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7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8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86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6802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2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99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5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3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27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4E68166-FE22-1F4A-8FBD-54E34598D7C7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CE126E-83E6-6541-B15E-739992017D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9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F24002-0753-F24B-AB08-198D4B53E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FARE KAPANI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E96ACD-372B-634F-9E81-C9631996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Yunus Emre </a:t>
            </a:r>
            <a:r>
              <a:rPr lang="tr-TR" dirty="0" err="1"/>
              <a:t>Etcibaşı</a:t>
            </a:r>
            <a:r>
              <a:rPr lang="tr-TR" dirty="0"/>
              <a:t> – 172803057</a:t>
            </a:r>
          </a:p>
          <a:p>
            <a:r>
              <a:rPr lang="tr-TR" dirty="0"/>
              <a:t>Muhammet Enes Deniz - 172803035</a:t>
            </a:r>
          </a:p>
        </p:txBody>
      </p:sp>
    </p:spTree>
    <p:extLst>
      <p:ext uri="{BB962C8B-B14F-4D97-AF65-F5344CB8AC3E}">
        <p14:creationId xmlns:p14="http://schemas.microsoft.com/office/powerpoint/2010/main" val="26317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346CC4-35C3-6946-85EF-14AD991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E846D3-11B0-E349-AA17-A5A44873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Fare Kapanı oyunumuzda , farenin bir labirent tuzağı içinde peynire ulaşmasını sağlamak.</a:t>
            </a:r>
          </a:p>
          <a:p>
            <a:r>
              <a:rPr lang="tr-TR" dirty="0"/>
              <a:t>Kullanıcıya keyifli dakikalar yaşatarak stresini unutturmak.</a:t>
            </a:r>
          </a:p>
          <a:p>
            <a:r>
              <a:rPr lang="tr-TR" dirty="0"/>
              <a:t>Oyunun zorluk derecesini git gide arttırarak heyecanı doruklara çıkarmak.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64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2E651D-1166-D244-B295-7135E580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GİRDİLER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BB0AFC-CEAE-394D-856E-258C6F3A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W,  A, S, D tuşları ve yön tuşları girdilerimizdir.</a:t>
            </a:r>
          </a:p>
          <a:p>
            <a:r>
              <a:rPr lang="tr-TR" dirty="0"/>
              <a:t>Mouse </a:t>
            </a:r>
            <a:r>
              <a:rPr lang="tr-TR" dirty="0" err="1"/>
              <a:t>click</a:t>
            </a:r>
            <a:r>
              <a:rPr lang="tr-TR" dirty="0"/>
              <a:t> olayı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40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612C3-7D03-1A46-9968-78D26C34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A5BD87-DD76-D84B-93B4-4534BE0F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Yön tuşlarını kullanarak fareyi labirent içinde hareket ettirmek ve peynire hamle sayısı az olarak ulaşmasını sağlamak.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08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F68E79-35CB-EF47-B076-7463D952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5449"/>
            <a:ext cx="7729728" cy="1188720"/>
          </a:xfrm>
        </p:spPr>
        <p:txBody>
          <a:bodyPr/>
          <a:lstStyle/>
          <a:p>
            <a:r>
              <a:rPr lang="tr-TR" dirty="0"/>
              <a:t>PROGRAM KODU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223792-AD55-F54A-AB7E-AE38A697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775" y="1383401"/>
            <a:ext cx="6542842" cy="5339150"/>
          </a:xfrm>
        </p:spPr>
      </p:pic>
    </p:spTree>
    <p:extLst>
      <p:ext uri="{BB962C8B-B14F-4D97-AF65-F5344CB8AC3E}">
        <p14:creationId xmlns:p14="http://schemas.microsoft.com/office/powerpoint/2010/main" val="8262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447D5-B8A6-9549-BE80-471CA531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tr-TR" dirty="0"/>
              <a:t>EKRAN ÇIKTILARI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D6CA68-C5C1-8F4F-AB23-12FB6384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57" y="1695635"/>
            <a:ext cx="7511485" cy="4514092"/>
          </a:xfrm>
        </p:spPr>
      </p:pic>
    </p:spTree>
    <p:extLst>
      <p:ext uri="{BB962C8B-B14F-4D97-AF65-F5344CB8AC3E}">
        <p14:creationId xmlns:p14="http://schemas.microsoft.com/office/powerpoint/2010/main" val="8135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5B2A0A-3614-4A49-A0AB-B1779B36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182" y="427474"/>
            <a:ext cx="9546208" cy="5973325"/>
          </a:xfrm>
        </p:spPr>
      </p:pic>
    </p:spTree>
    <p:extLst>
      <p:ext uri="{BB962C8B-B14F-4D97-AF65-F5344CB8AC3E}">
        <p14:creationId xmlns:p14="http://schemas.microsoft.com/office/powerpoint/2010/main" val="5697951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{A66CA45F-6F6F-4A49-95E4-B29D2495AD0D}tf10001120</Template>
  <TotalTime>9</TotalTime>
  <Words>85</Words>
  <Application>Microsoft Macintosh PowerPoint</Application>
  <PresentationFormat>Geniş ekran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Paket</vt:lpstr>
      <vt:lpstr>FARE KAPANI</vt:lpstr>
      <vt:lpstr>AMACI</vt:lpstr>
      <vt:lpstr>GİRDİLER</vt:lpstr>
      <vt:lpstr>MANTIĞI</vt:lpstr>
      <vt:lpstr>PROGRAM KODU </vt:lpstr>
      <vt:lpstr>EKRAN ÇIKTILARI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 KAPANI</dc:title>
  <dc:creator>Microsoft Office User</dc:creator>
  <cp:lastModifiedBy>Microsoft Office User</cp:lastModifiedBy>
  <cp:revision>1</cp:revision>
  <dcterms:created xsi:type="dcterms:W3CDTF">2019-12-16T10:05:49Z</dcterms:created>
  <dcterms:modified xsi:type="dcterms:W3CDTF">2019-12-16T10:15:26Z</dcterms:modified>
</cp:coreProperties>
</file>