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D7636-EFB3-419A-8CD4-AAA0B51A8D80}" type="datetimeFigureOut">
              <a:rPr lang="tr-TR" smtClean="0"/>
              <a:t>13.06.2023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B34E-C57A-4005-81F3-6173386A09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423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D7636-EFB3-419A-8CD4-AAA0B51A8D80}" type="datetimeFigureOut">
              <a:rPr lang="tr-TR" smtClean="0"/>
              <a:t>13.06.2023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B34E-C57A-4005-81F3-6173386A09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175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D7636-EFB3-419A-8CD4-AAA0B51A8D80}" type="datetimeFigureOut">
              <a:rPr lang="tr-TR" smtClean="0"/>
              <a:t>13.06.2023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B34E-C57A-4005-81F3-6173386A09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8258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D7636-EFB3-419A-8CD4-AAA0B51A8D80}" type="datetimeFigureOut">
              <a:rPr lang="tr-TR" smtClean="0"/>
              <a:t>13.06.2023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B34E-C57A-4005-81F3-6173386A09AB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9516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D7636-EFB3-419A-8CD4-AAA0B51A8D80}" type="datetimeFigureOut">
              <a:rPr lang="tr-TR" smtClean="0"/>
              <a:t>13.06.2023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B34E-C57A-4005-81F3-6173386A09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6544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D7636-EFB3-419A-8CD4-AAA0B51A8D80}" type="datetimeFigureOut">
              <a:rPr lang="tr-TR" smtClean="0"/>
              <a:t>13.06.2023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B34E-C57A-4005-81F3-6173386A09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4583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D7636-EFB3-419A-8CD4-AAA0B51A8D80}" type="datetimeFigureOut">
              <a:rPr lang="tr-TR" smtClean="0"/>
              <a:t>13.06.2023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B34E-C57A-4005-81F3-6173386A09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7290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D7636-EFB3-419A-8CD4-AAA0B51A8D80}" type="datetimeFigureOut">
              <a:rPr lang="tr-TR" smtClean="0"/>
              <a:t>13.06.2023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B34E-C57A-4005-81F3-6173386A09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6866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D7636-EFB3-419A-8CD4-AAA0B51A8D80}" type="datetimeFigureOut">
              <a:rPr lang="tr-TR" smtClean="0"/>
              <a:t>13.06.2023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B34E-C57A-4005-81F3-6173386A09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162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D7636-EFB3-419A-8CD4-AAA0B51A8D80}" type="datetimeFigureOut">
              <a:rPr lang="tr-TR" smtClean="0"/>
              <a:t>13.06.2023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B34E-C57A-4005-81F3-6173386A09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161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D7636-EFB3-419A-8CD4-AAA0B51A8D80}" type="datetimeFigureOut">
              <a:rPr lang="tr-TR" smtClean="0"/>
              <a:t>13.06.2023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B34E-C57A-4005-81F3-6173386A09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806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D7636-EFB3-419A-8CD4-AAA0B51A8D80}" type="datetimeFigureOut">
              <a:rPr lang="tr-TR" smtClean="0"/>
              <a:t>13.06.2023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B34E-C57A-4005-81F3-6173386A09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741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D7636-EFB3-419A-8CD4-AAA0B51A8D80}" type="datetimeFigureOut">
              <a:rPr lang="tr-TR" smtClean="0"/>
              <a:t>13.06.2023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B34E-C57A-4005-81F3-6173386A09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369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D7636-EFB3-419A-8CD4-AAA0B51A8D80}" type="datetimeFigureOut">
              <a:rPr lang="tr-TR" smtClean="0"/>
              <a:t>13.06.2023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B34E-C57A-4005-81F3-6173386A09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5437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D7636-EFB3-419A-8CD4-AAA0B51A8D80}" type="datetimeFigureOut">
              <a:rPr lang="tr-TR" smtClean="0"/>
              <a:t>13.06.2023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B34E-C57A-4005-81F3-6173386A09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91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D7636-EFB3-419A-8CD4-AAA0B51A8D80}" type="datetimeFigureOut">
              <a:rPr lang="tr-TR" smtClean="0"/>
              <a:t>13.06.2023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B34E-C57A-4005-81F3-6173386A09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4864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D7636-EFB3-419A-8CD4-AAA0B51A8D80}" type="datetimeFigureOut">
              <a:rPr lang="tr-TR" smtClean="0"/>
              <a:t>13.06.2023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B34E-C57A-4005-81F3-6173386A09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080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D1D7636-EFB3-419A-8CD4-AAA0B51A8D80}" type="datetimeFigureOut">
              <a:rPr lang="tr-TR" smtClean="0"/>
              <a:t>13.06.2023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6B34E-C57A-4005-81F3-6173386A09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3541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Mobil Programlama 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Hava Durumu Uygulaması </a:t>
            </a:r>
          </a:p>
          <a:p>
            <a:r>
              <a:rPr lang="tr-TR" dirty="0" smtClean="0"/>
              <a:t>Enes </a:t>
            </a:r>
            <a:r>
              <a:rPr lang="tr-TR" dirty="0" err="1" smtClean="0"/>
              <a:t>Ekmekci</a:t>
            </a:r>
            <a:r>
              <a:rPr lang="tr-TR" dirty="0" smtClean="0"/>
              <a:t> - 2213007046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81428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54954" y="801247"/>
            <a:ext cx="5092906" cy="1574808"/>
          </a:xfrm>
        </p:spPr>
        <p:txBody>
          <a:bodyPr/>
          <a:lstStyle/>
          <a:p>
            <a:pPr algn="ctr"/>
            <a:r>
              <a:rPr lang="tr-TR" u="sng" dirty="0" smtClean="0">
                <a:solidFill>
                  <a:srgbClr val="0070C0"/>
                </a:solidFill>
              </a:rPr>
              <a:t>Giriş Ekranı</a:t>
            </a:r>
            <a:endParaRPr lang="tr-TR" u="sng" dirty="0">
              <a:solidFill>
                <a:srgbClr val="0070C0"/>
              </a:solidFill>
            </a:endParaRPr>
          </a:p>
        </p:txBody>
      </p:sp>
      <p:pic>
        <p:nvPicPr>
          <p:cNvPr id="9" name="Resim Yer Tutucusu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87" r="30287"/>
          <a:stretch>
            <a:fillRect/>
          </a:stretch>
        </p:blipFill>
        <p:spPr/>
      </p:pic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154954" y="2812473"/>
            <a:ext cx="5084979" cy="2216727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tr-TR" sz="2000" b="1" dirty="0" smtClean="0"/>
              <a:t>Uygulamaya girişte kullanıcılar bu ekranla karşılaşıyor.</a:t>
            </a:r>
          </a:p>
          <a:p>
            <a:pPr algn="ctr"/>
            <a:r>
              <a:rPr lang="tr-TR" sz="2000" b="1" dirty="0" smtClean="0"/>
              <a:t>İster bulundukları konumun hava durumunu öğrenip ona göre hareket edebilirler ister istedikleri şehrin hava durumuna bakıp ona göre planlarını yapabilirler.</a:t>
            </a:r>
            <a:endParaRPr lang="tr-TR" sz="2000" b="1" dirty="0"/>
          </a:p>
        </p:txBody>
      </p:sp>
    </p:spTree>
    <p:extLst>
      <p:ext uri="{BB962C8B-B14F-4D97-AF65-F5344CB8AC3E}">
        <p14:creationId xmlns:p14="http://schemas.microsoft.com/office/powerpoint/2010/main" val="1197000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54954" y="1143000"/>
            <a:ext cx="5092906" cy="1574808"/>
          </a:xfrm>
        </p:spPr>
        <p:txBody>
          <a:bodyPr>
            <a:normAutofit fontScale="90000"/>
          </a:bodyPr>
          <a:lstStyle/>
          <a:p>
            <a:pPr algn="ctr"/>
            <a:r>
              <a:rPr lang="tr-TR" u="sng" dirty="0" smtClean="0">
                <a:solidFill>
                  <a:srgbClr val="0070C0"/>
                </a:solidFill>
              </a:rPr>
              <a:t>Arama Kısmı Kullanarak Hava Durumu Kontrolü </a:t>
            </a:r>
            <a:endParaRPr lang="tr-TR" u="sng" dirty="0">
              <a:solidFill>
                <a:srgbClr val="0070C0"/>
              </a:solidFill>
            </a:endParaRPr>
          </a:p>
        </p:txBody>
      </p:sp>
      <p:pic>
        <p:nvPicPr>
          <p:cNvPr id="5" name="Resim Yer Tutucusu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2" r="30192"/>
          <a:stretch>
            <a:fillRect/>
          </a:stretch>
        </p:blipFill>
        <p:spPr/>
      </p:pic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154954" y="2909455"/>
            <a:ext cx="5084979" cy="2119745"/>
          </a:xfrm>
        </p:spPr>
        <p:txBody>
          <a:bodyPr>
            <a:normAutofit/>
          </a:bodyPr>
          <a:lstStyle/>
          <a:p>
            <a:pPr algn="ctr"/>
            <a:r>
              <a:rPr lang="tr-TR" sz="2000" b="1" dirty="0" smtClean="0"/>
              <a:t>Bir önceki sayfada da belirtildiği gibi bu bölümde kullanıcılarımız istediği şehrin hava durumu bilgilerine en güvenli ve en kısa yoldan ulaşıp planlarını ona göre ayarlayıp hareket edebilme imkanına sahip oluyor</a:t>
            </a:r>
            <a:endParaRPr lang="tr-TR" sz="2000" b="1" dirty="0"/>
          </a:p>
        </p:txBody>
      </p:sp>
    </p:spTree>
    <p:extLst>
      <p:ext uri="{BB962C8B-B14F-4D97-AF65-F5344CB8AC3E}">
        <p14:creationId xmlns:p14="http://schemas.microsoft.com/office/powerpoint/2010/main" val="1024262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47027" y="1143000"/>
            <a:ext cx="5092906" cy="1574808"/>
          </a:xfrm>
        </p:spPr>
        <p:txBody>
          <a:bodyPr/>
          <a:lstStyle/>
          <a:p>
            <a:pPr algn="ctr"/>
            <a:r>
              <a:rPr lang="tr-TR" u="sng" dirty="0" smtClean="0">
                <a:solidFill>
                  <a:srgbClr val="0070C0"/>
                </a:solidFill>
              </a:rPr>
              <a:t>Yanlış Şehir Araması</a:t>
            </a:r>
            <a:endParaRPr lang="tr-TR" u="sng" dirty="0">
              <a:solidFill>
                <a:srgbClr val="0070C0"/>
              </a:solidFill>
            </a:endParaRPr>
          </a:p>
        </p:txBody>
      </p:sp>
      <p:pic>
        <p:nvPicPr>
          <p:cNvPr id="9" name="Resim Yer Tutucusu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5" r="30235"/>
          <a:stretch>
            <a:fillRect/>
          </a:stretch>
        </p:blipFill>
        <p:spPr/>
      </p:pic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154954" y="2992582"/>
            <a:ext cx="5084979" cy="2036618"/>
          </a:xfrm>
        </p:spPr>
        <p:txBody>
          <a:bodyPr>
            <a:normAutofit/>
          </a:bodyPr>
          <a:lstStyle/>
          <a:p>
            <a:pPr algn="ctr"/>
            <a:r>
              <a:rPr lang="tr-TR" sz="2000" b="1" dirty="0" smtClean="0"/>
              <a:t>Arama motoru kullanılarak yapılan aramalarda kullanıcıların herhangi bir yanlış harf kullanımında hataya yer vermemek için kullanıcılarımızı uyaran bir bildiriye uygulamamızda yer verdik.</a:t>
            </a:r>
            <a:endParaRPr lang="tr-TR" sz="2000" b="1" dirty="0"/>
          </a:p>
        </p:txBody>
      </p:sp>
    </p:spTree>
    <p:extLst>
      <p:ext uri="{BB962C8B-B14F-4D97-AF65-F5344CB8AC3E}">
        <p14:creationId xmlns:p14="http://schemas.microsoft.com/office/powerpoint/2010/main" val="858398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47027" y="1424701"/>
            <a:ext cx="5092906" cy="1574808"/>
          </a:xfrm>
        </p:spPr>
        <p:txBody>
          <a:bodyPr/>
          <a:lstStyle/>
          <a:p>
            <a:pPr algn="ctr"/>
            <a:r>
              <a:rPr lang="tr-TR" u="sng" dirty="0" smtClean="0">
                <a:solidFill>
                  <a:srgbClr val="0070C0"/>
                </a:solidFill>
              </a:rPr>
              <a:t>Konum Belirleme Butonu </a:t>
            </a:r>
            <a:endParaRPr lang="tr-TR" u="sng" dirty="0">
              <a:solidFill>
                <a:srgbClr val="0070C0"/>
              </a:solidFill>
            </a:endParaRPr>
          </a:p>
        </p:txBody>
      </p:sp>
      <p:pic>
        <p:nvPicPr>
          <p:cNvPr id="5" name="Resim Yer Tutucusu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5" r="30235"/>
          <a:stretch>
            <a:fillRect/>
          </a:stretch>
        </p:blipFill>
        <p:spPr/>
      </p:pic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154954" y="3325091"/>
            <a:ext cx="5084979" cy="1704109"/>
          </a:xfrm>
        </p:spPr>
        <p:txBody>
          <a:bodyPr>
            <a:normAutofit/>
          </a:bodyPr>
          <a:lstStyle/>
          <a:p>
            <a:pPr algn="ctr"/>
            <a:r>
              <a:rPr lang="tr-TR" sz="2000" b="1" dirty="0" smtClean="0"/>
              <a:t>Kullanıcılarımız bulundukları konumun bilgisini girmeden hızlı ve kolay bir şekilde bölgesinin hava durumu bilgilerine erişmesini sağlayan kısım kullanıcılarımıza kolaylık sağlıyor.</a:t>
            </a:r>
            <a:endParaRPr lang="tr-TR" sz="2000" b="1" dirty="0"/>
          </a:p>
        </p:txBody>
      </p:sp>
    </p:spTree>
    <p:extLst>
      <p:ext uri="{BB962C8B-B14F-4D97-AF65-F5344CB8AC3E}">
        <p14:creationId xmlns:p14="http://schemas.microsoft.com/office/powerpoint/2010/main" val="752816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54954" y="981356"/>
            <a:ext cx="5092906" cy="1574808"/>
          </a:xfrm>
        </p:spPr>
        <p:txBody>
          <a:bodyPr/>
          <a:lstStyle/>
          <a:p>
            <a:pPr algn="ctr"/>
            <a:r>
              <a:rPr lang="tr-TR" u="sng" dirty="0" smtClean="0">
                <a:solidFill>
                  <a:srgbClr val="0070C0"/>
                </a:solidFill>
              </a:rPr>
              <a:t>Konum Bilgileri</a:t>
            </a:r>
            <a:endParaRPr lang="tr-TR" u="sng" dirty="0">
              <a:solidFill>
                <a:srgbClr val="0070C0"/>
              </a:solidFill>
            </a:endParaRPr>
          </a:p>
        </p:txBody>
      </p:sp>
      <p:pic>
        <p:nvPicPr>
          <p:cNvPr id="5" name="Resim Yer Tutucusu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42" r="31342"/>
          <a:stretch>
            <a:fillRect/>
          </a:stretch>
        </p:blipFill>
        <p:spPr/>
      </p:pic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162881" y="2951018"/>
            <a:ext cx="5084979" cy="1731818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tr-TR" sz="2000" b="1" dirty="0" smtClean="0"/>
              <a:t>Kullanıcılarımızı en güvenli bilgiye en hızlı şekilde ulaştırabilmek için konum bilgilerini kullanmamıza izin vermeleri gerekmektedir.</a:t>
            </a:r>
          </a:p>
          <a:p>
            <a:pPr algn="ctr"/>
            <a:r>
              <a:rPr lang="tr-TR" sz="2000" b="1" dirty="0" smtClean="0"/>
              <a:t>Aksi takdirde konumu belirle butonunu kullandıkları zaman Kullanıcı Coğrafi Konumu Reddetti ibaresi ile karşılaşacaklardır.</a:t>
            </a:r>
          </a:p>
          <a:p>
            <a:pPr algn="ctr"/>
            <a:r>
              <a:rPr lang="tr-TR" sz="2000" b="1" dirty="0" smtClean="0"/>
              <a:t>Ve bu yüzden buton çalışmayacak kendi bulundukları konumun hava durumu bilgilerine ulaşamayacaklardır.</a:t>
            </a:r>
            <a:endParaRPr lang="tr-TR" sz="2000" b="1" dirty="0"/>
          </a:p>
        </p:txBody>
      </p:sp>
    </p:spTree>
    <p:extLst>
      <p:ext uri="{BB962C8B-B14F-4D97-AF65-F5344CB8AC3E}">
        <p14:creationId xmlns:p14="http://schemas.microsoft.com/office/powerpoint/2010/main" val="2103824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47027" y="1009064"/>
            <a:ext cx="5092906" cy="1574808"/>
          </a:xfrm>
        </p:spPr>
        <p:txBody>
          <a:bodyPr/>
          <a:lstStyle/>
          <a:p>
            <a:pPr algn="ctr"/>
            <a:r>
              <a:rPr lang="tr-TR" u="sng" dirty="0" smtClean="0">
                <a:solidFill>
                  <a:srgbClr val="0070C0"/>
                </a:solidFill>
              </a:rPr>
              <a:t>Alt Bilgiler</a:t>
            </a:r>
            <a:endParaRPr lang="tr-TR" u="sng" dirty="0">
              <a:solidFill>
                <a:srgbClr val="0070C0"/>
              </a:solidFill>
            </a:endParaRPr>
          </a:p>
        </p:txBody>
      </p:sp>
      <p:pic>
        <p:nvPicPr>
          <p:cNvPr id="5" name="Resim Yer Tutucusu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2" r="30192"/>
          <a:stretch>
            <a:fillRect/>
          </a:stretch>
        </p:blipFill>
        <p:spPr/>
      </p:pic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147027" y="2978727"/>
            <a:ext cx="5084979" cy="1884217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tr-TR" sz="2000" b="1" dirty="0" smtClean="0"/>
              <a:t>Kullanıcılarıma ekstra bilgi verme gayesiyle uygulamamızın sol alt kısmına hava durumu bilgilerinin gösterildiği yerin hissedilen sıcaklığını  sağ alt kısmına  havadaki nem değerini yerleştirerek merak eden kullanıcılarımızı cevapsız bırakmadık.</a:t>
            </a:r>
            <a:endParaRPr lang="tr-TR" sz="2000" b="1" dirty="0"/>
          </a:p>
        </p:txBody>
      </p:sp>
    </p:spTree>
    <p:extLst>
      <p:ext uri="{BB962C8B-B14F-4D97-AF65-F5344CB8AC3E}">
        <p14:creationId xmlns:p14="http://schemas.microsoft.com/office/powerpoint/2010/main" val="22873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53907" y="607283"/>
            <a:ext cx="5092906" cy="1574808"/>
          </a:xfrm>
        </p:spPr>
        <p:txBody>
          <a:bodyPr/>
          <a:lstStyle/>
          <a:p>
            <a:pPr algn="ctr"/>
            <a:r>
              <a:rPr lang="tr-TR" u="sng" dirty="0" smtClean="0">
                <a:solidFill>
                  <a:srgbClr val="0070C0"/>
                </a:solidFill>
              </a:rPr>
              <a:t>Son</a:t>
            </a:r>
            <a:endParaRPr lang="tr-TR" u="sng" dirty="0">
              <a:solidFill>
                <a:srgbClr val="0070C0"/>
              </a:solidFill>
            </a:endParaRPr>
          </a:p>
        </p:txBody>
      </p:sp>
      <p:pic>
        <p:nvPicPr>
          <p:cNvPr id="5" name="Resim Yer Tutucusu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42" r="31342"/>
          <a:stretch>
            <a:fillRect/>
          </a:stretch>
        </p:blipFill>
        <p:spPr/>
      </p:pic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153907" y="2369128"/>
            <a:ext cx="5091859" cy="263929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tr-TR" sz="2000" b="1" dirty="0" smtClean="0"/>
              <a:t>Kullanıcılarımız uygulamamız sayesinde planlarını gönül rahatlığıyla yapabilecek ve hiçbir etkinlikleri iptal olmayacak.</a:t>
            </a:r>
          </a:p>
          <a:p>
            <a:pPr algn="ctr"/>
            <a:r>
              <a:rPr lang="tr-TR" sz="2000" b="1" dirty="0" smtClean="0"/>
              <a:t>Bizi tercih ettiğiniz için teşekkür ederiz.</a:t>
            </a:r>
          </a:p>
          <a:p>
            <a:pPr algn="ctr"/>
            <a:endParaRPr lang="tr-TR" sz="2000" b="1" dirty="0" smtClean="0"/>
          </a:p>
          <a:p>
            <a:r>
              <a:rPr lang="tr-TR" sz="1800" b="1" u="sng" dirty="0" smtClean="0"/>
              <a:t>Uygulamaya gider &gt;</a:t>
            </a:r>
            <a:endParaRPr lang="tr-TR" sz="1800" b="1" u="sng" dirty="0"/>
          </a:p>
          <a:p>
            <a:r>
              <a:rPr lang="tr-TR" sz="1500" dirty="0" smtClean="0"/>
              <a:t>file:///C:/Users/HP/OneDrive/Masa%C3%BCst%C3%BC/Hava%20Durumu/%C4%B1ndex.html</a:t>
            </a:r>
            <a:endParaRPr lang="tr-TR" sz="1500" dirty="0"/>
          </a:p>
        </p:txBody>
      </p:sp>
    </p:spTree>
    <p:extLst>
      <p:ext uri="{BB962C8B-B14F-4D97-AF65-F5344CB8AC3E}">
        <p14:creationId xmlns:p14="http://schemas.microsoft.com/office/powerpoint/2010/main" val="3540481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</TotalTime>
  <Words>233</Words>
  <Application>Microsoft Office PowerPoint</Application>
  <PresentationFormat>Geniş ekran</PresentationFormat>
  <Paragraphs>24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İyon</vt:lpstr>
      <vt:lpstr>Mobil Programlama </vt:lpstr>
      <vt:lpstr>Giriş Ekranı</vt:lpstr>
      <vt:lpstr>Arama Kısmı Kullanarak Hava Durumu Kontrolü </vt:lpstr>
      <vt:lpstr>Yanlış Şehir Araması</vt:lpstr>
      <vt:lpstr>Konum Belirleme Butonu </vt:lpstr>
      <vt:lpstr>Konum Bilgileri</vt:lpstr>
      <vt:lpstr>Alt Bilgiler</vt:lpstr>
      <vt:lpstr>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 Programlama</dc:title>
  <dc:creator>HP</dc:creator>
  <cp:lastModifiedBy>HP</cp:lastModifiedBy>
  <cp:revision>7</cp:revision>
  <dcterms:created xsi:type="dcterms:W3CDTF">2023-06-13T17:52:19Z</dcterms:created>
  <dcterms:modified xsi:type="dcterms:W3CDTF">2023-06-13T18:42:10Z</dcterms:modified>
</cp:coreProperties>
</file>