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95c47f55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95c47f55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95c47f6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95c47f6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95c47f6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95c47f6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95c47f6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95c47f6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8275" y="405000"/>
            <a:ext cx="448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2"/>
                </a:solidFill>
              </a:rPr>
              <a:t>The Ideal World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8275" y="1137175"/>
            <a:ext cx="6410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GB" sz="1500">
                <a:solidFill>
                  <a:schemeClr val="dk2"/>
                </a:solidFill>
              </a:rPr>
              <a:t>Find all paths that goes from the start line to end and store them.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GB" sz="1500">
                <a:solidFill>
                  <a:schemeClr val="dk2"/>
                </a:solidFill>
              </a:rPr>
              <a:t>For </a:t>
            </a:r>
            <a:r>
              <a:rPr b="1" lang="en-GB" sz="1500">
                <a:solidFill>
                  <a:schemeClr val="dk2"/>
                </a:solidFill>
              </a:rPr>
              <a:t>each point, </a:t>
            </a:r>
            <a:r>
              <a:rPr lang="en-GB" sz="1500">
                <a:solidFill>
                  <a:schemeClr val="dk2"/>
                </a:solidFill>
              </a:rPr>
              <a:t>find how many of the paths pass through it.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GB" sz="1500">
                <a:solidFill>
                  <a:schemeClr val="dk2"/>
                </a:solidFill>
              </a:rPr>
              <a:t>This is the probability of finding each point in an unknown path.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GB" sz="1500">
                <a:solidFill>
                  <a:schemeClr val="dk2"/>
                </a:solidFill>
              </a:rPr>
              <a:t>Compute the entropy of this system: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00" y="3212575"/>
            <a:ext cx="2364575" cy="8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525" y="2688515"/>
            <a:ext cx="3784150" cy="19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58275" y="405000"/>
            <a:ext cx="448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2"/>
                </a:solidFill>
              </a:rPr>
              <a:t>The Ideal World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58275" y="1137175"/>
            <a:ext cx="8186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GB" sz="1500">
                <a:solidFill>
                  <a:schemeClr val="dk2"/>
                </a:solidFill>
              </a:rPr>
              <a:t>For each point in the grid that has p &gt; 0, compute the </a:t>
            </a:r>
            <a:r>
              <a:rPr b="1" lang="en-GB" sz="1500">
                <a:solidFill>
                  <a:schemeClr val="dk2"/>
                </a:solidFill>
              </a:rPr>
              <a:t>expected</a:t>
            </a:r>
            <a:r>
              <a:rPr lang="en-GB" sz="1500">
                <a:solidFill>
                  <a:schemeClr val="dk2"/>
                </a:solidFill>
              </a:rPr>
              <a:t> </a:t>
            </a:r>
            <a:r>
              <a:rPr b="1" lang="en-GB" sz="1500">
                <a:solidFill>
                  <a:schemeClr val="dk2"/>
                </a:solidFill>
              </a:rPr>
              <a:t>information gain: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GB" sz="1500">
                <a:solidFill>
                  <a:schemeClr val="dk2"/>
                </a:solidFill>
              </a:rPr>
              <a:t>Account for different tunnels here.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GB" sz="1500">
                <a:solidFill>
                  <a:schemeClr val="dk2"/>
                </a:solidFill>
              </a:rPr>
              <a:t>Compute probabilities by filtering all paths and counting like before.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GB" sz="1500">
                <a:solidFill>
                  <a:schemeClr val="dk2"/>
                </a:solidFill>
              </a:rPr>
              <a:t>Problem: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813" y="1608400"/>
            <a:ext cx="3783325" cy="6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400" y="3370050"/>
            <a:ext cx="12001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to estimate number of s-t paths</a:t>
            </a:r>
            <a:r>
              <a:rPr lang="en-GB"/>
              <a:t>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to count simple paths that has some known parts..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to have a heuristic probability field that resembles the correct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Points in the middle have larger probability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Points closest to </a:t>
            </a:r>
            <a:r>
              <a:rPr b="1" lang="en-GB"/>
              <a:t>all </a:t>
            </a:r>
            <a:r>
              <a:rPr lang="en-GB"/>
              <a:t>known parts have larger probability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Some points are impossible to reach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1" name="Google Shape;71;p15"/>
          <p:cNvSpPr txBox="1"/>
          <p:nvPr/>
        </p:nvSpPr>
        <p:spPr>
          <a:xfrm>
            <a:off x="358275" y="405000"/>
            <a:ext cx="448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2"/>
                </a:solidFill>
              </a:rPr>
              <a:t>Spent too much time on..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Don’t try to find the perfect solution, try to iterate from simpler solutions.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58275" y="405000"/>
            <a:ext cx="636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2"/>
                </a:solidFill>
              </a:rPr>
              <a:t>Lesson that I should have learned so far.. 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end,</a:t>
            </a:r>
            <a:endParaRPr/>
          </a:p>
        </p:txBody>
      </p:sp>
      <p:grpSp>
        <p:nvGrpSpPr>
          <p:cNvPr id="83" name="Google Shape;83;p17"/>
          <p:cNvGrpSpPr/>
          <p:nvPr/>
        </p:nvGrpSpPr>
        <p:grpSpPr>
          <a:xfrm>
            <a:off x="940750" y="1582500"/>
            <a:ext cx="3066000" cy="3213825"/>
            <a:chOff x="951000" y="1367325"/>
            <a:chExt cx="3066000" cy="3213825"/>
          </a:xfrm>
        </p:grpSpPr>
        <p:sp>
          <p:nvSpPr>
            <p:cNvPr id="84" name="Google Shape;84;p17"/>
            <p:cNvSpPr/>
            <p:nvPr/>
          </p:nvSpPr>
          <p:spPr>
            <a:xfrm>
              <a:off x="1014650" y="1374375"/>
              <a:ext cx="2946900" cy="314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Google Shape;85;p17"/>
            <p:cNvCxnSpPr/>
            <p:nvPr/>
          </p:nvCxnSpPr>
          <p:spPr>
            <a:xfrm>
              <a:off x="1409100" y="1374375"/>
              <a:ext cx="13800" cy="315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7"/>
            <p:cNvCxnSpPr/>
            <p:nvPr/>
          </p:nvCxnSpPr>
          <p:spPr>
            <a:xfrm>
              <a:off x="1832200" y="1367325"/>
              <a:ext cx="13800" cy="315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7"/>
            <p:cNvCxnSpPr/>
            <p:nvPr/>
          </p:nvCxnSpPr>
          <p:spPr>
            <a:xfrm>
              <a:off x="2255300" y="1374375"/>
              <a:ext cx="13800" cy="315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7"/>
            <p:cNvCxnSpPr/>
            <p:nvPr/>
          </p:nvCxnSpPr>
          <p:spPr>
            <a:xfrm>
              <a:off x="2678400" y="1374375"/>
              <a:ext cx="13800" cy="315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7"/>
            <p:cNvCxnSpPr/>
            <p:nvPr/>
          </p:nvCxnSpPr>
          <p:spPr>
            <a:xfrm>
              <a:off x="3101500" y="1374375"/>
              <a:ext cx="13800" cy="315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7"/>
            <p:cNvCxnSpPr/>
            <p:nvPr/>
          </p:nvCxnSpPr>
          <p:spPr>
            <a:xfrm>
              <a:off x="3524600" y="1367325"/>
              <a:ext cx="13800" cy="315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7"/>
            <p:cNvCxnSpPr/>
            <p:nvPr/>
          </p:nvCxnSpPr>
          <p:spPr>
            <a:xfrm>
              <a:off x="1041200" y="1756150"/>
              <a:ext cx="294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7"/>
            <p:cNvCxnSpPr/>
            <p:nvPr/>
          </p:nvCxnSpPr>
          <p:spPr>
            <a:xfrm>
              <a:off x="1016600" y="2217560"/>
              <a:ext cx="294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7"/>
            <p:cNvCxnSpPr/>
            <p:nvPr/>
          </p:nvCxnSpPr>
          <p:spPr>
            <a:xfrm>
              <a:off x="1016600" y="2678970"/>
              <a:ext cx="294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7"/>
            <p:cNvCxnSpPr/>
            <p:nvPr/>
          </p:nvCxnSpPr>
          <p:spPr>
            <a:xfrm>
              <a:off x="1016600" y="3140380"/>
              <a:ext cx="294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7"/>
            <p:cNvCxnSpPr/>
            <p:nvPr/>
          </p:nvCxnSpPr>
          <p:spPr>
            <a:xfrm>
              <a:off x="1016600" y="3601790"/>
              <a:ext cx="294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7"/>
            <p:cNvCxnSpPr/>
            <p:nvPr/>
          </p:nvCxnSpPr>
          <p:spPr>
            <a:xfrm>
              <a:off x="1016600" y="4063200"/>
              <a:ext cx="294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" name="Google Shape;97;p17"/>
            <p:cNvSpPr/>
            <p:nvPr/>
          </p:nvSpPr>
          <p:spPr>
            <a:xfrm>
              <a:off x="951000" y="4463250"/>
              <a:ext cx="124800" cy="11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776700" y="4463250"/>
              <a:ext cx="124800" cy="11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2622900" y="4463250"/>
              <a:ext cx="124800" cy="11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469100" y="4463250"/>
              <a:ext cx="124800" cy="11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353600" y="4004250"/>
              <a:ext cx="124800" cy="11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199800" y="4004250"/>
              <a:ext cx="124800" cy="11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046000" y="4004250"/>
              <a:ext cx="124800" cy="11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892200" y="4004250"/>
              <a:ext cx="124800" cy="11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469100" y="3542838"/>
              <a:ext cx="124800" cy="11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2622900" y="3542838"/>
              <a:ext cx="124800" cy="11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1776700" y="3542825"/>
              <a:ext cx="124800" cy="11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951000" y="3542825"/>
              <a:ext cx="124800" cy="11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7"/>
          <p:cNvSpPr txBox="1"/>
          <p:nvPr/>
        </p:nvSpPr>
        <p:spPr>
          <a:xfrm>
            <a:off x="1894750" y="950950"/>
            <a:ext cx="11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Detector</a:t>
            </a:r>
            <a:endParaRPr sz="1800" u="sng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198050" y="950950"/>
            <a:ext cx="11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Tunneller</a:t>
            </a:r>
            <a:endParaRPr sz="1800" u="sng"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010500" y="1485425"/>
            <a:ext cx="353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Find the path whose segments lie on the most number of possible paths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975" y="2636465"/>
            <a:ext cx="3784150" cy="193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7"/>
          <p:cNvCxnSpPr/>
          <p:nvPr/>
        </p:nvCxnSpPr>
        <p:spPr>
          <a:xfrm flipH="1">
            <a:off x="6316600" y="3061125"/>
            <a:ext cx="6900" cy="142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/>
          <p:nvPr/>
        </p:nvCxnSpPr>
        <p:spPr>
          <a:xfrm flipH="1">
            <a:off x="7225600" y="3061125"/>
            <a:ext cx="6900" cy="142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