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6E8F3-3574-45DC-8911-BB794C63D5AE}">
  <a:tblStyle styleId="{BE86E8F3-3574-45DC-8911-BB794C63D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524" autoAdjust="0"/>
  </p:normalViewPr>
  <p:slideViewPr>
    <p:cSldViewPr>
      <p:cViewPr varScale="1">
        <p:scale>
          <a:sx n="84" d="100"/>
          <a:sy n="84" d="100"/>
        </p:scale>
        <p:origin x="8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888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8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743200" y="76598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Detyre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Permbledhese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89435" y="302821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[Krijimi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nje faqe WEB]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2" name="Google Shape;461;p27"/>
          <p:cNvSpPr txBox="1">
            <a:spLocks/>
          </p:cNvSpPr>
          <p:nvPr/>
        </p:nvSpPr>
        <p:spPr>
          <a:xfrm>
            <a:off x="4419600" y="165735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 err="1">
                <a:solidFill>
                  <a:schemeClr val="accent6"/>
                </a:solidFill>
              </a:rPr>
              <a:t>Lenda:TIK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Google Shape;461;p27"/>
          <p:cNvSpPr txBox="1">
            <a:spLocks/>
          </p:cNvSpPr>
          <p:nvPr/>
        </p:nvSpPr>
        <p:spPr>
          <a:xfrm>
            <a:off x="1780875" y="218842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 err="1">
                <a:solidFill>
                  <a:schemeClr val="accent6"/>
                </a:solidFill>
              </a:rPr>
              <a:t>Klasa:Xc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20" y="621030"/>
            <a:ext cx="912809" cy="75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50AD0E-67D7-477B-A1F6-E3EC47704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-173105" y="438150"/>
            <a:ext cx="176403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01</a:t>
            </a:r>
            <a:endParaRPr b="1" dirty="0"/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C:\Users\Admin\Pictures\1111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 bwMode="auto">
          <a:xfrm>
            <a:off x="3855721" y="742950"/>
            <a:ext cx="514361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" r="8656" b="28922"/>
          <a:stretch/>
        </p:blipFill>
        <p:spPr bwMode="auto">
          <a:xfrm>
            <a:off x="0" y="918382"/>
            <a:ext cx="3543300" cy="233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" y="3492592"/>
            <a:ext cx="3425190" cy="15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 rot="18612514">
            <a:off x="3733800" y="3865284"/>
            <a:ext cx="990600" cy="547475"/>
          </a:xfrm>
          <a:prstGeom prst="rightArrow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246121" y="1927332"/>
            <a:ext cx="563880" cy="382866"/>
          </a:xfrm>
          <a:prstGeom prst="rightArrow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143000" y="475200"/>
            <a:ext cx="3505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</a:rPr>
              <a:t>HOME (page)</a:t>
            </a:r>
            <a:endParaRPr sz="1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-152400" y="-5922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02 </a:t>
            </a:r>
            <a:endParaRPr sz="5000" b="1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100" y="950398"/>
            <a:ext cx="3505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</a:rPr>
              <a:t>[ABOUT US (page)]</a:t>
            </a:r>
            <a:r>
              <a:rPr lang="en" sz="1800" b="1" dirty="0">
                <a:solidFill>
                  <a:schemeClr val="accent1"/>
                </a:solidFill>
              </a:rPr>
              <a:t> </a:t>
            </a:r>
            <a:endParaRPr sz="1800" b="1" dirty="0">
              <a:solidFill>
                <a:schemeClr val="accent3"/>
              </a:solidFill>
            </a:endParaRPr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1504950"/>
            <a:ext cx="6728460" cy="35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31" y="-59224"/>
            <a:ext cx="5657850" cy="312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ent Arrow 2"/>
          <p:cNvSpPr/>
          <p:nvPr/>
        </p:nvSpPr>
        <p:spPr>
          <a:xfrm>
            <a:off x="2796540" y="361948"/>
            <a:ext cx="48006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0" y="3810"/>
            <a:ext cx="1842300" cy="1104600"/>
          </a:xfrm>
        </p:spPr>
        <p:txBody>
          <a:bodyPr/>
          <a:lstStyle/>
          <a:p>
            <a:r>
              <a:rPr lang="en-US" sz="7200" b="1" dirty="0"/>
              <a:t>03</a:t>
            </a:r>
            <a:endParaRPr lang="en-US" sz="6000" b="1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600200" y="322800"/>
            <a:ext cx="5377200" cy="535500"/>
          </a:xfrm>
        </p:spPr>
        <p:txBody>
          <a:bodyPr/>
          <a:lstStyle/>
          <a:p>
            <a:r>
              <a:rPr lang="en-US" dirty="0"/>
              <a:t>CONTACT US (page)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3"/>
          <a:stretch/>
        </p:blipFill>
        <p:spPr bwMode="auto">
          <a:xfrm>
            <a:off x="39312" y="1276350"/>
            <a:ext cx="490606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45386"/>
          <a:stretch/>
        </p:blipFill>
        <p:spPr bwMode="auto">
          <a:xfrm>
            <a:off x="5295900" y="830580"/>
            <a:ext cx="3848100" cy="374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434839" y="2457450"/>
            <a:ext cx="762000" cy="39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604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57200" y="133350"/>
            <a:ext cx="1842300" cy="1104600"/>
          </a:xfrm>
        </p:spPr>
        <p:txBody>
          <a:bodyPr/>
          <a:lstStyle/>
          <a:p>
            <a:r>
              <a:rPr lang="en-US" sz="8000" b="1" dirty="0"/>
              <a:t>04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133600" y="285750"/>
            <a:ext cx="5377200" cy="535500"/>
          </a:xfrm>
        </p:spPr>
        <p:txBody>
          <a:bodyPr/>
          <a:lstStyle/>
          <a:p>
            <a:r>
              <a:rPr lang="en-US" b="1" dirty="0"/>
              <a:t>MENU (page)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 t="11674"/>
          <a:stretch/>
        </p:blipFill>
        <p:spPr bwMode="auto">
          <a:xfrm>
            <a:off x="76200" y="1097157"/>
            <a:ext cx="6560820" cy="239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3540"/>
            <a:ext cx="5775664" cy="337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U-Turn Arrow 6"/>
          <p:cNvSpPr/>
          <p:nvPr/>
        </p:nvSpPr>
        <p:spPr>
          <a:xfrm rot="16200000" flipH="1">
            <a:off x="2113659" y="3532760"/>
            <a:ext cx="1066800" cy="417318"/>
          </a:xfrm>
          <a:prstGeom prst="uturnArrow">
            <a:avLst>
              <a:gd name="adj1" fmla="val 25000"/>
              <a:gd name="adj2" fmla="val 25000"/>
              <a:gd name="adj3" fmla="val 4125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376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28600" y="209550"/>
            <a:ext cx="1842300" cy="1104600"/>
          </a:xfrm>
        </p:spPr>
        <p:txBody>
          <a:bodyPr/>
          <a:lstStyle/>
          <a:p>
            <a:r>
              <a:rPr lang="en-US" sz="6000" b="1" dirty="0"/>
              <a:t>05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57400" y="361950"/>
            <a:ext cx="3960900" cy="783000"/>
          </a:xfrm>
        </p:spPr>
        <p:txBody>
          <a:bodyPr/>
          <a:lstStyle/>
          <a:p>
            <a:r>
              <a:rPr lang="en-US" sz="2800" b="1" dirty="0"/>
              <a:t>LOCATION (page)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1325880"/>
            <a:ext cx="418576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57600" y="295275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81150"/>
            <a:ext cx="4267200" cy="25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1462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57200" y="209550"/>
            <a:ext cx="1842300" cy="1104600"/>
          </a:xfrm>
        </p:spPr>
        <p:txBody>
          <a:bodyPr/>
          <a:lstStyle/>
          <a:p>
            <a:r>
              <a:rPr lang="en-US" sz="8000" b="1" dirty="0"/>
              <a:t>07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514600" y="514350"/>
            <a:ext cx="5377200" cy="535500"/>
          </a:xfrm>
        </p:spPr>
        <p:txBody>
          <a:bodyPr/>
          <a:lstStyle/>
          <a:p>
            <a:r>
              <a:rPr lang="en-US" b="1" dirty="0"/>
              <a:t>Add information (page)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"/>
          <a:stretch/>
        </p:blipFill>
        <p:spPr bwMode="auto">
          <a:xfrm>
            <a:off x="0" y="1047750"/>
            <a:ext cx="3757765" cy="209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1553225"/>
            <a:ext cx="5145737" cy="30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 flipV="1">
            <a:off x="2598420" y="3257550"/>
            <a:ext cx="945985" cy="955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8745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On-screen Show (16:9)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Fira Code</vt:lpstr>
      <vt:lpstr>Arial</vt:lpstr>
      <vt:lpstr>Programming Language Workshop for Beginners by Slidesgo</vt:lpstr>
      <vt:lpstr>Detyre Permbledhese</vt:lpstr>
      <vt:lpstr>01</vt:lpstr>
      <vt:lpstr>02 </vt:lpstr>
      <vt:lpstr>03</vt:lpstr>
      <vt:lpstr>04</vt:lpstr>
      <vt:lpstr>05</vt:lpstr>
      <vt:lpstr>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Detyre Pwrmbledhwse</dc:title>
  <dc:creator>Admin</dc:creator>
  <cp:lastModifiedBy>adelajdarami9@gmail.com</cp:lastModifiedBy>
  <cp:revision>5</cp:revision>
  <dcterms:modified xsi:type="dcterms:W3CDTF">2023-04-06T20:36:06Z</dcterms:modified>
</cp:coreProperties>
</file>