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11/24/2022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0C13CF-DB69-F012-394C-12C2AE6A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tr-TR" dirty="0"/>
              <a:t>YAZILIM EKOSİSTEMİ</a:t>
            </a:r>
          </a:p>
        </p:txBody>
      </p:sp>
    </p:spTree>
    <p:extLst>
      <p:ext uri="{BB962C8B-B14F-4D97-AF65-F5344CB8AC3E}">
        <p14:creationId xmlns:p14="http://schemas.microsoft.com/office/powerpoint/2010/main" val="36926220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CBCC50-ADED-120E-E77F-8461305E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Git-</a:t>
            </a:r>
            <a:r>
              <a:rPr lang="tr-TR" dirty="0" err="1"/>
              <a:t>GitHub</a:t>
            </a:r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F613F429-D055-779A-486E-AB2F251A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62" y="919162"/>
            <a:ext cx="2628371" cy="262837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5D3C6C3A-FD6B-08F4-3991-59EDF583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06" y="3435228"/>
            <a:ext cx="3369327" cy="3369327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D28936EB-7582-BC52-73AB-5E315A0B44DB}"/>
              </a:ext>
            </a:extLst>
          </p:cNvPr>
          <p:cNvSpPr txBox="1"/>
          <p:nvPr/>
        </p:nvSpPr>
        <p:spPr>
          <a:xfrm>
            <a:off x="838200" y="1794663"/>
            <a:ext cx="64854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--Git--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Versiyon kontrol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Workspaces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Branch</a:t>
            </a:r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--</a:t>
            </a:r>
            <a:r>
              <a:rPr lang="tr-TR" sz="2800" dirty="0" err="1"/>
              <a:t>Github</a:t>
            </a:r>
            <a:r>
              <a:rPr lang="tr-TR" sz="2800" dirty="0"/>
              <a:t>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Repository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Açık kaynak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Fork</a:t>
            </a: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08549880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BE726-E977-3964-10B0-4F982715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Overflow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7A62857-4FC2-0D9B-889F-196B3328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65" y="1458912"/>
            <a:ext cx="3801534" cy="380153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F891687-4B32-952E-BF36-12DFA2449926}"/>
              </a:ext>
            </a:extLst>
          </p:cNvPr>
          <p:cNvSpPr txBox="1"/>
          <p:nvPr/>
        </p:nvSpPr>
        <p:spPr>
          <a:xfrm>
            <a:off x="838200" y="2090172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Yazılımcıların forumu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Reputation</a:t>
            </a:r>
            <a:r>
              <a:rPr lang="tr-TR" sz="2800" dirty="0"/>
              <a:t> </a:t>
            </a:r>
            <a:r>
              <a:rPr lang="tr-TR" sz="2800" dirty="0" err="1"/>
              <a:t>point</a:t>
            </a:r>
            <a:r>
              <a:rPr lang="tr-T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Badge</a:t>
            </a:r>
            <a:r>
              <a:rPr lang="tr-T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İş fırsatları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546614887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E0408D-808B-4CEB-0815-F07F6563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Dokümantasyon ve </a:t>
            </a:r>
            <a:r>
              <a:rPr lang="tr-TR" dirty="0" err="1"/>
              <a:t>Medium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61B776-82E5-6C25-2CB9-43653A5D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--Dokümantasyon--</a:t>
            </a:r>
          </a:p>
          <a:p>
            <a:r>
              <a:rPr lang="tr-TR" dirty="0"/>
              <a:t>En iyi öğrenme şekli </a:t>
            </a:r>
          </a:p>
          <a:p>
            <a:r>
              <a:rPr lang="tr-TR" dirty="0"/>
              <a:t>Yapılan işi karşı tarafında rahatça anlayabilmesi</a:t>
            </a:r>
          </a:p>
          <a:p>
            <a:pPr algn="just"/>
            <a:r>
              <a:rPr lang="tr-TR" dirty="0">
                <a:hlinkClick r:id="rId2"/>
              </a:rPr>
              <a:t>3.11.0 </a:t>
            </a:r>
            <a:r>
              <a:rPr lang="tr-TR" dirty="0" err="1">
                <a:hlinkClick r:id="rId2"/>
              </a:rPr>
              <a:t>Documentation</a:t>
            </a:r>
            <a:r>
              <a:rPr lang="tr-TR" dirty="0">
                <a:hlinkClick r:id="rId2"/>
              </a:rPr>
              <a:t> (python.org)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/>
              <a:t>--</a:t>
            </a:r>
            <a:r>
              <a:rPr lang="tr-TR" dirty="0" err="1"/>
              <a:t>Medium</a:t>
            </a:r>
            <a:r>
              <a:rPr lang="tr-TR" dirty="0"/>
              <a:t>--</a:t>
            </a:r>
          </a:p>
          <a:p>
            <a:pPr algn="just"/>
            <a:r>
              <a:rPr lang="tr-TR" dirty="0"/>
              <a:t>Faydalı blog yazıları</a:t>
            </a:r>
          </a:p>
          <a:p>
            <a:pPr algn="just"/>
            <a:r>
              <a:rPr lang="tr-TR" dirty="0"/>
              <a:t>Bilgi paylaşımı</a:t>
            </a:r>
          </a:p>
          <a:p>
            <a:pPr marL="0" indent="0" algn="just">
              <a:buNone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6E4BD0-2D74-B61E-2CDB-B7272279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6481"/>
            <a:ext cx="2336394" cy="23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3275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1FBA4-48D3-3BFC-3A93-88417AF2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Cheat</a:t>
            </a:r>
            <a:r>
              <a:rPr lang="tr-TR" dirty="0"/>
              <a:t> </a:t>
            </a:r>
            <a:r>
              <a:rPr lang="tr-TR" dirty="0" err="1"/>
              <a:t>Sheet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80CAF-C1A2-58DF-E55C-DAC058AA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Hatırlayabilmek için kısaca yazılmış bilgiler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0C1C12-F63F-7BF1-86D1-3A6FA673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910"/>
            <a:ext cx="6964495" cy="3441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328950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8C345D-5F87-43D1-B08F-086B26FF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HackerRank</a:t>
            </a:r>
            <a:r>
              <a:rPr lang="tr-TR" dirty="0"/>
              <a:t> ve </a:t>
            </a:r>
            <a:r>
              <a:rPr lang="tr-TR" dirty="0" err="1"/>
              <a:t>LeetCode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C0D844-041D-5BD1-9F59-C7FCC98A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ve kodlama becerilerini geliştirmek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F5C699-2BAE-4698-10F3-A2788A3F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8563"/>
            <a:ext cx="3708400" cy="37084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466B927-8515-D583-2321-EB4E4F689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07" y="2747433"/>
            <a:ext cx="3708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1551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Tuhaf şekiller koyu</Template>
  <TotalTime>113</TotalTime>
  <Words>73</Words>
  <Application>Microsoft Office PowerPoint</Application>
  <PresentationFormat>Geniş ekran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Source Sans Pro</vt:lpstr>
      <vt:lpstr>FunkyShapesDarkVTI</vt:lpstr>
      <vt:lpstr>YAZILIM EKOSİSTEMİ</vt:lpstr>
      <vt:lpstr>Git-GitHub</vt:lpstr>
      <vt:lpstr>Stack Overflow</vt:lpstr>
      <vt:lpstr>Dokümantasyon ve Medium</vt:lpstr>
      <vt:lpstr>Cheat Sheet</vt:lpstr>
      <vt:lpstr>HackerRank ve LeetCode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YAZILIM’DA FAYDALI SİTELER</dc:title>
  <dc:creator>ENES FEHMİ MANAN</dc:creator>
  <cp:lastModifiedBy>ENES FEHMİ MANAN</cp:lastModifiedBy>
  <cp:revision>25</cp:revision>
  <dcterms:created xsi:type="dcterms:W3CDTF">2022-11-24T11:59:57Z</dcterms:created>
  <dcterms:modified xsi:type="dcterms:W3CDTF">2022-11-24T13:55:31Z</dcterms:modified>
</cp:coreProperties>
</file>