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4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12/9/2022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rfromready.com/on-syntax-and-semantics-or-what-python-didnt-get-right/" TargetMode="External"/><Relationship Id="rId2" Type="http://schemas.openxmlformats.org/officeDocument/2006/relationships/hyperlink" Target="https://www.youtube.com/watch?v=bY38lU0_33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pro.com.tr/back-end-ve-front-end-kisaca-nedir/" TargetMode="External"/><Relationship Id="rId4" Type="http://schemas.openxmlformats.org/officeDocument/2006/relationships/hyperlink" Target="https://br.pinterest.com/pin/51896955705964234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0D046-00FE-4D47-DEDC-C8C468235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tr-TR" dirty="0"/>
              <a:t>Kavramlar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92BB7CF-1E15-B1E4-FFB0-2DDE5D1D0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375319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A8112-4F17-605C-55B3-DC1D3023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Syntax</a:t>
            </a:r>
            <a:r>
              <a:rPr lang="tr-TR" dirty="0"/>
              <a:t>-sözdizimi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D4B8F-D6F6-9FC5-E57A-7B912273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BDF74DB-18D5-0E0D-B388-E84BD1825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087176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176881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C7CBF-2289-1ABE-677B-B8C91304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Pseudocode</a:t>
            </a:r>
            <a:r>
              <a:rPr lang="tr-TR" dirty="0"/>
              <a:t>-sözde kod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952234D-1C28-E529-1FFE-5E6F6684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2485759"/>
            <a:ext cx="6968067" cy="39195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AC066C2-1F0C-DF0F-E264-EF93F4CF2E8A}"/>
              </a:ext>
            </a:extLst>
          </p:cNvPr>
          <p:cNvSpPr txBox="1"/>
          <p:nvPr/>
        </p:nvSpPr>
        <p:spPr>
          <a:xfrm>
            <a:off x="838200" y="1371600"/>
            <a:ext cx="1101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Günlük konuşma dilinde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Programın mantığını, dilin sözdizimine bağlı kalmadan kabaca anlatabilmek</a:t>
            </a:r>
          </a:p>
        </p:txBody>
      </p:sp>
    </p:spTree>
    <p:extLst>
      <p:ext uri="{BB962C8B-B14F-4D97-AF65-F5344CB8AC3E}">
        <p14:creationId xmlns:p14="http://schemas.microsoft.com/office/powerpoint/2010/main" val="1197593495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A7DCC1-ED66-ED2C-80B6-569AE8AA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Bug</a:t>
            </a:r>
            <a:r>
              <a:rPr lang="tr-TR" dirty="0"/>
              <a:t>-böcek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4DB391F-A8DD-9C78-798A-0ED5E0F7F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5" y="1690688"/>
            <a:ext cx="4580465" cy="4580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6507120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B43FB9-1192-D947-2C35-38BB880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Library-kütüphane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10F1983-972C-2E7D-E1F5-69F06994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46" y="1752412"/>
            <a:ext cx="4475554" cy="474046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88C4A25-FC0A-7AC3-A792-B075B3EEB230}"/>
              </a:ext>
            </a:extLst>
          </p:cNvPr>
          <p:cNvSpPr txBox="1"/>
          <p:nvPr/>
        </p:nvSpPr>
        <p:spPr>
          <a:xfrm>
            <a:off x="838200" y="1845733"/>
            <a:ext cx="5198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Hazır fonksiyonlar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İş yükünü hafifletir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 err="1"/>
              <a:t>Pip</a:t>
            </a:r>
            <a:r>
              <a:rPr lang="tr-TR" sz="2800" dirty="0"/>
              <a:t> paket yöneticisi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i</a:t>
            </a:r>
            <a:r>
              <a:rPr lang="tr-TR" sz="2800"/>
              <a:t>mport</a:t>
            </a:r>
            <a:r>
              <a:rPr lang="tr-TR" sz="2800" dirty="0"/>
              <a:t> </a:t>
            </a:r>
            <a:r>
              <a:rPr lang="tr-TR" sz="2800" dirty="0" err="1"/>
              <a:t>paket_adı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16010411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116AA7-3F9A-2C61-FF91-49E90540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Frontend</a:t>
            </a:r>
            <a:r>
              <a:rPr lang="tr-TR" dirty="0"/>
              <a:t>-ön yüz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D24A20B-48AF-A2AC-2AAE-A753F931B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5" y="1783292"/>
            <a:ext cx="8702676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3260730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93EAC2-E2A2-E3EB-BCA3-C97EB6F7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Backend</a:t>
            </a:r>
            <a:r>
              <a:rPr lang="tr-TR" dirty="0"/>
              <a:t> –arka yüz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5DA5EE7-2566-6292-53C7-CD289957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3" y="1690688"/>
            <a:ext cx="6619203" cy="476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1024478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B390E5F-1264-7E42-8887-48FCF5E2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Source-açık kaynak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64301C17-3CB7-721F-F47A-810F1F395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/>
              <a:t>Bedava</a:t>
            </a:r>
          </a:p>
          <a:p>
            <a:r>
              <a:rPr lang="tr-TR" dirty="0"/>
              <a:t>Ortak bir şekilde geliştirilebilir</a:t>
            </a:r>
          </a:p>
          <a:p>
            <a:r>
              <a:rPr lang="tr-TR" dirty="0"/>
              <a:t>Daha güvenli</a:t>
            </a:r>
          </a:p>
          <a:p>
            <a:r>
              <a:rPr lang="tr-TR" dirty="0"/>
              <a:t>Şeffaf oluşu</a:t>
            </a:r>
          </a:p>
          <a:p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7F7AAB-2925-873F-53DC-C13D23C2F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Mozilla Firefox</a:t>
            </a:r>
          </a:p>
          <a:p>
            <a:r>
              <a:rPr lang="tr-TR" dirty="0" err="1"/>
              <a:t>LibreOffice</a:t>
            </a:r>
            <a:endParaRPr lang="tr-TR" dirty="0"/>
          </a:p>
          <a:p>
            <a:r>
              <a:rPr lang="tr-TR" dirty="0"/>
              <a:t>VLC Media Player</a:t>
            </a:r>
          </a:p>
          <a:p>
            <a:r>
              <a:rPr lang="tr-TR" dirty="0"/>
              <a:t>Linux</a:t>
            </a:r>
          </a:p>
          <a:p>
            <a:r>
              <a:rPr lang="tr-TR" dirty="0"/>
              <a:t>Python</a:t>
            </a:r>
          </a:p>
          <a:p>
            <a:r>
              <a:rPr lang="tr-TR" dirty="0"/>
              <a:t>Android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6447003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917E41-6E1D-FF12-DEC5-ECA3E449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398CB-7221-0151-3A19-2CC9566A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hlinkClick r:id="rId2"/>
              </a:rPr>
              <a:t>Pseudocode</a:t>
            </a:r>
            <a:r>
              <a:rPr lang="tr-TR" dirty="0">
                <a:hlinkClick r:id="rId2"/>
              </a:rPr>
              <a:t> | C Programming </a:t>
            </a:r>
            <a:r>
              <a:rPr lang="tr-TR" dirty="0" err="1">
                <a:hlinkClick r:id="rId2"/>
              </a:rPr>
              <a:t>Tutorial</a:t>
            </a:r>
            <a:r>
              <a:rPr lang="tr-TR" dirty="0">
                <a:hlinkClick r:id="rId2"/>
              </a:rPr>
              <a:t> – YouTube</a:t>
            </a:r>
            <a:endParaRPr lang="tr-TR" dirty="0"/>
          </a:p>
          <a:p>
            <a:r>
              <a:rPr lang="en-US" dirty="0">
                <a:hlinkClick r:id="rId3"/>
              </a:rPr>
              <a:t>Far From Ready — On Syntax and Semantics, or what Python didn’t get right</a:t>
            </a:r>
            <a:endParaRPr lang="tr-TR" dirty="0"/>
          </a:p>
          <a:p>
            <a:r>
              <a:rPr lang="tr-TR" dirty="0" err="1">
                <a:hlinkClick r:id="rId4"/>
              </a:rPr>
              <a:t>Reaction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to</a:t>
            </a:r>
            <a:r>
              <a:rPr lang="tr-TR" dirty="0">
                <a:hlinkClick r:id="rId4"/>
              </a:rPr>
              <a:t> a </a:t>
            </a:r>
            <a:r>
              <a:rPr lang="tr-TR" dirty="0" err="1">
                <a:hlinkClick r:id="rId4"/>
              </a:rPr>
              <a:t>Bug</a:t>
            </a:r>
            <a:r>
              <a:rPr lang="tr-TR" dirty="0">
                <a:hlinkClick r:id="rId4"/>
              </a:rPr>
              <a:t> - Programming </a:t>
            </a:r>
            <a:r>
              <a:rPr lang="tr-TR" dirty="0" err="1">
                <a:hlinkClick r:id="rId4"/>
              </a:rPr>
              <a:t>Jokes</a:t>
            </a:r>
            <a:r>
              <a:rPr lang="tr-TR" dirty="0">
                <a:hlinkClick r:id="rId4"/>
              </a:rPr>
              <a:t> | Programmer </a:t>
            </a:r>
            <a:r>
              <a:rPr lang="tr-TR" dirty="0" err="1">
                <a:hlinkClick r:id="rId4"/>
              </a:rPr>
              <a:t>Humor</a:t>
            </a:r>
            <a:r>
              <a:rPr lang="tr-TR" dirty="0">
                <a:hlinkClick r:id="rId4"/>
              </a:rPr>
              <a:t> | Programmer </a:t>
            </a:r>
            <a:r>
              <a:rPr lang="tr-TR" dirty="0" err="1">
                <a:hlinkClick r:id="rId4"/>
              </a:rPr>
              <a:t>humor</a:t>
            </a:r>
            <a:r>
              <a:rPr lang="tr-TR" dirty="0">
                <a:hlinkClick r:id="rId4"/>
              </a:rPr>
              <a:t>, </a:t>
            </a:r>
            <a:r>
              <a:rPr lang="tr-TR" dirty="0" err="1">
                <a:hlinkClick r:id="rId4"/>
              </a:rPr>
              <a:t>Programing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jokes</a:t>
            </a:r>
            <a:r>
              <a:rPr lang="tr-TR" dirty="0">
                <a:hlinkClick r:id="rId4"/>
              </a:rPr>
              <a:t>, </a:t>
            </a:r>
            <a:r>
              <a:rPr lang="tr-TR" dirty="0" err="1">
                <a:hlinkClick r:id="rId4"/>
              </a:rPr>
              <a:t>Funny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work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jokes</a:t>
            </a:r>
            <a:r>
              <a:rPr lang="tr-TR" dirty="0">
                <a:hlinkClick r:id="rId4"/>
              </a:rPr>
              <a:t> (pinterest.com)</a:t>
            </a:r>
            <a:endParaRPr lang="tr-TR" dirty="0"/>
          </a:p>
          <a:p>
            <a:r>
              <a:rPr lang="tr-TR" dirty="0" err="1">
                <a:hlinkClick r:id="rId5"/>
              </a:rPr>
              <a:t>Smartpro</a:t>
            </a:r>
            <a:r>
              <a:rPr lang="tr-TR" dirty="0">
                <a:hlinkClick r:id="rId5"/>
              </a:rPr>
              <a:t> Teknoloji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439329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Tuhaf şekiller koyu</Template>
  <TotalTime>67</TotalTime>
  <Words>107</Words>
  <Application>Microsoft Office PowerPoint</Application>
  <PresentationFormat>Geniş ekran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FunkyShapesDarkVTI</vt:lpstr>
      <vt:lpstr>Kavramlar</vt:lpstr>
      <vt:lpstr>Syntax-sözdizimi</vt:lpstr>
      <vt:lpstr>Pseudocode-sözde kod</vt:lpstr>
      <vt:lpstr>Bug-böcek</vt:lpstr>
      <vt:lpstr>Library-kütüphane</vt:lpstr>
      <vt:lpstr>Frontend-ön yüz</vt:lpstr>
      <vt:lpstr>Backend –arka yüz</vt:lpstr>
      <vt:lpstr>Open Source-açık kaynak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Kavramlar</dc:title>
  <dc:creator>ENES FEHMİ MANAN</dc:creator>
  <cp:lastModifiedBy>ENES FEHMİ MANAN</cp:lastModifiedBy>
  <cp:revision>11</cp:revision>
  <dcterms:created xsi:type="dcterms:W3CDTF">2022-12-08T17:11:07Z</dcterms:created>
  <dcterms:modified xsi:type="dcterms:W3CDTF">2022-12-09T09:51:43Z</dcterms:modified>
</cp:coreProperties>
</file>