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12/12/2022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B79A74-30FB-926F-2055-27BCD4ADD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Bilgisayar bilimlerine ve Python’a giriş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135355-144C-FBB9-C3F7-4185B95EF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ENES FEHMİ MANAN</a:t>
            </a:r>
          </a:p>
        </p:txBody>
      </p:sp>
    </p:spTree>
    <p:extLst>
      <p:ext uri="{BB962C8B-B14F-4D97-AF65-F5344CB8AC3E}">
        <p14:creationId xmlns:p14="http://schemas.microsoft.com/office/powerpoint/2010/main" val="14895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FBA38-1BB3-037C-3412-2B6682CB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Gereksinimler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78155F-7300-8932-1DFD-3E94885B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İngilizce?</a:t>
            </a:r>
          </a:p>
          <a:p>
            <a:r>
              <a:rPr lang="tr-TR" dirty="0"/>
              <a:t>Bilgisayarın gücü?</a:t>
            </a:r>
          </a:p>
          <a:p>
            <a:r>
              <a:rPr lang="tr-TR" dirty="0"/>
              <a:t>Matematik?</a:t>
            </a:r>
          </a:p>
          <a:p>
            <a:r>
              <a:rPr lang="tr-TR" dirty="0"/>
              <a:t>On parmak yazmak?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46220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2FD5E3-E9FE-F4E0-4340-B546E87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Öğrenme Çıktıları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64684-ACCB-E19C-3F1D-F7387512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kod okur-yazarlığı</a:t>
            </a:r>
          </a:p>
          <a:p>
            <a:r>
              <a:rPr lang="tr-TR" dirty="0"/>
              <a:t>Yazılım ve bilgisayar ekosistemine hakimiyet</a:t>
            </a:r>
          </a:p>
          <a:p>
            <a:r>
              <a:rPr lang="tr-TR" dirty="0"/>
              <a:t>Devamında kendinizi nasıl geliştirebileceğiniz</a:t>
            </a:r>
          </a:p>
        </p:txBody>
      </p:sp>
    </p:spTree>
    <p:extLst>
      <p:ext uri="{BB962C8B-B14F-4D97-AF65-F5344CB8AC3E}">
        <p14:creationId xmlns:p14="http://schemas.microsoft.com/office/powerpoint/2010/main" val="5494863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F59DBA-CE09-14EE-43D2-4D0459C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HAFTA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1EFEA-9998-3417-7B88-572165C0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Bilgisayarın ve </a:t>
            </a:r>
            <a:r>
              <a:rPr lang="tr-TR"/>
              <a:t>programlama dillerinin </a:t>
            </a:r>
            <a:r>
              <a:rPr lang="tr-TR" dirty="0"/>
              <a:t>tarihi</a:t>
            </a:r>
          </a:p>
          <a:p>
            <a:r>
              <a:rPr lang="tr-TR" dirty="0"/>
              <a:t>Python nedir ve neden Python</a:t>
            </a:r>
          </a:p>
          <a:p>
            <a:r>
              <a:rPr lang="tr-TR" dirty="0"/>
              <a:t>Kurulum ve IDE kavramı</a:t>
            </a:r>
          </a:p>
          <a:p>
            <a:r>
              <a:rPr lang="tr-TR" dirty="0" err="1"/>
              <a:t>Jupyter</a:t>
            </a:r>
            <a:r>
              <a:rPr lang="tr-TR" dirty="0"/>
              <a:t> </a:t>
            </a:r>
            <a:r>
              <a:rPr lang="tr-TR" dirty="0" err="1"/>
              <a:t>lab</a:t>
            </a:r>
            <a:r>
              <a:rPr lang="tr-TR" dirty="0"/>
              <a:t> tanıtımı ve </a:t>
            </a:r>
            <a:r>
              <a:rPr lang="tr-TR" dirty="0" err="1"/>
              <a:t>Markdown</a:t>
            </a:r>
            <a:r>
              <a:rPr lang="tr-TR" dirty="0"/>
              <a:t> rehberi</a:t>
            </a:r>
          </a:p>
          <a:p>
            <a:r>
              <a:rPr lang="tr-TR" dirty="0"/>
              <a:t>Print, </a:t>
            </a:r>
            <a:r>
              <a:rPr lang="tr-TR" dirty="0" err="1"/>
              <a:t>input</a:t>
            </a:r>
            <a:r>
              <a:rPr lang="tr-TR" dirty="0"/>
              <a:t> fonksiyonu ve açıklama satırları</a:t>
            </a:r>
          </a:p>
          <a:p>
            <a:r>
              <a:rPr lang="tr-TR" dirty="0"/>
              <a:t>Veri tipleri</a:t>
            </a:r>
          </a:p>
          <a:p>
            <a:r>
              <a:rPr lang="tr-TR" dirty="0"/>
              <a:t>Örnekler</a:t>
            </a:r>
          </a:p>
        </p:txBody>
      </p:sp>
    </p:spTree>
    <p:extLst>
      <p:ext uri="{BB962C8B-B14F-4D97-AF65-F5344CB8AC3E}">
        <p14:creationId xmlns:p14="http://schemas.microsoft.com/office/powerpoint/2010/main" val="440213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3FC89-28B7-38B9-473B-88235ACB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HAFTA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CA192-58DB-CE5B-4726-3D71762D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ve akış diyagramı nedir?</a:t>
            </a:r>
          </a:p>
          <a:p>
            <a:r>
              <a:rPr lang="tr-TR" dirty="0"/>
              <a:t>Operatörler</a:t>
            </a:r>
          </a:p>
          <a:p>
            <a:r>
              <a:rPr lang="tr-TR" dirty="0"/>
              <a:t>Algoritmadan koda </a:t>
            </a:r>
          </a:p>
          <a:p>
            <a:r>
              <a:rPr lang="tr-TR" dirty="0"/>
              <a:t>Örnekler</a:t>
            </a:r>
          </a:p>
        </p:txBody>
      </p:sp>
    </p:spTree>
    <p:extLst>
      <p:ext uri="{BB962C8B-B14F-4D97-AF65-F5344CB8AC3E}">
        <p14:creationId xmlns:p14="http://schemas.microsoft.com/office/powerpoint/2010/main" val="40719636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D82A3-28BE-25D6-479C-BE147A24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HAFTA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F96C95-E2EA-394E-CA14-BAC42909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Git-</a:t>
            </a:r>
            <a:r>
              <a:rPr lang="tr-TR" dirty="0" err="1"/>
              <a:t>Github</a:t>
            </a:r>
            <a:r>
              <a:rPr lang="tr-TR" dirty="0"/>
              <a:t>, </a:t>
            </a:r>
            <a:r>
              <a:rPr lang="tr-TR" dirty="0" err="1"/>
              <a:t>Stackoverflow</a:t>
            </a:r>
            <a:r>
              <a:rPr lang="tr-TR" dirty="0"/>
              <a:t> </a:t>
            </a:r>
          </a:p>
          <a:p>
            <a:r>
              <a:rPr lang="tr-TR" dirty="0"/>
              <a:t>Dokümantasyon ve </a:t>
            </a:r>
            <a:r>
              <a:rPr lang="tr-TR" dirty="0" err="1"/>
              <a:t>cheat</a:t>
            </a:r>
            <a:r>
              <a:rPr lang="tr-TR" dirty="0"/>
              <a:t> </a:t>
            </a:r>
            <a:r>
              <a:rPr lang="tr-TR" dirty="0" err="1"/>
              <a:t>sheet</a:t>
            </a:r>
            <a:r>
              <a:rPr lang="tr-TR" dirty="0"/>
              <a:t> kültürü</a:t>
            </a:r>
          </a:p>
          <a:p>
            <a:r>
              <a:rPr lang="tr-TR" dirty="0" err="1"/>
              <a:t>if</a:t>
            </a:r>
            <a:r>
              <a:rPr lang="tr-TR" dirty="0"/>
              <a:t>-else </a:t>
            </a:r>
            <a:r>
              <a:rPr lang="tr-TR" dirty="0" err="1"/>
              <a:t>if</a:t>
            </a:r>
            <a:r>
              <a:rPr lang="tr-TR" dirty="0"/>
              <a:t>-else yapısı</a:t>
            </a:r>
          </a:p>
          <a:p>
            <a:r>
              <a:rPr lang="tr-TR" dirty="0"/>
              <a:t>Kütüphane kavramı</a:t>
            </a:r>
          </a:p>
          <a:p>
            <a:r>
              <a:rPr lang="tr-TR" dirty="0"/>
              <a:t>Örnekler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5814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1A77C2-1C48-188B-B920-C14CAFAF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HAFTA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045F35-B8DD-4987-47F7-A8B10D9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HackerRank</a:t>
            </a:r>
            <a:r>
              <a:rPr lang="tr-TR" dirty="0"/>
              <a:t> ve </a:t>
            </a:r>
            <a:r>
              <a:rPr lang="tr-TR" dirty="0" err="1"/>
              <a:t>LeetCode</a:t>
            </a:r>
            <a:r>
              <a:rPr lang="tr-TR" dirty="0"/>
              <a:t> platformları</a:t>
            </a:r>
          </a:p>
          <a:p>
            <a:r>
              <a:rPr lang="tr-TR" dirty="0"/>
              <a:t>Döngüler</a:t>
            </a:r>
          </a:p>
          <a:p>
            <a:r>
              <a:rPr lang="tr-TR" dirty="0" err="1"/>
              <a:t>Continue</a:t>
            </a:r>
            <a:r>
              <a:rPr lang="tr-TR" dirty="0"/>
              <a:t> ve Break anahtar kelimeleri</a:t>
            </a:r>
          </a:p>
          <a:p>
            <a:r>
              <a:rPr lang="tr-TR" dirty="0"/>
              <a:t>Örnekler</a:t>
            </a:r>
          </a:p>
          <a:p>
            <a:r>
              <a:rPr lang="tr-TR" dirty="0"/>
              <a:t>Listeler</a:t>
            </a:r>
          </a:p>
          <a:p>
            <a:r>
              <a:rPr lang="tr-TR" dirty="0"/>
              <a:t>Örnekler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72482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C4EAC1-9D7A-4D3B-B6FD-C275886F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 HAFTA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0FE331-7BB4-C7D5-B6D5-56EAF1FD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yapıları (liste, demet, sözlük, küme)</a:t>
            </a:r>
          </a:p>
          <a:p>
            <a:r>
              <a:rPr lang="tr-TR" dirty="0"/>
              <a:t>Örnekler</a:t>
            </a:r>
          </a:p>
          <a:p>
            <a:r>
              <a:rPr lang="tr-TR" dirty="0"/>
              <a:t>Fonksiyonlar</a:t>
            </a:r>
          </a:p>
          <a:p>
            <a:r>
              <a:rPr lang="tr-TR" dirty="0"/>
              <a:t>Örnekler</a:t>
            </a:r>
          </a:p>
        </p:txBody>
      </p:sp>
    </p:spTree>
    <p:extLst>
      <p:ext uri="{BB962C8B-B14F-4D97-AF65-F5344CB8AC3E}">
        <p14:creationId xmlns:p14="http://schemas.microsoft.com/office/powerpoint/2010/main" val="39854293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16BA5-9848-5E15-8143-72052D5C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1D4397-A3E4-A85B-3585-9702172E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Python </a:t>
            </a:r>
            <a:r>
              <a:rPr lang="tr-TR" dirty="0" err="1"/>
              <a:t>Yazbel</a:t>
            </a:r>
            <a:r>
              <a:rPr lang="tr-TR" dirty="0"/>
              <a:t> belgeleri</a:t>
            </a:r>
          </a:p>
          <a:p>
            <a:r>
              <a:rPr lang="tr-TR" dirty="0"/>
              <a:t>Python </a:t>
            </a:r>
            <a:r>
              <a:rPr lang="tr-TR" dirty="0" err="1"/>
              <a:t>Documentation</a:t>
            </a:r>
            <a:endParaRPr lang="tr-TR" dirty="0"/>
          </a:p>
          <a:p>
            <a:r>
              <a:rPr lang="tr-TR" dirty="0"/>
              <a:t>Algoritma Ve Programlamaya Giriş-</a:t>
            </a:r>
            <a:r>
              <a:rPr lang="tr-TR" dirty="0" err="1"/>
              <a:t>Kodlab</a:t>
            </a:r>
            <a:r>
              <a:rPr lang="tr-TR" dirty="0"/>
              <a:t> Yayınları</a:t>
            </a:r>
          </a:p>
          <a:p>
            <a:r>
              <a:rPr lang="tr-TR" dirty="0"/>
              <a:t>Python 3-Kodlab Yayınları</a:t>
            </a:r>
          </a:p>
          <a:p>
            <a:r>
              <a:rPr lang="tr-TR" dirty="0"/>
              <a:t>Veri Bilimi İçin Python-</a:t>
            </a:r>
            <a:r>
              <a:rPr lang="tr-TR" dirty="0" err="1"/>
              <a:t>Kodlab</a:t>
            </a:r>
            <a:r>
              <a:rPr lang="tr-TR" dirty="0"/>
              <a:t> Yayınları</a:t>
            </a:r>
          </a:p>
        </p:txBody>
      </p:sp>
    </p:spTree>
    <p:extLst>
      <p:ext uri="{BB962C8B-B14F-4D97-AF65-F5344CB8AC3E}">
        <p14:creationId xmlns:p14="http://schemas.microsoft.com/office/powerpoint/2010/main" val="8335235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Tuhaf şekiller koyu</Template>
  <TotalTime>84</TotalTime>
  <Words>149</Words>
  <Application>Microsoft Office PowerPoint</Application>
  <PresentationFormat>Geniş ekran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FunkyShapesDarkVTI</vt:lpstr>
      <vt:lpstr>Bilgisayar bilimlerine ve Python’a giriş</vt:lpstr>
      <vt:lpstr>Gereksinimler</vt:lpstr>
      <vt:lpstr>Öğrenme Çıktıları</vt:lpstr>
      <vt:lpstr>1. HAFTA </vt:lpstr>
      <vt:lpstr>2. HAFTA</vt:lpstr>
      <vt:lpstr>3. HAFTA</vt:lpstr>
      <vt:lpstr>4. HAFTA</vt:lpstr>
      <vt:lpstr>5. HAFTA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bilimlerine ve Python’a giriş</dc:title>
  <dc:creator>ENES FEHMİ MANAN</dc:creator>
  <cp:lastModifiedBy>ENES FEHMİ MANAN</cp:lastModifiedBy>
  <cp:revision>22</cp:revision>
  <dcterms:created xsi:type="dcterms:W3CDTF">2022-10-18T19:40:32Z</dcterms:created>
  <dcterms:modified xsi:type="dcterms:W3CDTF">2022-12-12T07:17:42Z</dcterms:modified>
</cp:coreProperties>
</file>