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84" autoAdjust="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36E5-53DF-482E-A1B4-F8DFB53B1183}" type="datetimeFigureOut">
              <a:rPr lang="tr-TR" smtClean="0"/>
              <a:t>24.10.2022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5B586-B85C-4A17-A616-075E24C101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78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B586-B85C-4A17-A616-075E24C1011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54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10/24/2022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PcIJKd1PKU" TargetMode="External"/><Relationship Id="rId2" Type="http://schemas.openxmlformats.org/officeDocument/2006/relationships/hyperlink" Target="https://talentgrid.io/tr/programlama-diller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D999B-CEC8-E889-4060-01BA3872A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PYTHON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36F43F-9CAB-8BE1-12AB-9051A1ADD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ve </a:t>
            </a:r>
          </a:p>
          <a:p>
            <a:r>
              <a:rPr lang="tr-TR" dirty="0"/>
              <a:t>YAZILIM DİLLERİNİN TARİHÇESİ</a:t>
            </a:r>
          </a:p>
        </p:txBody>
      </p:sp>
    </p:spTree>
    <p:extLst>
      <p:ext uri="{BB962C8B-B14F-4D97-AF65-F5344CB8AC3E}">
        <p14:creationId xmlns:p14="http://schemas.microsoft.com/office/powerpoint/2010/main" val="169265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F4DD17-BCAE-D271-83FE-FFA71FC6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5"/>
            <a:ext cx="10515600" cy="1325563"/>
          </a:xfrm>
        </p:spPr>
        <p:txBody>
          <a:bodyPr/>
          <a:lstStyle/>
          <a:p>
            <a:r>
              <a:rPr lang="tr-TR" dirty="0"/>
              <a:t>Yazılım nedir?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C3FFB34-CDC0-C3DF-1E95-C9F659C6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Yazılım, elektronik aygıtların belirli bir işi yapmasını sağlayan programların tümüne verilen isimdir.(</a:t>
            </a:r>
            <a:r>
              <a:rPr lang="tr-TR" dirty="0" err="1"/>
              <a:t>Wkipedia</a:t>
            </a:r>
            <a:r>
              <a:rPr lang="tr-TR" dirty="0"/>
              <a:t>)</a:t>
            </a:r>
          </a:p>
          <a:p>
            <a:r>
              <a:rPr lang="tr-TR" dirty="0"/>
              <a:t>İnput-Output</a:t>
            </a:r>
          </a:p>
        </p:txBody>
      </p:sp>
    </p:spTree>
    <p:extLst>
      <p:ext uri="{BB962C8B-B14F-4D97-AF65-F5344CB8AC3E}">
        <p14:creationId xmlns:p14="http://schemas.microsoft.com/office/powerpoint/2010/main" val="1560217425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şlık 18">
            <a:extLst>
              <a:ext uri="{FF2B5EF4-FFF2-40B4-BE49-F238E27FC236}">
                <a16:creationId xmlns:a16="http://schemas.microsoft.com/office/drawing/2014/main" id="{EF1CB010-0536-51F1-E2E5-2414317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Kronolojik Sıralama</a:t>
            </a:r>
          </a:p>
        </p:txBody>
      </p:sp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B37E43C6-E1B7-0CFC-CD99-054C784FC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4354"/>
            <a:ext cx="5181600" cy="5172634"/>
          </a:xfrm>
        </p:spPr>
        <p:txBody>
          <a:bodyPr>
            <a:normAutofit/>
          </a:bodyPr>
          <a:lstStyle/>
          <a:p>
            <a:r>
              <a:rPr lang="tr-TR" dirty="0"/>
              <a:t>ADA 1843</a:t>
            </a:r>
          </a:p>
          <a:p>
            <a:r>
              <a:rPr lang="tr-TR" b="1" dirty="0"/>
              <a:t>Assembly </a:t>
            </a:r>
            <a:r>
              <a:rPr lang="tr-TR" dirty="0"/>
              <a:t>1949</a:t>
            </a:r>
          </a:p>
          <a:p>
            <a:r>
              <a:rPr lang="tr-TR" dirty="0"/>
              <a:t>Fortran 1957</a:t>
            </a:r>
          </a:p>
          <a:p>
            <a:r>
              <a:rPr lang="tr-TR" dirty="0" err="1"/>
              <a:t>Algol</a:t>
            </a:r>
            <a:r>
              <a:rPr lang="tr-TR" dirty="0"/>
              <a:t> (Algoritmik dil) 1958</a:t>
            </a:r>
          </a:p>
          <a:p>
            <a:r>
              <a:rPr lang="tr-TR" b="1" dirty="0" err="1"/>
              <a:t>Lisp</a:t>
            </a:r>
            <a:r>
              <a:rPr lang="tr-TR" b="1" dirty="0"/>
              <a:t> </a:t>
            </a:r>
            <a:r>
              <a:rPr lang="tr-TR" dirty="0"/>
              <a:t>1958</a:t>
            </a:r>
          </a:p>
          <a:p>
            <a:r>
              <a:rPr lang="tr-TR" dirty="0" err="1"/>
              <a:t>Cobol</a:t>
            </a:r>
            <a:r>
              <a:rPr lang="tr-TR" dirty="0"/>
              <a:t> 1959</a:t>
            </a:r>
          </a:p>
          <a:p>
            <a:r>
              <a:rPr lang="tr-TR" dirty="0"/>
              <a:t>BASIC 1964 </a:t>
            </a:r>
          </a:p>
          <a:p>
            <a:r>
              <a:rPr lang="tr-TR" dirty="0"/>
              <a:t>Pascal 1970</a:t>
            </a:r>
          </a:p>
          <a:p>
            <a:r>
              <a:rPr lang="tr-TR" b="1" dirty="0"/>
              <a:t>C </a:t>
            </a:r>
            <a:r>
              <a:rPr lang="tr-TR" dirty="0"/>
              <a:t>1972</a:t>
            </a:r>
          </a:p>
          <a:p>
            <a:r>
              <a:rPr lang="tr-TR" b="1" dirty="0"/>
              <a:t>SQL </a:t>
            </a:r>
            <a:r>
              <a:rPr lang="tr-TR" dirty="0"/>
              <a:t> 1972</a:t>
            </a:r>
          </a:p>
          <a:p>
            <a:endParaRPr lang="tr-TR" dirty="0"/>
          </a:p>
        </p:txBody>
      </p:sp>
      <p:sp>
        <p:nvSpPr>
          <p:cNvPr id="23" name="İçerik Yer Tutucusu 22">
            <a:extLst>
              <a:ext uri="{FF2B5EF4-FFF2-40B4-BE49-F238E27FC236}">
                <a16:creationId xmlns:a16="http://schemas.microsoft.com/office/drawing/2014/main" id="{0ACC42FD-833D-72B3-3758-C97F114E0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354"/>
            <a:ext cx="5181600" cy="5172634"/>
          </a:xfrm>
        </p:spPr>
        <p:txBody>
          <a:bodyPr>
            <a:normAutofit/>
          </a:bodyPr>
          <a:lstStyle/>
          <a:p>
            <a:r>
              <a:rPr lang="tr-TR" b="1" dirty="0"/>
              <a:t>C++ </a:t>
            </a:r>
            <a:r>
              <a:rPr lang="tr-TR" dirty="0"/>
              <a:t>1979</a:t>
            </a:r>
          </a:p>
          <a:p>
            <a:r>
              <a:rPr lang="tr-TR" b="1" dirty="0" err="1"/>
              <a:t>Objective</a:t>
            </a:r>
            <a:r>
              <a:rPr lang="tr-TR" b="1" dirty="0"/>
              <a:t>-C</a:t>
            </a:r>
            <a:r>
              <a:rPr lang="tr-TR" dirty="0"/>
              <a:t>  1983</a:t>
            </a:r>
          </a:p>
          <a:p>
            <a:r>
              <a:rPr lang="tr-TR" dirty="0"/>
              <a:t>Perl 1987</a:t>
            </a:r>
          </a:p>
          <a:p>
            <a:r>
              <a:rPr lang="tr-TR" b="1" dirty="0"/>
              <a:t>Python</a:t>
            </a:r>
            <a:r>
              <a:rPr lang="tr-TR" dirty="0"/>
              <a:t> 1991</a:t>
            </a:r>
          </a:p>
          <a:p>
            <a:r>
              <a:rPr lang="tr-TR" b="1" dirty="0"/>
              <a:t>PHP</a:t>
            </a:r>
            <a:r>
              <a:rPr lang="tr-TR" dirty="0"/>
              <a:t> 1995</a:t>
            </a:r>
          </a:p>
          <a:p>
            <a:r>
              <a:rPr lang="tr-TR" b="1" dirty="0"/>
              <a:t>Java</a:t>
            </a:r>
            <a:r>
              <a:rPr lang="tr-TR" dirty="0"/>
              <a:t> 1995</a:t>
            </a:r>
          </a:p>
          <a:p>
            <a:r>
              <a:rPr lang="tr-TR" b="1" dirty="0"/>
              <a:t>JavaScript</a:t>
            </a:r>
            <a:r>
              <a:rPr lang="tr-TR" dirty="0"/>
              <a:t> 1995</a:t>
            </a:r>
          </a:p>
          <a:p>
            <a:r>
              <a:rPr lang="tr-TR" b="1" dirty="0"/>
              <a:t>C# </a:t>
            </a:r>
            <a:r>
              <a:rPr lang="tr-TR" dirty="0"/>
              <a:t>2000</a:t>
            </a:r>
          </a:p>
          <a:p>
            <a:r>
              <a:rPr lang="tr-TR" dirty="0" err="1"/>
              <a:t>Go</a:t>
            </a:r>
            <a:r>
              <a:rPr lang="tr-TR" dirty="0"/>
              <a:t> 2009</a:t>
            </a:r>
          </a:p>
          <a:p>
            <a:r>
              <a:rPr lang="tr-TR" dirty="0"/>
              <a:t>Swift 2014</a:t>
            </a:r>
          </a:p>
          <a:p>
            <a:endParaRPr lang="tr-TR" dirty="0"/>
          </a:p>
          <a:p>
            <a:endParaRPr lang="tr-TR" dirty="0"/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8910986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4DA67-74B3-5C5D-41C2-F832F6DA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51BA1C-EF9F-0D9A-48F8-679451245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/>
              <a:t>Guido</a:t>
            </a:r>
            <a:r>
              <a:rPr lang="tr-TR" dirty="0"/>
              <a:t> </a:t>
            </a:r>
            <a:r>
              <a:rPr lang="tr-TR" dirty="0" err="1"/>
              <a:t>van</a:t>
            </a:r>
            <a:r>
              <a:rPr lang="tr-TR" dirty="0"/>
              <a:t> </a:t>
            </a:r>
            <a:r>
              <a:rPr lang="tr-TR" dirty="0" err="1"/>
              <a:t>Rossum</a:t>
            </a:r>
            <a:endParaRPr lang="tr-TR" dirty="0"/>
          </a:p>
          <a:p>
            <a:r>
              <a:rPr lang="tr-TR" dirty="0"/>
              <a:t>Komedi grubu </a:t>
            </a:r>
            <a:r>
              <a:rPr lang="tr-TR" dirty="0" err="1"/>
              <a:t>Monty</a:t>
            </a:r>
            <a:r>
              <a:rPr lang="tr-TR" dirty="0"/>
              <a:t> Python</a:t>
            </a:r>
          </a:p>
          <a:p>
            <a:r>
              <a:rPr lang="tr-TR" dirty="0"/>
              <a:t>Yüksek seviyeli</a:t>
            </a:r>
          </a:p>
          <a:p>
            <a:r>
              <a:rPr lang="tr-TR" dirty="0"/>
              <a:t>Yorumsal bir dil</a:t>
            </a:r>
          </a:p>
          <a:p>
            <a:r>
              <a:rPr lang="tr-TR" dirty="0"/>
              <a:t>Veri türleri dinamik</a:t>
            </a:r>
          </a:p>
          <a:p>
            <a:r>
              <a:rPr lang="tr-TR" dirty="0"/>
              <a:t>Nesne yönelimli</a:t>
            </a:r>
          </a:p>
          <a:p>
            <a:r>
              <a:rPr lang="tr-TR" dirty="0"/>
              <a:t>Python Yazılım Vakfı</a:t>
            </a:r>
          </a:p>
          <a:p>
            <a:r>
              <a:rPr lang="tr-TR" dirty="0"/>
              <a:t>.</a:t>
            </a:r>
            <a:r>
              <a:rPr lang="tr-TR" dirty="0" err="1"/>
              <a:t>py</a:t>
            </a:r>
            <a:r>
              <a:rPr lang="tr-TR"/>
              <a:t> uzantısı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6" name="İçerik Yer Tutucusu 5" descr="kişi, adam, iç mekan içeren bir resim&#10;&#10;Açıklama otomatik olarak oluşturuldu">
            <a:extLst>
              <a:ext uri="{FF2B5EF4-FFF2-40B4-BE49-F238E27FC236}">
                <a16:creationId xmlns:a16="http://schemas.microsoft.com/office/drawing/2014/main" id="{4A377844-9EEF-39D4-425C-48AAABBE1E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72" y="502280"/>
            <a:ext cx="3902293" cy="5853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744514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126E27-4ADC-8237-F8E2-778607FE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Python?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41577-F1C7-25D7-C4DD-EAEE0F820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Az kod çok iş</a:t>
            </a:r>
          </a:p>
          <a:p>
            <a:r>
              <a:rPr lang="tr-TR" dirty="0"/>
              <a:t>Her platformda çalışır</a:t>
            </a:r>
          </a:p>
          <a:p>
            <a:r>
              <a:rPr lang="tr-TR" dirty="0"/>
              <a:t>Topluluk desteği</a:t>
            </a:r>
          </a:p>
          <a:p>
            <a:r>
              <a:rPr lang="tr-TR" dirty="0"/>
              <a:t>Basit söz dizimi</a:t>
            </a:r>
          </a:p>
          <a:p>
            <a:r>
              <a:rPr lang="tr-TR" dirty="0"/>
              <a:t>Geniş kütüphaneleri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8461635-4163-1C5C-17E0-3940C7BAB9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25" y="1147575"/>
            <a:ext cx="4562850" cy="4562850"/>
          </a:xfrm>
        </p:spPr>
      </p:pic>
    </p:spTree>
    <p:extLst>
      <p:ext uri="{BB962C8B-B14F-4D97-AF65-F5344CB8AC3E}">
        <p14:creationId xmlns:p14="http://schemas.microsoft.com/office/powerpoint/2010/main" val="3684741148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A8B2B52-6EF7-978C-F8C8-F9D6F63C33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23" y="153531"/>
            <a:ext cx="6015318" cy="6384170"/>
          </a:xfrm>
        </p:spPr>
      </p:pic>
    </p:spTree>
    <p:extLst>
      <p:ext uri="{BB962C8B-B14F-4D97-AF65-F5344CB8AC3E}">
        <p14:creationId xmlns:p14="http://schemas.microsoft.com/office/powerpoint/2010/main" val="4151325264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F658C91-7A88-B1B2-80AD-19749492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Yavaş?</a:t>
            </a:r>
          </a:p>
        </p:txBody>
      </p:sp>
      <p:pic>
        <p:nvPicPr>
          <p:cNvPr id="2" name="Python vs C_C++ vs Assembly side-by-side comparison">
            <a:hlinkClick r:id="" action="ppaction://media"/>
            <a:extLst>
              <a:ext uri="{FF2B5EF4-FFF2-40B4-BE49-F238E27FC236}">
                <a16:creationId xmlns:a16="http://schemas.microsoft.com/office/drawing/2014/main" id="{9EDF4CF1-6573-BFCC-E08F-921259579DD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34353"/>
            <a:ext cx="8829936" cy="4966727"/>
          </a:xfrm>
        </p:spPr>
      </p:pic>
    </p:spTree>
    <p:extLst>
      <p:ext uri="{BB962C8B-B14F-4D97-AF65-F5344CB8AC3E}">
        <p14:creationId xmlns:p14="http://schemas.microsoft.com/office/powerpoint/2010/main" val="15088827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ACBCBAC-F53B-60AA-DE49-743993AC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68B1DE3-1AAF-2CD0-04A2-5254C600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Geçmişten Günümüze Programlama Dilleri – </a:t>
            </a:r>
            <a:r>
              <a:rPr lang="tr-TR" dirty="0" err="1">
                <a:hlinkClick r:id="rId2"/>
              </a:rPr>
              <a:t>TalentGrid</a:t>
            </a:r>
            <a:endParaRPr lang="tr-TR" dirty="0"/>
          </a:p>
          <a:p>
            <a:r>
              <a:rPr lang="en-US" dirty="0">
                <a:hlinkClick r:id="rId3"/>
              </a:rPr>
              <a:t>Python vs C/C++ vs Assembly side-by-side comparison - YouTube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3341217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Tuhaf şekiller koyu</Template>
  <TotalTime>201</TotalTime>
  <Words>136</Words>
  <Application>Microsoft Office PowerPoint</Application>
  <PresentationFormat>Geniş ekran</PresentationFormat>
  <Paragraphs>48</Paragraphs>
  <Slides>8</Slides>
  <Notes>1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Source Sans Pro</vt:lpstr>
      <vt:lpstr>FunkyShapesDarkVTI</vt:lpstr>
      <vt:lpstr>PYTHON</vt:lpstr>
      <vt:lpstr>Yazılım nedir?</vt:lpstr>
      <vt:lpstr>Kronolojik Sıralama</vt:lpstr>
      <vt:lpstr>PYTHON</vt:lpstr>
      <vt:lpstr>Neden Python?</vt:lpstr>
      <vt:lpstr>PowerPoint Sunusu</vt:lpstr>
      <vt:lpstr>Yavaş?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DİLLERİNİN TARİHÇESİ</dc:title>
  <dc:creator>ENES FEHMİ MANAN</dc:creator>
  <cp:lastModifiedBy>ENES FEHMİ MANAN</cp:lastModifiedBy>
  <cp:revision>38</cp:revision>
  <dcterms:created xsi:type="dcterms:W3CDTF">2022-10-20T13:08:34Z</dcterms:created>
  <dcterms:modified xsi:type="dcterms:W3CDTF">2022-10-24T06:46:55Z</dcterms:modified>
</cp:coreProperties>
</file>