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11/10/2022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azilimcilardunyasi.com/2016/10/iki-saynn-ortalamasn-bulan-algoritmay.html" TargetMode="External"/><Relationship Id="rId2" Type="http://schemas.openxmlformats.org/officeDocument/2006/relationships/hyperlink" Target="https://www.bilisimmatik.com/algoritma-ve-akis-diyagramlar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F95F6C-8AEA-D259-DA0D-9FADB8FF2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</p:spPr>
        <p:txBody>
          <a:bodyPr/>
          <a:lstStyle/>
          <a:p>
            <a:r>
              <a:rPr lang="tr-TR" dirty="0"/>
              <a:t>ALGORİTMA VE AKIŞ DİYAGRAMI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5BA9809-1928-149C-3CFA-53BFFC4D8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2773950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2CE8E-2D8B-14D8-FB86-0CA4E5A0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ALGORİTMA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B52205-5444-2286-7901-2B5C4190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Programlamanın temeli algoritmaya dayanır</a:t>
            </a:r>
          </a:p>
          <a:p>
            <a:r>
              <a:rPr lang="tr-TR" dirty="0"/>
              <a:t>Bir problemi çözmek için gerekli adımlar silsilesi</a:t>
            </a:r>
          </a:p>
          <a:p>
            <a:r>
              <a:rPr lang="tr-TR" dirty="0"/>
              <a:t>Hiçbir iş şansa bırakılmamalı ve tüm ihtimaller denenmeli</a:t>
            </a:r>
          </a:p>
          <a:p>
            <a:r>
              <a:rPr lang="tr-TR" dirty="0"/>
              <a:t>İlk defa  el Harezmi kullanıyor</a:t>
            </a:r>
          </a:p>
        </p:txBody>
      </p:sp>
    </p:spTree>
    <p:extLst>
      <p:ext uri="{BB962C8B-B14F-4D97-AF65-F5344CB8AC3E}">
        <p14:creationId xmlns:p14="http://schemas.microsoft.com/office/powerpoint/2010/main" val="2590874308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F67121-1546-48AF-6301-4AD99CB5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54667"/>
          </a:xfrm>
        </p:spPr>
        <p:txBody>
          <a:bodyPr/>
          <a:lstStyle/>
          <a:p>
            <a:r>
              <a:rPr lang="tr-TR" dirty="0"/>
              <a:t>AKIŞ DİYAGRAMI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745609-0C89-98B3-2B4B-0E9332EFE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Akış şeması, algoritması hazırlanan bir programın (problemin) çeşitli şekillerle birbirine bağlanarak ortaya çıkan, neden sonuç ilişkisini gösteren şema tipidir.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2F362EFF-5349-8D29-5486-8FB8C5BDE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20" y="1254713"/>
            <a:ext cx="6882217" cy="493442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299122"/>
      </p:ext>
    </p:extLst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>
            <a:extLst>
              <a:ext uri="{FF2B5EF4-FFF2-40B4-BE49-F238E27FC236}">
                <a16:creationId xmlns:a16="http://schemas.microsoft.com/office/drawing/2014/main" id="{61247494-7C97-C340-9B17-6E7CB3DD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4333" cy="1325563"/>
          </a:xfrm>
        </p:spPr>
        <p:txBody>
          <a:bodyPr>
            <a:normAutofit/>
          </a:bodyPr>
          <a:lstStyle/>
          <a:p>
            <a:r>
              <a:rPr lang="tr-TR" sz="3600" dirty="0"/>
              <a:t>İki Sayının Toplamını Veren Algoritma ve Akış Diyagramı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D6842BC9-9428-C76A-41BE-4B8CD6776DF4}"/>
              </a:ext>
            </a:extLst>
          </p:cNvPr>
          <p:cNvSpPr txBox="1"/>
          <p:nvPr/>
        </p:nvSpPr>
        <p:spPr>
          <a:xfrm>
            <a:off x="838199" y="1690688"/>
            <a:ext cx="3217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2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dirty="0"/>
              <a:t>Birinci Sayıyı Gir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dirty="0"/>
              <a:t>İkinci Sayıyı Gir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dirty="0"/>
              <a:t>İki Sayıyı Topla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dirty="0"/>
              <a:t>Toplam değerini yaz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dirty="0"/>
              <a:t>Bitir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086C1165-7978-F86D-6A79-CC2642F07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648" y="1610988"/>
            <a:ext cx="3065617" cy="47760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Resim 12" descr="metin içeren bir resim">
            <a:extLst>
              <a:ext uri="{FF2B5EF4-FFF2-40B4-BE49-F238E27FC236}">
                <a16:creationId xmlns:a16="http://schemas.microsoft.com/office/drawing/2014/main" id="{0D498B74-F6FF-DAEE-4631-3C76E0878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3" y="4213143"/>
            <a:ext cx="5685277" cy="170703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7450043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8A2212-9460-B96F-D31B-8B6DBB95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İki Sayının Ortalamasını Veren Algoritma ve Akış Diyagramı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F78C45A-B698-B6BD-6642-AC76E4531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95" y="1271685"/>
            <a:ext cx="2509838" cy="50196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F55D841-B8EF-22FB-9EAF-AB85EB7BB249}"/>
              </a:ext>
            </a:extLst>
          </p:cNvPr>
          <p:cNvSpPr txBox="1"/>
          <p:nvPr/>
        </p:nvSpPr>
        <p:spPr>
          <a:xfrm>
            <a:off x="838200" y="1828799"/>
            <a:ext cx="340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1.    BAŞLA</a:t>
            </a:r>
          </a:p>
          <a:p>
            <a:r>
              <a:rPr lang="tr-TR" sz="2400" dirty="0"/>
              <a:t>2.    X OKU</a:t>
            </a:r>
          </a:p>
          <a:p>
            <a:r>
              <a:rPr lang="tr-TR" sz="2400" dirty="0"/>
              <a:t>3.    Y OKU</a:t>
            </a:r>
          </a:p>
          <a:p>
            <a:r>
              <a:rPr lang="tr-TR" sz="2400" dirty="0"/>
              <a:t>4.    </a:t>
            </a:r>
            <a:r>
              <a:rPr lang="tr-TR" sz="2400" dirty="0" err="1"/>
              <a:t>Ort</a:t>
            </a:r>
            <a:r>
              <a:rPr lang="tr-TR" sz="2400" dirty="0"/>
              <a:t> = (X + Y) / 2</a:t>
            </a:r>
          </a:p>
          <a:p>
            <a:r>
              <a:rPr lang="tr-TR" sz="2400" dirty="0"/>
              <a:t>5.    </a:t>
            </a:r>
            <a:r>
              <a:rPr lang="tr-TR" sz="2400" dirty="0" err="1"/>
              <a:t>Ort</a:t>
            </a:r>
            <a:r>
              <a:rPr lang="tr-TR" sz="2400" dirty="0"/>
              <a:t> değerini yaz</a:t>
            </a:r>
          </a:p>
          <a:p>
            <a:r>
              <a:rPr lang="tr-TR" sz="2400" dirty="0"/>
              <a:t>6.    BİTİR </a:t>
            </a:r>
          </a:p>
        </p:txBody>
      </p:sp>
      <p:pic>
        <p:nvPicPr>
          <p:cNvPr id="7" name="Resim 6" descr="metin içeren bir resim">
            <a:extLst>
              <a:ext uri="{FF2B5EF4-FFF2-40B4-BE49-F238E27FC236}">
                <a16:creationId xmlns:a16="http://schemas.microsoft.com/office/drawing/2014/main" id="{3C95336E-CC99-5273-42D4-6C77258F7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26" y="4275234"/>
            <a:ext cx="5616640" cy="1972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9490798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32BC17-0D36-9B63-7DAD-83197D86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6800" cy="1325563"/>
          </a:xfrm>
        </p:spPr>
        <p:txBody>
          <a:bodyPr>
            <a:normAutofit/>
          </a:bodyPr>
          <a:lstStyle/>
          <a:p>
            <a:r>
              <a:rPr lang="tr-TR" sz="3600" dirty="0"/>
              <a:t>Beş Sayının Toplamını Ve Ortalamasını Bulan Algoritma Ve Akış Diyagramı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C3DB8DD-5EF7-34D2-4D7D-69DB02244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7" b="4534"/>
          <a:stretch/>
        </p:blipFill>
        <p:spPr>
          <a:xfrm>
            <a:off x="7504104" y="1083732"/>
            <a:ext cx="4112163" cy="5558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FD05AF8-7C70-87C4-FC04-71F9CB3BE35B}"/>
              </a:ext>
            </a:extLst>
          </p:cNvPr>
          <p:cNvSpPr txBox="1"/>
          <p:nvPr/>
        </p:nvSpPr>
        <p:spPr>
          <a:xfrm>
            <a:off x="668866" y="1546776"/>
            <a:ext cx="5181601" cy="295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20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Top = 0, </a:t>
            </a:r>
            <a:r>
              <a:rPr lang="tr-TR" sz="2000" dirty="0" err="1"/>
              <a:t>Sayac</a:t>
            </a:r>
            <a:r>
              <a:rPr lang="tr-TR" sz="2000" dirty="0"/>
              <a:t> = 0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X değerini gir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Top= </a:t>
            </a:r>
            <a:r>
              <a:rPr lang="tr-TR" sz="2000" dirty="0" err="1"/>
              <a:t>Top+X</a:t>
            </a:r>
            <a:endParaRPr lang="tr-TR" sz="2000" dirty="0"/>
          </a:p>
          <a:p>
            <a:pPr marL="342900" indent="-342900">
              <a:buFont typeface="+mj-lt"/>
              <a:buAutoNum type="arabicPeriod"/>
            </a:pPr>
            <a:r>
              <a:rPr lang="tr-TR" sz="2000" dirty="0" err="1"/>
              <a:t>Sayac</a:t>
            </a:r>
            <a:r>
              <a:rPr lang="tr-TR" sz="2000" dirty="0"/>
              <a:t> = </a:t>
            </a:r>
            <a:r>
              <a:rPr lang="tr-TR" sz="2000" dirty="0" err="1"/>
              <a:t>Sayac</a:t>
            </a:r>
            <a:r>
              <a:rPr lang="tr-TR" sz="2000" dirty="0"/>
              <a:t> +1 (</a:t>
            </a:r>
            <a:r>
              <a:rPr lang="tr-TR" sz="2000" dirty="0" err="1"/>
              <a:t>Sayac</a:t>
            </a:r>
            <a:r>
              <a:rPr lang="tr-TR" sz="2000" dirty="0"/>
              <a:t>++ da olabilir)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Eğer </a:t>
            </a:r>
            <a:r>
              <a:rPr lang="tr-TR" sz="2000" dirty="0" err="1"/>
              <a:t>Sayac</a:t>
            </a:r>
            <a:r>
              <a:rPr lang="tr-TR" sz="2000" dirty="0"/>
              <a:t> &lt;5 ise A2’ye git.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 err="1"/>
              <a:t>Ort</a:t>
            </a:r>
            <a:r>
              <a:rPr lang="tr-TR" sz="2000" dirty="0"/>
              <a:t>= Top/</a:t>
            </a:r>
            <a:r>
              <a:rPr lang="tr-TR" sz="2000" dirty="0" err="1"/>
              <a:t>Sayac</a:t>
            </a:r>
            <a:endParaRPr lang="tr-TR" sz="2000" dirty="0"/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Top ve </a:t>
            </a:r>
            <a:r>
              <a:rPr lang="tr-TR" sz="2000" dirty="0" err="1"/>
              <a:t>Ort</a:t>
            </a:r>
            <a:r>
              <a:rPr lang="tr-TR" sz="2000" dirty="0"/>
              <a:t> değerlerini yaz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Bitir</a:t>
            </a:r>
          </a:p>
        </p:txBody>
      </p:sp>
      <p:pic>
        <p:nvPicPr>
          <p:cNvPr id="8" name="Resim 7" descr="metin içeren bir resim">
            <a:extLst>
              <a:ext uri="{FF2B5EF4-FFF2-40B4-BE49-F238E27FC236}">
                <a16:creationId xmlns:a16="http://schemas.microsoft.com/office/drawing/2014/main" id="{C51B3C35-FBB7-FF63-2FDF-F89A4BE9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4355674"/>
            <a:ext cx="6180765" cy="228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060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AA14B2-A340-1F4B-558F-D6E47C2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750617-A1D7-358D-E605-EBC4997B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https://www.bilisimmatik.com/algoritma-ve-akis-diyagramlari/</a:t>
            </a:r>
            <a:endParaRPr lang="tr-TR" dirty="0"/>
          </a:p>
          <a:p>
            <a:r>
              <a:rPr lang="tr-TR" dirty="0">
                <a:hlinkClick r:id="rId3"/>
              </a:rPr>
              <a:t>https://www.yazilimcilardunyasi.com/2016/10/iki-saynn-ortalamasn-bulan-algoritmay.html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9550358"/>
      </p:ext>
    </p:extLst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Tuhaf şekiller koyu</Template>
  <TotalTime>58</TotalTime>
  <Words>195</Words>
  <Application>Microsoft Office PowerPoint</Application>
  <PresentationFormat>Geniş ekran</PresentationFormat>
  <Paragraphs>35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Arial</vt:lpstr>
      <vt:lpstr>Source Sans Pro</vt:lpstr>
      <vt:lpstr>FunkyShapesDarkVTI</vt:lpstr>
      <vt:lpstr>ALGORİTMA VE AKIŞ DİYAGRAMI</vt:lpstr>
      <vt:lpstr>ALGORİTMA</vt:lpstr>
      <vt:lpstr>AKIŞ DİYAGRAMI</vt:lpstr>
      <vt:lpstr>İki Sayının Toplamını Veren Algoritma ve Akış Diyagramı</vt:lpstr>
      <vt:lpstr>İki Sayının Ortalamasını Veren Algoritma ve Akış Diyagramı</vt:lpstr>
      <vt:lpstr>Beş Sayının Toplamını Ve Ortalamasını Bulan Algoritma Ve Akış Diyagramı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ALGORİTMA VE AKIŞ DİYAGRAMI</dc:title>
  <dc:creator>ENES FEHMİ MANAN</dc:creator>
  <cp:lastModifiedBy>ENES FEHMİ MANAN</cp:lastModifiedBy>
  <cp:revision>22</cp:revision>
  <dcterms:created xsi:type="dcterms:W3CDTF">2022-11-10T08:43:01Z</dcterms:created>
  <dcterms:modified xsi:type="dcterms:W3CDTF">2022-11-10T09:41:14Z</dcterms:modified>
</cp:coreProperties>
</file>