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Cantarell</vt:lpstr>
      <vt:lpstr>Cantarell Thin</vt:lpstr>
      <vt:lpstr>Courier 10 Pitch</vt:lpstr>
      <vt:lpstr>Century Schoolbook L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afad</dc:creator>
  <cp:lastModifiedBy>afad</cp:lastModifiedBy>
  <cp:revision>7</cp:revision>
  <dcterms:created xsi:type="dcterms:W3CDTF">2021-03-22T13:07:00Z</dcterms:created>
  <dcterms:modified xsi:type="dcterms:W3CDTF">2021-03-22T13:07:00Z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