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6"/>
  </p:notesMasterIdLst>
  <p:sldIdLst>
    <p:sldId id="256" r:id="rId2"/>
    <p:sldId id="277" r:id="rId3"/>
    <p:sldId id="279" r:id="rId4"/>
    <p:sldId id="285" r:id="rId5"/>
    <p:sldId id="278" r:id="rId6"/>
    <p:sldId id="28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83" r:id="rId21"/>
    <p:sldId id="284" r:id="rId22"/>
    <p:sldId id="281" r:id="rId23"/>
    <p:sldId id="286" r:id="rId24"/>
    <p:sldId id="25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990099"/>
    <a:srgbClr val="3D254B"/>
    <a:srgbClr val="A9D9BC"/>
    <a:srgbClr val="CC0099"/>
    <a:srgbClr val="003296"/>
    <a:srgbClr val="007033"/>
    <a:srgbClr val="FFCC66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>
      <p:cViewPr>
        <p:scale>
          <a:sx n="150" d="100"/>
          <a:sy n="150" d="100"/>
        </p:scale>
        <p:origin x="18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79F5-4A20-44B5-BFAC-0B14E2713F81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4EDE-60F9-4B1B-80BD-B4FF70B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ED38B126-F850-4970-96DD-0124EC76CD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00">
              <a:srgbClr val="BFCBAF"/>
            </a:gs>
            <a:gs pos="100000">
              <a:srgbClr val="92D050"/>
            </a:gs>
            <a:gs pos="100000">
              <a:srgbClr val="00AA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10" Type="http://schemas.openxmlformats.org/officeDocument/2006/relationships/image" Target="../media/image3.png"/><Relationship Id="rId4" Type="http://schemas.openxmlformats.org/officeDocument/2006/relationships/image" Target="../media/image14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13653"/>
            <a:ext cx="9143999" cy="4037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solidFill>
                  <a:schemeClr val="accent6">
                    <a:lumMod val="50000"/>
                  </a:schemeClr>
                </a:solidFill>
              </a:rPr>
              <a:t>BİTÜ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70" y="1415508"/>
            <a:ext cx="1581455" cy="158145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2795108"/>
            <a:ext cx="9162300" cy="403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BİLİNÇLİ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TÜKET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9150" y="3770998"/>
            <a:ext cx="9162300" cy="403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rgbClr val="3D254B"/>
                </a:solidFill>
              </a:rPr>
              <a:t>ENES ŞANAL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Tarama</a:t>
            </a:r>
            <a:r>
              <a:rPr lang="en-US" sz="3200" dirty="0" smtClean="0"/>
              <a:t> </a:t>
            </a:r>
            <a:r>
              <a:rPr lang="en-US" sz="3200" dirty="0" err="1" smtClean="0"/>
              <a:t>sonuç</a:t>
            </a:r>
            <a:r>
              <a:rPr lang="en-US" sz="3200" dirty="0" smtClean="0"/>
              <a:t>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1" y="817837"/>
            <a:ext cx="1828800" cy="36576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03066" y="1350110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İsmi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Fotoğrafı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Bilgilerinin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Gösterimi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Notlarının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Özet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Gösterimi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Yetiştirici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Geçiş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Geçiş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Sorgulamalar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Otomatik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Kayıt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16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Ürün</a:t>
            </a:r>
            <a:r>
              <a:rPr lang="en-US" sz="3200" dirty="0" smtClean="0"/>
              <a:t> </a:t>
            </a:r>
            <a:r>
              <a:rPr lang="en-US" sz="3200" dirty="0" err="1" smtClean="0"/>
              <a:t>detay</a:t>
            </a:r>
            <a:r>
              <a:rPr lang="en-US" sz="3200" dirty="0" smtClean="0"/>
              <a:t>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03066" y="1350110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Bilgilerinin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Ayrıntılı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Gösterimi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-  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Hasat</a:t>
            </a:r>
            <a:r>
              <a:rPr lang="en-US" sz="16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zamanı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depolama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aşınma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ilaç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kullanımı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tavsiye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edilen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satış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fiyatı</a:t>
            </a:r>
            <a:r>
              <a:rPr lang="en-US" sz="16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  <a:p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Yetiştirilme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Yerinin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Haritalar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Üzerinde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Gösterimi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Yetiştirici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Geçiş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Şikayet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Geçiş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0" y="817837"/>
            <a:ext cx="18288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87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Fİrma</a:t>
            </a:r>
            <a:r>
              <a:rPr lang="en-US" sz="3200" dirty="0" smtClean="0"/>
              <a:t> </a:t>
            </a:r>
            <a:r>
              <a:rPr lang="en-US" sz="3200" dirty="0" err="1" smtClean="0"/>
              <a:t>detay</a:t>
            </a:r>
            <a:r>
              <a:rPr lang="en-US" sz="3200" dirty="0" smtClean="0"/>
              <a:t>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03066" y="1350110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Telefonunu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Arama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Firmaya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E-Posta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Gönderme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Firmanın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İnternet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Sitesini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Görüntüleme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Firmaya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Yapılan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Şikayet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Geçiş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0" y="817837"/>
            <a:ext cx="1828800" cy="36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3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Fİrma</a:t>
            </a:r>
            <a:r>
              <a:rPr lang="en-US" sz="3200" dirty="0" smtClean="0"/>
              <a:t> </a:t>
            </a:r>
            <a:r>
              <a:rPr lang="en-US" sz="3200" dirty="0" err="1" smtClean="0"/>
              <a:t>Gerİ</a:t>
            </a:r>
            <a:r>
              <a:rPr lang="en-US" sz="3200" dirty="0" smtClean="0"/>
              <a:t> BİLDİRİMLERİ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817837"/>
            <a:ext cx="1828800" cy="36576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899855" y="651022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Bildirimlerini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Listeleme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Sütunlara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Sıralama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Detayını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Görüntüleme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3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Fİrma</a:t>
            </a:r>
            <a:r>
              <a:rPr lang="en-US" sz="3200" dirty="0" smtClean="0"/>
              <a:t> </a:t>
            </a:r>
            <a:r>
              <a:rPr lang="en-US" sz="3200" dirty="0" err="1" smtClean="0"/>
              <a:t>Gerİ</a:t>
            </a:r>
            <a:r>
              <a:rPr lang="en-US" sz="3200" dirty="0" smtClean="0"/>
              <a:t> BİLDİRİMLERİ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817837"/>
            <a:ext cx="18288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575" y="817837"/>
            <a:ext cx="1828800" cy="372911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899855" y="651022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Bildirimlerini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Listeleme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Sütunlara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Sıralama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Detayını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Görüntüleme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9382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Sorgulamalarım</a:t>
            </a:r>
            <a:r>
              <a:rPr lang="en-US" sz="3200" dirty="0" smtClean="0"/>
              <a:t>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817837"/>
            <a:ext cx="1828800" cy="36576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899855" y="651022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Sorgulamaların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Listelenmesi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Sütunlara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Sıralama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Kayıt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Silme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0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Sorgulamalarım</a:t>
            </a:r>
            <a:r>
              <a:rPr lang="en-US" sz="3200" dirty="0" smtClean="0"/>
              <a:t> </a:t>
            </a:r>
            <a:r>
              <a:rPr lang="en-US" sz="3200" dirty="0" err="1" smtClean="0"/>
              <a:t>sayfası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817837"/>
            <a:ext cx="1828800" cy="3657600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62575" y="817837"/>
            <a:ext cx="1828800" cy="36576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899855" y="651022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Sorgulamaların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Listelenmesi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Sütunlara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Sıralama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Kayıt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Silme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18867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Gerİ</a:t>
            </a:r>
            <a:r>
              <a:rPr lang="en-US" sz="3200" dirty="0" smtClean="0"/>
              <a:t> BİLDİRİM SAYFALARI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5" y="817837"/>
            <a:ext cx="1828800" cy="36576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41519" y="825244"/>
            <a:ext cx="1828800" cy="36576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53345" y="1350110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Sayfasından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Sayfasından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Sayfasına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Otomatik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Kayıt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2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Gerİ</a:t>
            </a:r>
            <a:r>
              <a:rPr lang="en-US" sz="3200" dirty="0" smtClean="0"/>
              <a:t> BİLDİRİM SAYFALARI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39137" y="825244"/>
            <a:ext cx="1828800" cy="36576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6755" y="817837"/>
            <a:ext cx="1828800" cy="3657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1519" y="825244"/>
            <a:ext cx="1828800" cy="3657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57712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Gerİ</a:t>
            </a:r>
            <a:r>
              <a:rPr lang="en-US" sz="3200" dirty="0" smtClean="0"/>
              <a:t> </a:t>
            </a:r>
            <a:r>
              <a:rPr lang="en-US" sz="3200" dirty="0" err="1" smtClean="0"/>
              <a:t>BİLDİRİmlerİM</a:t>
            </a:r>
            <a:r>
              <a:rPr lang="en-US" sz="3200" dirty="0" smtClean="0"/>
              <a:t> SAYFASI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5" y="812288"/>
            <a:ext cx="1828800" cy="36576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53345" y="1350110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Kişisel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Listelenmesi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Sütunlara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Sıralama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Görüntüleme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2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99922"/>
            <a:ext cx="8551480" cy="5581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HEDEF KİTLE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20" y="1041994"/>
            <a:ext cx="4733855" cy="1068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Tarım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Firmaları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Nihai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Tüketiciler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59" y="758112"/>
            <a:ext cx="3260060" cy="34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Gerİ</a:t>
            </a:r>
            <a:r>
              <a:rPr lang="en-US" sz="3200" dirty="0" smtClean="0"/>
              <a:t> </a:t>
            </a:r>
            <a:r>
              <a:rPr lang="en-US" sz="3200" dirty="0" err="1" smtClean="0"/>
              <a:t>BİLDİRİmlerİM</a:t>
            </a:r>
            <a:r>
              <a:rPr lang="en-US" sz="3200" dirty="0" smtClean="0"/>
              <a:t> SAYFASI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5" y="812288"/>
            <a:ext cx="1828800" cy="36576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53345" y="1350110"/>
            <a:ext cx="5191970" cy="1995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Kişisel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Listelenmesi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Sütunlara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Sıralama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Görüntüleme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18705" y="812288"/>
            <a:ext cx="1828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819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Gerİ</a:t>
            </a:r>
            <a:r>
              <a:rPr lang="en-US" sz="3200" dirty="0" smtClean="0"/>
              <a:t> </a:t>
            </a:r>
            <a:r>
              <a:rPr lang="en-US" sz="3200" dirty="0" err="1" smtClean="0"/>
              <a:t>BİLDİRİmlerİM</a:t>
            </a:r>
            <a:r>
              <a:rPr lang="en-US" sz="3200" dirty="0" smtClean="0"/>
              <a:t> SAYFASI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5" y="812288"/>
            <a:ext cx="1828800" cy="3657600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05" y="812288"/>
            <a:ext cx="1828800" cy="3657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91750" y="814274"/>
            <a:ext cx="1828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9462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SONRAKİ SÜRÜME EKLENECEKLER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48965" y="1197405"/>
            <a:ext cx="6719020" cy="3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Tüketiciler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üyelik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sistemi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bildirimlerini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filtreleme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arama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özelliği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firmaların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yaptığı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dönüşlerin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gösterilmesi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Aynı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yakın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çevredeki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anlaşmalı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satıcılardaki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fiyat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listeleri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Ürünlerde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kullanılan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tarım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ilaçları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detay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sayfası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varsa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alerjik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reaksiyon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bilgileri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Çoklu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dil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özelliği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İngilizce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Kullanılan</a:t>
            </a:r>
            <a:r>
              <a:rPr lang="en-US" sz="3200" dirty="0" smtClean="0"/>
              <a:t> </a:t>
            </a:r>
            <a:r>
              <a:rPr lang="en-US" sz="3200" dirty="0" err="1" smtClean="0"/>
              <a:t>teknolojİler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2312" y="891995"/>
            <a:ext cx="6719020" cy="1679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Google Firebase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Veritabanı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SQLite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Veritabanı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Blikoon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QR Code Scanner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Kütüphanesi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8084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120700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teşekkürler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409" y="1453665"/>
            <a:ext cx="9143999" cy="403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b="1" dirty="0" smtClean="0">
                <a:solidFill>
                  <a:schemeClr val="accent6">
                    <a:lumMod val="50000"/>
                  </a:schemeClr>
                </a:solidFill>
              </a:rPr>
              <a:t>BİTÜ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81" y="1655520"/>
            <a:ext cx="1581455" cy="15814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8" y="3035120"/>
            <a:ext cx="9162300" cy="403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BİLİNÇLİ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TÜKET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558" y="427757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D254B"/>
                </a:solidFill>
              </a:rPr>
              <a:t>ENES ŞANAL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99922"/>
            <a:ext cx="8551480" cy="5581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etkİLEŞİM</a:t>
            </a:r>
            <a:r>
              <a:rPr lang="en-US" sz="3200" dirty="0" smtClean="0"/>
              <a:t>  KİTLESİ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20" y="1041993"/>
            <a:ext cx="4733855" cy="1987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Tarım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Yetiştiricileri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600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i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Soğuk</a:t>
            </a:r>
            <a:r>
              <a:rPr lang="en-US" sz="1600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Hava</a:t>
            </a:r>
            <a:r>
              <a:rPr lang="en-US" sz="1600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Deposu</a:t>
            </a:r>
            <a:r>
              <a:rPr lang="en-US" sz="1600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Firmaları</a:t>
            </a:r>
            <a:r>
              <a:rPr lang="en-US" sz="1600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Taşıyıcı</a:t>
            </a:r>
            <a:r>
              <a:rPr lang="en-US" sz="1600" i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Firmalar</a:t>
            </a:r>
            <a:endParaRPr lang="en-US" sz="1800" i="1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Marketler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Manavlar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Tüketiciler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11" y="1720637"/>
            <a:ext cx="945469" cy="458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6225" y="1748923"/>
            <a:ext cx="677877" cy="345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91" y="975746"/>
            <a:ext cx="861507" cy="631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15" y="984231"/>
            <a:ext cx="861587" cy="6273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74" y="2361967"/>
            <a:ext cx="1780897" cy="1722594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3" y="878546"/>
            <a:ext cx="1225296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99922"/>
            <a:ext cx="8551480" cy="5581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etkİLEŞİM</a:t>
            </a:r>
            <a:r>
              <a:rPr lang="en-US" sz="3200" dirty="0" smtClean="0"/>
              <a:t>  KİTLESİ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19" y="785939"/>
            <a:ext cx="945469" cy="458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10" y="783739"/>
            <a:ext cx="945469" cy="458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25" y="1241853"/>
            <a:ext cx="900984" cy="506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8" y="852642"/>
            <a:ext cx="861507" cy="631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72" y="861127"/>
            <a:ext cx="861587" cy="6273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549" y="2147292"/>
            <a:ext cx="698104" cy="356093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flipV="1">
            <a:off x="2431779" y="968351"/>
            <a:ext cx="1071286" cy="15165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419295" y="1025807"/>
            <a:ext cx="1679755" cy="12866"/>
          </a:xfrm>
          <a:prstGeom prst="bentConnector3">
            <a:avLst>
              <a:gd name="adj1" fmla="val 896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04" y="1697826"/>
            <a:ext cx="1049652" cy="1049652"/>
          </a:xfrm>
          <a:prstGeom prst="rect">
            <a:avLst/>
          </a:prstGeom>
        </p:spPr>
      </p:pic>
      <p:cxnSp>
        <p:nvCxnSpPr>
          <p:cNvPr id="1031" name="Elbow Connector 1030"/>
          <p:cNvCxnSpPr/>
          <p:nvPr/>
        </p:nvCxnSpPr>
        <p:spPr>
          <a:xfrm>
            <a:off x="2431779" y="1429890"/>
            <a:ext cx="1159473" cy="783018"/>
          </a:xfrm>
          <a:prstGeom prst="bentConnector3">
            <a:avLst/>
          </a:prstGeom>
          <a:ln>
            <a:solidFill>
              <a:srgbClr val="99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4903942" y="1429890"/>
            <a:ext cx="1783567" cy="464378"/>
          </a:xfrm>
          <a:prstGeom prst="bentConnector3">
            <a:avLst>
              <a:gd name="adj1" fmla="val 50000"/>
            </a:avLst>
          </a:prstGeom>
          <a:ln>
            <a:solidFill>
              <a:srgbClr val="99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4567" y="2017135"/>
            <a:ext cx="700954" cy="357547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8" idx="3"/>
          </p:cNvCxnSpPr>
          <p:nvPr/>
        </p:nvCxnSpPr>
        <p:spPr>
          <a:xfrm rot="10800000" flipV="1">
            <a:off x="7762341" y="2195909"/>
            <a:ext cx="262227" cy="32803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67" y="2535294"/>
            <a:ext cx="1516782" cy="1354463"/>
          </a:xfrm>
          <a:prstGeom prst="rect">
            <a:avLst/>
          </a:prstGeom>
        </p:spPr>
      </p:pic>
      <p:cxnSp>
        <p:nvCxnSpPr>
          <p:cNvPr id="58" name="Elbow Connector 57"/>
          <p:cNvCxnSpPr/>
          <p:nvPr/>
        </p:nvCxnSpPr>
        <p:spPr>
          <a:xfrm>
            <a:off x="7945814" y="1507482"/>
            <a:ext cx="429230" cy="4955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903942" y="2298351"/>
            <a:ext cx="2157446" cy="731514"/>
          </a:xfrm>
          <a:prstGeom prst="bentConnector3">
            <a:avLst>
              <a:gd name="adj1" fmla="val 50000"/>
            </a:avLst>
          </a:prstGeom>
          <a:ln>
            <a:solidFill>
              <a:srgbClr val="99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Flowchart: Magnetic Disk 1048"/>
          <p:cNvSpPr/>
          <p:nvPr/>
        </p:nvSpPr>
        <p:spPr>
          <a:xfrm>
            <a:off x="510760" y="3145502"/>
            <a:ext cx="549025" cy="419929"/>
          </a:xfrm>
          <a:prstGeom prst="flowChartMagneticDisk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3430923" y="3007630"/>
            <a:ext cx="1627062" cy="26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BİTÜ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26" y="3133152"/>
            <a:ext cx="1399379" cy="1399379"/>
          </a:xfrm>
          <a:prstGeom prst="rect">
            <a:avLst/>
          </a:prstGeom>
        </p:spPr>
      </p:pic>
      <p:sp>
        <p:nvSpPr>
          <p:cNvPr id="74" name="Title 1"/>
          <p:cNvSpPr txBox="1">
            <a:spLocks/>
          </p:cNvSpPr>
          <p:nvPr/>
        </p:nvSpPr>
        <p:spPr>
          <a:xfrm>
            <a:off x="3117881" y="4387554"/>
            <a:ext cx="2394944" cy="403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BİLİNÇLİ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TÜKET</a:t>
            </a:r>
          </a:p>
        </p:txBody>
      </p:sp>
      <p:sp>
        <p:nvSpPr>
          <p:cNvPr id="88" name="Flowchart: Magnetic Disk 87"/>
          <p:cNvSpPr/>
          <p:nvPr/>
        </p:nvSpPr>
        <p:spPr>
          <a:xfrm>
            <a:off x="510759" y="3687064"/>
            <a:ext cx="549025" cy="419929"/>
          </a:xfrm>
          <a:prstGeom prst="flowChartMagneticDisk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Magnetic Disk 88"/>
          <p:cNvSpPr/>
          <p:nvPr/>
        </p:nvSpPr>
        <p:spPr>
          <a:xfrm>
            <a:off x="1260441" y="3679792"/>
            <a:ext cx="549025" cy="419929"/>
          </a:xfrm>
          <a:prstGeom prst="flowChartMagneticDisk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Magnetic Disk 89"/>
          <p:cNvSpPr/>
          <p:nvPr/>
        </p:nvSpPr>
        <p:spPr>
          <a:xfrm>
            <a:off x="1246960" y="3127892"/>
            <a:ext cx="549025" cy="419929"/>
          </a:xfrm>
          <a:prstGeom prst="flowChartMagneticDisk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1935477" y="2419045"/>
            <a:ext cx="1711405" cy="793480"/>
          </a:xfrm>
          <a:prstGeom prst="bentConnector3">
            <a:avLst/>
          </a:prstGeom>
          <a:ln w="38100">
            <a:solidFill>
              <a:srgbClr val="00AA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1854997" y="3917860"/>
            <a:ext cx="1791885" cy="264005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062 L -3.61111E-6 0.00093 C 0.00261 0.00031 0.00556 -0.00093 0.00851 -0.00093 C 0.02622 -0.00093 0.02743 -4.93827E-7 0.04046 0.00185 C 0.04132 0.00247 0.04236 0.00278 0.04341 0.0034 C 0.0448 0.00401 0.04601 0.00617 0.04775 0.00617 L 0.06007 0.0071 C 0.06476 0.0071 0.06927 0.00679 0.07379 0.00617 C 0.075 0.00617 0.07622 0.00463 0.07743 0.00463 C 0.09011 0.0037 0.10278 0.0037 0.11528 0.0034 C 0.12327 0.00401 0.13073 0.00401 0.13837 0.00617 C 0.14046 0.00679 0.14462 0.00864 0.14671 0.00895 C 0.1632 0.00957 0.17986 0.00988 0.19671 0.01049 C 0.1974 0.0108 0.19809 0.01173 0.19896 0.01173 C 0.21146 0.0142 0.21736 0.01265 0.23143 0.01173 C 0.24271 0.00803 0.229 0.01235 0.25209 0.00895 C 0.25313 0.00864 0.25434 0.00772 0.25556 0.0071 C 0.25938 0.00679 0.26337 0.00679 0.26702 0.00617 C 0.26789 0.00586 0.26875 0.00586 0.26927 0.00463 C 0.27188 0.00093 0.27136 -0.00123 0.27223 -0.00648 C 0.27275 -0.00926 0.27327 -0.01204 0.27379 -0.01481 L 0.27448 -0.01883 C 0.27466 -0.02037 0.27483 -0.02191 0.27518 -0.02315 L 0.27657 -0.03025 C 0.27622 -0.0463 0.27709 -0.06204 0.27518 -0.07747 C 0.275 -0.0787 0.27466 -0.07994 0.27448 -0.08179 C 0.27396 -0.09012 0.27379 -0.09815 0.27292 -0.10648 C 0.27275 -0.10833 0.27257 -0.11049 0.27223 -0.11204 C 0.27257 -0.125 0.27257 -0.13827 0.27292 -0.15123 C 0.27309 -0.15339 0.27361 -0.15586 0.27379 -0.15772 C 0.275 -0.1787 0.27379 -0.16728 0.27518 -0.18333 C 0.27552 -0.18611 0.27605 -0.19228 0.27657 -0.19599 C 0.27691 -0.19846 0.27691 -0.20216 0.27796 -0.20401 C 0.27952 -0.20741 0.28039 -0.20864 0.2823 -0.2108 C 0.28299 -0.21142 0.28386 -0.21204 0.28455 -0.21265 C 0.28716 -0.21389 0.28872 -0.21389 0.29115 -0.21512 C 0.29636 -0.21451 0.3007 -0.21451 0.30573 -0.21265 C 0.30643 -0.21235 0.30712 -0.21142 0.30799 -0.2108 C 0.31407 -0.21142 0.32049 -0.21111 0.32674 -0.21265 C 0.32761 -0.21265 0.3283 -0.21389 0.32882 -0.21512 C 0.33004 -0.2179 0.33177 -0.22346 0.33177 -0.22315 C 0.33455 -0.24444 0.33334 -0.23086 0.33334 -0.26481 " pathEditMode="relative" rAng="0" ptsTypes="AAAAAAAAAAAAAAAAAAAAAAAAAAAAAAAAAAAAAAAAAA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126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1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600"/>
                            </p:stCondLst>
                            <p:childTnLst>
                              <p:par>
                                <p:cTn id="1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2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  <p:bldP spid="72" grpId="0"/>
      <p:bldP spid="74" grpId="0"/>
      <p:bldP spid="88" grpId="0" animBg="1"/>
      <p:bldP spid="89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99922"/>
            <a:ext cx="8551480" cy="5581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UYGULAMANIN AMACI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8965" y="891995"/>
            <a:ext cx="7177135" cy="709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Tüketilen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Tanıma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Kıyaslama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Kalitesinin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Denetim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Mekanizması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Korunması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99922"/>
            <a:ext cx="8551480" cy="5581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UYGULAMANIN AMACI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8965" y="891995"/>
            <a:ext cx="7177135" cy="122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Tüketilen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Tanıma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Kıyaslama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Ürünlerin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Kalitesinin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Denetim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Mekanizması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Korunması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Bilinçli</a:t>
            </a:r>
            <a:r>
              <a:rPr lang="en-US" sz="1800" b="1" cap="none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cap="none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Tüketim</a:t>
            </a:r>
            <a:r>
              <a:rPr lang="en-US" sz="1800" b="1" cap="none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cap="none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Farkındalığı</a:t>
            </a:r>
            <a:r>
              <a:rPr lang="en-US" sz="1800" b="1" cap="none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cap="none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Sağlama</a:t>
            </a:r>
            <a:endParaRPr lang="en-US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204" y="2556887"/>
            <a:ext cx="9143999" cy="403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b="1" dirty="0" smtClean="0">
                <a:solidFill>
                  <a:schemeClr val="accent6">
                    <a:lumMod val="50000"/>
                  </a:schemeClr>
                </a:solidFill>
              </a:rPr>
              <a:t>BİTÜ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2758742"/>
            <a:ext cx="1581455" cy="158145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7205" y="4138342"/>
            <a:ext cx="9162300" cy="403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BİLİNÇLİ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TÜKET</a:t>
            </a:r>
          </a:p>
        </p:txBody>
      </p:sp>
    </p:spTree>
    <p:extLst>
      <p:ext uri="{BB962C8B-B14F-4D97-AF65-F5344CB8AC3E}">
        <p14:creationId xmlns:p14="http://schemas.microsoft.com/office/powerpoint/2010/main" val="21097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presetSubtype="0" repeatCount="2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99922"/>
            <a:ext cx="4113885" cy="5581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GİRİŞ EKRANI</a:t>
            </a:r>
            <a:endParaRPr lang="en-US" sz="3200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825827"/>
            <a:ext cx="1828800" cy="36576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13885" y="1971381"/>
            <a:ext cx="4733855" cy="1068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Etiket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Üzerindeki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QR Kodu Okuma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Geçmiş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Sorgulamaları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Firmalara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Yapılan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Geri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Bildirimleri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Listeleme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ETİKET TARAMA SAYFASI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817837"/>
            <a:ext cx="18288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61180" y="1808225"/>
            <a:ext cx="4733855" cy="1068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Okutulan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QR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İle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Veritabanı</a:t>
            </a:r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Sorgusu</a:t>
            </a:r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1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477"/>
            <a:ext cx="7543800" cy="667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ETİKET TARAMA SAYFASI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817837"/>
            <a:ext cx="18288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09" y="4532679"/>
            <a:ext cx="610821" cy="610821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03065" y="817837"/>
            <a:ext cx="1828800" cy="3657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59" y="864438"/>
            <a:ext cx="1828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43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2361</TotalTime>
  <Words>229</Words>
  <Application>Microsoft Office PowerPoint</Application>
  <PresentationFormat>On-screen Show (16:9)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BİTÜ</vt:lpstr>
      <vt:lpstr>HEDEF KİTLE</vt:lpstr>
      <vt:lpstr>etkİLEŞİM  KİTLESİ</vt:lpstr>
      <vt:lpstr>etkİLEŞİM  KİTLESİ</vt:lpstr>
      <vt:lpstr>UYGULAMANIN AMACI</vt:lpstr>
      <vt:lpstr>UYGULAMANIN AMACI</vt:lpstr>
      <vt:lpstr>GİRİŞ EKRANI</vt:lpstr>
      <vt:lpstr>ETİKET TARAMA SAYFASI</vt:lpstr>
      <vt:lpstr>ETİKET TARAMA SAYFASI</vt:lpstr>
      <vt:lpstr>Tarama sonuç sayfası</vt:lpstr>
      <vt:lpstr>Ürün detay sayfası</vt:lpstr>
      <vt:lpstr>Fİrma detay sayfası</vt:lpstr>
      <vt:lpstr>Fİrma Gerİ BİLDİRİMLERİ sayfası</vt:lpstr>
      <vt:lpstr>Fİrma Gerİ BİLDİRİMLERİ sayfası</vt:lpstr>
      <vt:lpstr>Sorgulamalarım sayfası</vt:lpstr>
      <vt:lpstr>Sorgulamalarım sayfası</vt:lpstr>
      <vt:lpstr>Gerİ BİLDİRİM SAYFALARI</vt:lpstr>
      <vt:lpstr>Gerİ BİLDİRİM SAYFALARI</vt:lpstr>
      <vt:lpstr>Gerİ BİLDİRİmlerİM SAYFASI</vt:lpstr>
      <vt:lpstr>Gerİ BİLDİRİmlerİM SAYFASI</vt:lpstr>
      <vt:lpstr>Gerİ BİLDİRİmlerİM SAYFASI</vt:lpstr>
      <vt:lpstr>SONRAKİ SÜRÜME EKLENECEKLER</vt:lpstr>
      <vt:lpstr>Kullanılan teknolojİler</vt:lpstr>
      <vt:lpstr>teşekkürler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212</cp:revision>
  <dcterms:created xsi:type="dcterms:W3CDTF">2013-08-21T19:17:07Z</dcterms:created>
  <dcterms:modified xsi:type="dcterms:W3CDTF">2017-12-19T11:53:17Z</dcterms:modified>
</cp:coreProperties>
</file>