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96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11.05.16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6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11.05.16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8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11.05.16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0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11.05.16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5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11.05.16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0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11.05.16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4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11.05.16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2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11.05.16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6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11.05.16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8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11.05.16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0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C241-8BF1-1D40-B921-EFC399AD5563}" type="datetimeFigureOut">
              <a:rPr lang="en-US" smtClean="0"/>
              <a:t>11.05.16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6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DC241-8BF1-1D40-B921-EFC399AD5563}" type="datetimeFigureOut">
              <a:rPr lang="en-US" smtClean="0"/>
              <a:t>11.05.16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B5DC6-7AC3-154D-9EA7-72A0E158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3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3006" y="2830408"/>
            <a:ext cx="1637160" cy="13157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307932" y="2807461"/>
            <a:ext cx="1637160" cy="13157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1790166" y="3465339"/>
            <a:ext cx="688525" cy="22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478691" y="3136400"/>
            <a:ext cx="1683062" cy="6578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sent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64973" y="3136400"/>
            <a:ext cx="1683062" cy="6578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received</a:t>
            </a:r>
            <a:endParaRPr lang="en-US" dirty="0"/>
          </a:p>
        </p:txBody>
      </p:sp>
      <p:cxnSp>
        <p:nvCxnSpPr>
          <p:cNvPr id="11" name="Straight Connector 10"/>
          <p:cNvCxnSpPr>
            <a:stCxn id="8" idx="3"/>
            <a:endCxn id="9" idx="1"/>
          </p:cNvCxnSpPr>
          <p:nvPr/>
        </p:nvCxnSpPr>
        <p:spPr>
          <a:xfrm>
            <a:off x="4161753" y="3465339"/>
            <a:ext cx="70322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1"/>
            <a:endCxn id="9" idx="3"/>
          </p:cNvCxnSpPr>
          <p:nvPr/>
        </p:nvCxnSpPr>
        <p:spPr>
          <a:xfrm flipH="1">
            <a:off x="6548035" y="3465339"/>
            <a:ext cx="7598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03393" y="3655518"/>
            <a:ext cx="63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18526" y="3990430"/>
            <a:ext cx="1618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eceive &amp; </a:t>
            </a:r>
          </a:p>
          <a:p>
            <a:r>
              <a:rPr lang="en-US" dirty="0"/>
              <a:t>v</a:t>
            </a:r>
            <a:r>
              <a:rPr lang="en-US" dirty="0" smtClean="0"/>
              <a:t>alidate &amp; read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61753" y="3805764"/>
            <a:ext cx="9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479695" y="566081"/>
            <a:ext cx="2111478" cy="81087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 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</p:cNvCxnSpPr>
          <p:nvPr/>
        </p:nvCxnSpPr>
        <p:spPr>
          <a:xfrm flipH="1">
            <a:off x="1514756" y="1258205"/>
            <a:ext cx="2274158" cy="154925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0"/>
            <a:endCxn id="24" idx="4"/>
          </p:cNvCxnSpPr>
          <p:nvPr/>
        </p:nvCxnSpPr>
        <p:spPr>
          <a:xfrm flipV="1">
            <a:off x="3320222" y="1376955"/>
            <a:ext cx="1215212" cy="175944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0"/>
          </p:cNvCxnSpPr>
          <p:nvPr/>
        </p:nvCxnSpPr>
        <p:spPr>
          <a:xfrm flipH="1" flipV="1">
            <a:off x="4864973" y="1376955"/>
            <a:ext cx="841531" cy="175944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6"/>
          </p:cNvCxnSpPr>
          <p:nvPr/>
        </p:nvCxnSpPr>
        <p:spPr>
          <a:xfrm>
            <a:off x="5591173" y="971518"/>
            <a:ext cx="2655831" cy="183594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55793" y="1574182"/>
            <a:ext cx="61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96091" y="1258205"/>
            <a:ext cx="61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19894" y="2128180"/>
            <a:ext cx="89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efer to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64973" y="2141218"/>
            <a:ext cx="89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efer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3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153006" y="2830408"/>
            <a:ext cx="1637160" cy="13157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7307932" y="2807461"/>
            <a:ext cx="1637160" cy="13157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9" idx="3"/>
          </p:cNvCxnSpPr>
          <p:nvPr/>
        </p:nvCxnSpPr>
        <p:spPr>
          <a:xfrm flipV="1">
            <a:off x="1790166" y="3465339"/>
            <a:ext cx="688525" cy="22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478691" y="3136400"/>
            <a:ext cx="1683062" cy="10386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sent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914900" y="3136400"/>
            <a:ext cx="1823635" cy="10097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Message received</a:t>
            </a:r>
            <a:endParaRPr lang="en-US" sz="1600" dirty="0"/>
          </a:p>
        </p:txBody>
      </p:sp>
      <p:cxnSp>
        <p:nvCxnSpPr>
          <p:cNvPr id="44" name="Straight Connector 43"/>
          <p:cNvCxnSpPr>
            <a:stCxn id="42" idx="3"/>
            <a:endCxn id="43" idx="1"/>
          </p:cNvCxnSpPr>
          <p:nvPr/>
        </p:nvCxnSpPr>
        <p:spPr>
          <a:xfrm flipV="1">
            <a:off x="4161753" y="3641282"/>
            <a:ext cx="753147" cy="1446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3"/>
            <a:endCxn id="40" idx="1"/>
          </p:cNvCxnSpPr>
          <p:nvPr/>
        </p:nvCxnSpPr>
        <p:spPr>
          <a:xfrm flipV="1">
            <a:off x="6738535" y="3465339"/>
            <a:ext cx="569397" cy="175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03393" y="3655518"/>
            <a:ext cx="63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09268" y="3990430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receive, </a:t>
            </a:r>
          </a:p>
          <a:p>
            <a:r>
              <a:rPr lang="x-none" sz="1400" dirty="0" smtClean="0"/>
              <a:t>read</a:t>
            </a:r>
            <a:r>
              <a:rPr lang="en-US" sz="1400" dirty="0" smtClean="0"/>
              <a:t>&amp; map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161753" y="3805764"/>
            <a:ext cx="760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127135" y="299381"/>
            <a:ext cx="2111478" cy="81087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Schema 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 flipH="1">
            <a:off x="1790166" y="991505"/>
            <a:ext cx="3646188" cy="183890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6"/>
            <a:endCxn id="40" idx="0"/>
          </p:cNvCxnSpPr>
          <p:nvPr/>
        </p:nvCxnSpPr>
        <p:spPr>
          <a:xfrm>
            <a:off x="7238613" y="704818"/>
            <a:ext cx="887899" cy="210264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158713" y="157418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514671" y="1204850"/>
            <a:ext cx="61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2825592" y="3201105"/>
            <a:ext cx="1079605" cy="41415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Schema 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5103269" y="3171825"/>
            <a:ext cx="1079605" cy="41415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Schema 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7548662" y="2945900"/>
            <a:ext cx="11557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Compliance checker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6509268" y="2874790"/>
            <a:ext cx="844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heck &amp; validate</a:t>
            </a:r>
          </a:p>
        </p:txBody>
      </p:sp>
    </p:spTree>
    <p:extLst>
      <p:ext uri="{BB962C8B-B14F-4D97-AF65-F5344CB8AC3E}">
        <p14:creationId xmlns:p14="http://schemas.microsoft.com/office/powerpoint/2010/main" val="124218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88900" y="2997870"/>
            <a:ext cx="1637160" cy="13157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353300" y="2997870"/>
            <a:ext cx="1637160" cy="13157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1726060" y="3655748"/>
            <a:ext cx="3716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97691" y="3136400"/>
            <a:ext cx="1683062" cy="10386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sent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30800" y="3150866"/>
            <a:ext cx="1823635" cy="10097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Message received</a:t>
            </a:r>
            <a:endParaRPr lang="en-US" sz="1600" dirty="0"/>
          </a:p>
        </p:txBody>
      </p:sp>
      <p:cxnSp>
        <p:nvCxnSpPr>
          <p:cNvPr id="9" name="Straight Connector 8"/>
          <p:cNvCxnSpPr>
            <a:stCxn id="7" idx="3"/>
            <a:endCxn id="8" idx="1"/>
          </p:cNvCxnSpPr>
          <p:nvPr/>
        </p:nvCxnSpPr>
        <p:spPr>
          <a:xfrm>
            <a:off x="3780753" y="3655748"/>
            <a:ext cx="135004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>
            <a:off x="6954435" y="3655748"/>
            <a:ext cx="3988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07776" y="4542364"/>
            <a:ext cx="112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Web Sockets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13" idx="0"/>
          </p:cNvCxnSpPr>
          <p:nvPr/>
        </p:nvCxnSpPr>
        <p:spPr>
          <a:xfrm>
            <a:off x="4569288" y="3655748"/>
            <a:ext cx="0" cy="886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9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82600" y="470570"/>
            <a:ext cx="3086100" cy="31616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06500" y="1219200"/>
            <a:ext cx="1663700" cy="157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 Java Object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55236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Consumer (JAVA)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626100" y="470570"/>
            <a:ext cx="3086100" cy="31616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54700" y="807636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Producer (C#)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37300" y="1219200"/>
            <a:ext cx="1663700" cy="157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 C# Object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68700" y="4660900"/>
            <a:ext cx="2286000" cy="147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 XML Object</a:t>
            </a:r>
            <a:endParaRPr lang="en-US" dirty="0"/>
          </a:p>
        </p:txBody>
      </p:sp>
      <p:cxnSp>
        <p:nvCxnSpPr>
          <p:cNvPr id="18" name="Elbow Connector 17"/>
          <p:cNvCxnSpPr>
            <a:stCxn id="5" idx="2"/>
            <a:endCxn id="16" idx="1"/>
          </p:cNvCxnSpPr>
          <p:nvPr/>
        </p:nvCxnSpPr>
        <p:spPr>
          <a:xfrm rot="16200000" flipH="1">
            <a:off x="1501775" y="3330575"/>
            <a:ext cx="2603500" cy="15303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6" idx="3"/>
            <a:endCxn id="9" idx="2"/>
          </p:cNvCxnSpPr>
          <p:nvPr/>
        </p:nvCxnSpPr>
        <p:spPr>
          <a:xfrm flipV="1">
            <a:off x="5854700" y="2794000"/>
            <a:ext cx="1314450" cy="26035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16" idx="3"/>
          </p:cNvCxnSpPr>
          <p:nvPr/>
        </p:nvCxnSpPr>
        <p:spPr>
          <a:xfrm rot="5400000">
            <a:off x="5216525" y="3432175"/>
            <a:ext cx="2603500" cy="13271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87348" y="4014569"/>
            <a:ext cx="132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Databinding</a:t>
            </a:r>
            <a:endParaRPr lang="en-US" dirty="0" smtClean="0"/>
          </a:p>
          <a:p>
            <a:r>
              <a:rPr lang="en-US" dirty="0" smtClean="0"/>
              <a:t>(SAX,DOM)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44074" y="4090769"/>
            <a:ext cx="132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Databinding</a:t>
            </a:r>
            <a:endParaRPr lang="en-US" dirty="0" smtClean="0"/>
          </a:p>
          <a:p>
            <a:r>
              <a:rPr lang="en-US" dirty="0" smtClean="0"/>
              <a:t>(SAX,DOM)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78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5447" y="728991"/>
            <a:ext cx="1913813" cy="22289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1906" y="1411754"/>
            <a:ext cx="1233014" cy="11538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 Java Object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0347" y="285904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Consumer (JAVA)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29662" y="731637"/>
            <a:ext cx="3582537" cy="39914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13462" y="285904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Producer (C#)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83957" y="1426272"/>
            <a:ext cx="2873947" cy="1893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/>
              <a:t>MethodA</a:t>
            </a:r>
            <a:r>
              <a:rPr lang="en-US" sz="1600" dirty="0" smtClean="0"/>
              <a:t>(Weather C# object)</a:t>
            </a:r>
          </a:p>
          <a:p>
            <a:r>
              <a:rPr lang="en-US" sz="1600" dirty="0" err="1" smtClean="0"/>
              <a:t>MethodB</a:t>
            </a:r>
            <a:r>
              <a:rPr lang="en-US" sz="1600" dirty="0" smtClean="0"/>
              <a:t>(X C# object)</a:t>
            </a:r>
          </a:p>
          <a:p>
            <a:r>
              <a:rPr lang="en-US" sz="1600" dirty="0" err="1" smtClean="0"/>
              <a:t>MethodC</a:t>
            </a:r>
            <a:r>
              <a:rPr lang="en-US" sz="1600" dirty="0" smtClean="0"/>
              <a:t>(Y C# object )</a:t>
            </a:r>
          </a:p>
          <a:p>
            <a:r>
              <a:rPr lang="en-US" sz="1600" dirty="0" err="1" smtClean="0"/>
              <a:t>MethodD</a:t>
            </a:r>
            <a:r>
              <a:rPr lang="en-US" sz="1600" dirty="0" smtClean="0"/>
              <a:t>(Z  C# Object)</a:t>
            </a:r>
          </a:p>
          <a:p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152922" y="3577685"/>
            <a:ext cx="2740276" cy="1145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message</a:t>
            </a:r>
          </a:p>
          <a:p>
            <a:pPr algn="ctr"/>
            <a:r>
              <a:rPr lang="en-US" dirty="0" smtClean="0"/>
              <a:t> (Weather object in Binary)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83957" y="1056940"/>
            <a:ext cx="115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984362" y="3676540"/>
            <a:ext cx="1203047" cy="6183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418796" y="1988674"/>
            <a:ext cx="217217" cy="1888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2122044" y="1988674"/>
            <a:ext cx="33619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813047" y="1411754"/>
            <a:ext cx="1921535" cy="10573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 message</a:t>
            </a:r>
          </a:p>
          <a:p>
            <a:pPr algn="ctr"/>
            <a:r>
              <a:rPr lang="en-US" dirty="0" smtClean="0"/>
              <a:t>(in Binary)</a:t>
            </a:r>
            <a:endParaRPr lang="en-US" dirty="0"/>
          </a:p>
        </p:txBody>
      </p:sp>
      <p:cxnSp>
        <p:nvCxnSpPr>
          <p:cNvPr id="55" name="Elbow Connector 54"/>
          <p:cNvCxnSpPr>
            <a:stCxn id="4" idx="2"/>
            <a:endCxn id="10" idx="1"/>
          </p:cNvCxnSpPr>
          <p:nvPr/>
        </p:nvCxnSpPr>
        <p:spPr>
          <a:xfrm rot="5400000">
            <a:off x="671426" y="3439439"/>
            <a:ext cx="1192424" cy="229432"/>
          </a:xfrm>
          <a:prstGeom prst="bentConnector4">
            <a:avLst>
              <a:gd name="adj1" fmla="val 25987"/>
              <a:gd name="adj2" fmla="val 19963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0" idx="3"/>
          </p:cNvCxnSpPr>
          <p:nvPr/>
        </p:nvCxnSpPr>
        <p:spPr>
          <a:xfrm>
            <a:off x="3893198" y="4150367"/>
            <a:ext cx="30911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39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143" y="935847"/>
            <a:ext cx="1208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SOAP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51143" y="3773158"/>
            <a:ext cx="1097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REST</a:t>
            </a:r>
            <a:endParaRPr lang="en-US" u="sng" dirty="0"/>
          </a:p>
        </p:txBody>
      </p:sp>
      <p:sp>
        <p:nvSpPr>
          <p:cNvPr id="6" name="Rectangle 5"/>
          <p:cNvSpPr/>
          <p:nvPr/>
        </p:nvSpPr>
        <p:spPr>
          <a:xfrm>
            <a:off x="451143" y="1788135"/>
            <a:ext cx="1604064" cy="14037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1143" y="4748075"/>
            <a:ext cx="1604064" cy="14037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89133" y="2088943"/>
            <a:ext cx="985831" cy="6517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61544" y="2088943"/>
            <a:ext cx="1201029" cy="6517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SOAP Standard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274964" y="2094362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62827" y="2094362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541457" y="1788135"/>
            <a:ext cx="1414567" cy="1270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477424" y="1971962"/>
            <a:ext cx="1389975" cy="902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Huge Data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03366" y="5206702"/>
            <a:ext cx="674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ym typeface="Wingdings"/>
              </a:rPr>
              <a:t>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541457" y="4748075"/>
            <a:ext cx="1414567" cy="1270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782048" y="5182575"/>
            <a:ext cx="985831" cy="6517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10668" y="5853033"/>
            <a:ext cx="203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Sending data as its  	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67399" y="2094362"/>
            <a:ext cx="674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ym typeface="Wingdings"/>
              </a:rPr>
              <a:t>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4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2459</TotalTime>
  <Words>161</Words>
  <Application>Microsoft Macintosh PowerPoint</Application>
  <PresentationFormat>On-screen Show (4:3)</PresentationFormat>
  <Paragraphs>71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</dc:creator>
  <cp:lastModifiedBy>Enes</cp:lastModifiedBy>
  <cp:revision>12</cp:revision>
  <dcterms:created xsi:type="dcterms:W3CDTF">2016-04-25T03:10:15Z</dcterms:created>
  <dcterms:modified xsi:type="dcterms:W3CDTF">2016-05-12T15:31:41Z</dcterms:modified>
</cp:coreProperties>
</file>