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17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006" y="2830408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07932" y="2807461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1790166" y="3465339"/>
            <a:ext cx="688525" cy="22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78691" y="3136400"/>
            <a:ext cx="1683062" cy="657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4973" y="3136400"/>
            <a:ext cx="1683062" cy="657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received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9" idx="1"/>
          </p:cNvCxnSpPr>
          <p:nvPr/>
        </p:nvCxnSpPr>
        <p:spPr>
          <a:xfrm>
            <a:off x="4161753" y="3465339"/>
            <a:ext cx="7032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9" idx="3"/>
          </p:cNvCxnSpPr>
          <p:nvPr/>
        </p:nvCxnSpPr>
        <p:spPr>
          <a:xfrm flipH="1">
            <a:off x="6548035" y="3465339"/>
            <a:ext cx="7598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3393" y="3655518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18526" y="3990430"/>
            <a:ext cx="161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eceive &amp; </a:t>
            </a:r>
          </a:p>
          <a:p>
            <a:r>
              <a:rPr lang="en-US" dirty="0"/>
              <a:t>v</a:t>
            </a:r>
            <a:r>
              <a:rPr lang="en-US" dirty="0" smtClean="0"/>
              <a:t>alidate &amp; read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1753" y="3805764"/>
            <a:ext cx="9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479695" y="566081"/>
            <a:ext cx="2111478" cy="8108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 flipH="1">
            <a:off x="1514756" y="1258205"/>
            <a:ext cx="2274158" cy="15492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24" idx="4"/>
          </p:cNvCxnSpPr>
          <p:nvPr/>
        </p:nvCxnSpPr>
        <p:spPr>
          <a:xfrm flipV="1">
            <a:off x="3320222" y="1376955"/>
            <a:ext cx="1215212" cy="17594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4864973" y="1376955"/>
            <a:ext cx="841531" cy="17594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6"/>
          </p:cNvCxnSpPr>
          <p:nvPr/>
        </p:nvCxnSpPr>
        <p:spPr>
          <a:xfrm>
            <a:off x="5591173" y="971518"/>
            <a:ext cx="2655831" cy="18359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55793" y="1574182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96091" y="1258205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19894" y="2128180"/>
            <a:ext cx="8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 to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64973" y="2141218"/>
            <a:ext cx="8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53006" y="2830408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307932" y="2807461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 flipV="1">
            <a:off x="1790166" y="3465339"/>
            <a:ext cx="688525" cy="22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78691" y="3136400"/>
            <a:ext cx="1683062" cy="10386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914900" y="3136400"/>
            <a:ext cx="1823635" cy="10097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received</a:t>
            </a:r>
            <a:endParaRPr lang="en-US" sz="1600" dirty="0"/>
          </a:p>
        </p:txBody>
      </p:sp>
      <p:cxnSp>
        <p:nvCxnSpPr>
          <p:cNvPr id="44" name="Straight Connector 43"/>
          <p:cNvCxnSpPr>
            <a:stCxn id="42" idx="3"/>
            <a:endCxn id="43" idx="1"/>
          </p:cNvCxnSpPr>
          <p:nvPr/>
        </p:nvCxnSpPr>
        <p:spPr>
          <a:xfrm flipV="1">
            <a:off x="4161753" y="3641282"/>
            <a:ext cx="753147" cy="1446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40" idx="1"/>
          </p:cNvCxnSpPr>
          <p:nvPr/>
        </p:nvCxnSpPr>
        <p:spPr>
          <a:xfrm flipV="1">
            <a:off x="6738535" y="3465339"/>
            <a:ext cx="569397" cy="17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03393" y="3655518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09268" y="399043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receive, </a:t>
            </a:r>
          </a:p>
          <a:p>
            <a:r>
              <a:rPr lang="x-none" sz="1400" dirty="0" smtClean="0"/>
              <a:t>read</a:t>
            </a:r>
            <a:r>
              <a:rPr lang="en-US" sz="1400" dirty="0" smtClean="0"/>
              <a:t>&amp; map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61753" y="3805764"/>
            <a:ext cx="76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127135" y="299381"/>
            <a:ext cx="2111478" cy="8108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Schema 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 flipH="1">
            <a:off x="1790166" y="991505"/>
            <a:ext cx="3646188" cy="18389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6"/>
            <a:endCxn id="40" idx="0"/>
          </p:cNvCxnSpPr>
          <p:nvPr/>
        </p:nvCxnSpPr>
        <p:spPr>
          <a:xfrm>
            <a:off x="7238613" y="704818"/>
            <a:ext cx="887899" cy="21026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58713" y="15741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14671" y="1204850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825592" y="3201105"/>
            <a:ext cx="1079605" cy="4141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Schema 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103269" y="3171825"/>
            <a:ext cx="1079605" cy="4141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Schema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548662" y="2945900"/>
            <a:ext cx="11557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Compliance checker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509268" y="2874790"/>
            <a:ext cx="84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12421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8900" y="2997870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53300" y="2997870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726060" y="3655748"/>
            <a:ext cx="3716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7691" y="3136400"/>
            <a:ext cx="1683062" cy="10386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0800" y="3150866"/>
            <a:ext cx="1823635" cy="10097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received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>
            <a:off x="3780753" y="3655748"/>
            <a:ext cx="135004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6954435" y="3655748"/>
            <a:ext cx="3988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7776" y="4542364"/>
            <a:ext cx="112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Sockets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4569288" y="3655748"/>
            <a:ext cx="0" cy="886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2600" y="470570"/>
            <a:ext cx="3086100" cy="31616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6500" y="1219200"/>
            <a:ext cx="1663700" cy="157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Java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5523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 (JAVA)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26100" y="470570"/>
            <a:ext cx="3086100" cy="31616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4700" y="80763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 (C#)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37300" y="1219200"/>
            <a:ext cx="1663700" cy="157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C# Object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68700" y="4660900"/>
            <a:ext cx="2286000" cy="147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XML Object</a:t>
            </a:r>
            <a:endParaRPr lang="en-US" dirty="0"/>
          </a:p>
        </p:txBody>
      </p:sp>
      <p:cxnSp>
        <p:nvCxnSpPr>
          <p:cNvPr id="18" name="Elbow Connector 17"/>
          <p:cNvCxnSpPr>
            <a:stCxn id="5" idx="2"/>
            <a:endCxn id="16" idx="1"/>
          </p:cNvCxnSpPr>
          <p:nvPr/>
        </p:nvCxnSpPr>
        <p:spPr>
          <a:xfrm rot="16200000" flipH="1">
            <a:off x="1501775" y="3330575"/>
            <a:ext cx="2603500" cy="1530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  <a:endCxn id="9" idx="2"/>
          </p:cNvCxnSpPr>
          <p:nvPr/>
        </p:nvCxnSpPr>
        <p:spPr>
          <a:xfrm flipV="1">
            <a:off x="5854700" y="2794000"/>
            <a:ext cx="1314450" cy="2603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6" idx="3"/>
          </p:cNvCxnSpPr>
          <p:nvPr/>
        </p:nvCxnSpPr>
        <p:spPr>
          <a:xfrm rot="5400000">
            <a:off x="5216525" y="3432175"/>
            <a:ext cx="2603500" cy="1327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87348" y="4014569"/>
            <a:ext cx="13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Databinding</a:t>
            </a:r>
            <a:endParaRPr lang="en-US" dirty="0" smtClean="0"/>
          </a:p>
          <a:p>
            <a:r>
              <a:rPr lang="en-US" dirty="0" smtClean="0"/>
              <a:t>(SAX,DOM)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4074" y="4090769"/>
            <a:ext cx="13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Databinding</a:t>
            </a:r>
            <a:endParaRPr lang="en-US" dirty="0" smtClean="0"/>
          </a:p>
          <a:p>
            <a:r>
              <a:rPr lang="en-US" dirty="0" smtClean="0"/>
              <a:t>(SAX,DOM)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2600" y="470570"/>
            <a:ext cx="2387600" cy="2590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6500" y="1219200"/>
            <a:ext cx="1233014" cy="11538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Java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347" y="285904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 (JAVA)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45610" y="470570"/>
            <a:ext cx="3866590" cy="39914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2424" y="285904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 (C#)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13462" y="1426272"/>
            <a:ext cx="2873947" cy="1893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MethodA</a:t>
            </a:r>
            <a:r>
              <a:rPr lang="en-US" sz="1600" dirty="0" smtClean="0"/>
              <a:t>(Weather C# object)</a:t>
            </a:r>
          </a:p>
          <a:p>
            <a:r>
              <a:rPr lang="en-US" sz="1600" dirty="0" err="1" smtClean="0"/>
              <a:t>MethodB</a:t>
            </a:r>
            <a:r>
              <a:rPr lang="en-US" sz="1600" dirty="0" smtClean="0"/>
              <a:t>(X C# object)</a:t>
            </a:r>
          </a:p>
          <a:p>
            <a:r>
              <a:rPr lang="en-US" sz="1600" dirty="0" err="1" smtClean="0"/>
              <a:t>MethodC</a:t>
            </a:r>
            <a:r>
              <a:rPr lang="en-US" sz="1600" dirty="0" smtClean="0"/>
              <a:t>(Y C# object )</a:t>
            </a:r>
          </a:p>
          <a:p>
            <a:r>
              <a:rPr lang="en-US" sz="1600" dirty="0" err="1" smtClean="0"/>
              <a:t>MethodD</a:t>
            </a:r>
            <a:r>
              <a:rPr lang="en-US" sz="1600" dirty="0" smtClean="0"/>
              <a:t>(Z  C# Object)</a:t>
            </a:r>
          </a:p>
          <a:p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530202" y="4737100"/>
            <a:ext cx="1961979" cy="1145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message</a:t>
            </a:r>
          </a:p>
          <a:p>
            <a:pPr algn="ctr"/>
            <a:r>
              <a:rPr lang="en-US" dirty="0" smtClean="0"/>
              <a:t> (Weather object in Binary)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13462" y="1176968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84362" y="3676540"/>
            <a:ext cx="1203047" cy="6183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3492181" y="4090770"/>
            <a:ext cx="3792943" cy="1219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18796" y="1988674"/>
            <a:ext cx="217217" cy="1888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0" idx="0"/>
          </p:cNvCxnSpPr>
          <p:nvPr/>
        </p:nvCxnSpPr>
        <p:spPr>
          <a:xfrm>
            <a:off x="1676400" y="3061384"/>
            <a:ext cx="834792" cy="1675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870200" y="1546300"/>
            <a:ext cx="2443262" cy="442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09144" y="1546300"/>
            <a:ext cx="11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</a:p>
          <a:p>
            <a:r>
              <a:rPr lang="en-US" dirty="0" smtClean="0"/>
              <a:t>(in Binary)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143" y="935847"/>
            <a:ext cx="120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SOAP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51143" y="3773158"/>
            <a:ext cx="109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REST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451143" y="1788135"/>
            <a:ext cx="1604064" cy="140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143" y="4748075"/>
            <a:ext cx="1604064" cy="140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9133" y="2088943"/>
            <a:ext cx="985831" cy="65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61544" y="2088943"/>
            <a:ext cx="1201029" cy="65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SOAP Standard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4964" y="20943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2827" y="20943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41457" y="1788135"/>
            <a:ext cx="1414567" cy="12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477424" y="1971962"/>
            <a:ext cx="1389975" cy="902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3366" y="5206702"/>
            <a:ext cx="67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Wingdings"/>
              </a:rPr>
              <a:t>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41457" y="4748075"/>
            <a:ext cx="1414567" cy="12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82048" y="5182575"/>
            <a:ext cx="985831" cy="65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0668" y="5853033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data as its  	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67399" y="2094362"/>
            <a:ext cx="67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Wingdings"/>
              </a:rPr>
              <a:t>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160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</dc:creator>
  <cp:lastModifiedBy>Enes</cp:lastModifiedBy>
  <cp:revision>11</cp:revision>
  <dcterms:created xsi:type="dcterms:W3CDTF">2016-04-25T03:10:15Z</dcterms:created>
  <dcterms:modified xsi:type="dcterms:W3CDTF">2016-05-11T14:39:40Z</dcterms:modified>
</cp:coreProperties>
</file>