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4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C241-8BF1-1D40-B921-EFC399AD5563}" type="datetimeFigureOut">
              <a:rPr lang="en-US" smtClean="0"/>
              <a:t>25.04.16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DC6-7AC3-154D-9EA7-72A0E158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6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C241-8BF1-1D40-B921-EFC399AD5563}" type="datetimeFigureOut">
              <a:rPr lang="en-US" smtClean="0"/>
              <a:t>25.04.16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DC6-7AC3-154D-9EA7-72A0E158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8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C241-8BF1-1D40-B921-EFC399AD5563}" type="datetimeFigureOut">
              <a:rPr lang="en-US" smtClean="0"/>
              <a:t>25.04.16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DC6-7AC3-154D-9EA7-72A0E158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0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C241-8BF1-1D40-B921-EFC399AD5563}" type="datetimeFigureOut">
              <a:rPr lang="en-US" smtClean="0"/>
              <a:t>25.04.16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DC6-7AC3-154D-9EA7-72A0E158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5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C241-8BF1-1D40-B921-EFC399AD5563}" type="datetimeFigureOut">
              <a:rPr lang="en-US" smtClean="0"/>
              <a:t>25.04.16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DC6-7AC3-154D-9EA7-72A0E158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0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C241-8BF1-1D40-B921-EFC399AD5563}" type="datetimeFigureOut">
              <a:rPr lang="en-US" smtClean="0"/>
              <a:t>25.04.16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DC6-7AC3-154D-9EA7-72A0E158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4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C241-8BF1-1D40-B921-EFC399AD5563}" type="datetimeFigureOut">
              <a:rPr lang="en-US" smtClean="0"/>
              <a:t>25.04.16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DC6-7AC3-154D-9EA7-72A0E158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2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C241-8BF1-1D40-B921-EFC399AD5563}" type="datetimeFigureOut">
              <a:rPr lang="en-US" smtClean="0"/>
              <a:t>25.04.16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DC6-7AC3-154D-9EA7-72A0E158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6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C241-8BF1-1D40-B921-EFC399AD5563}" type="datetimeFigureOut">
              <a:rPr lang="en-US" smtClean="0"/>
              <a:t>25.04.16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DC6-7AC3-154D-9EA7-72A0E158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8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C241-8BF1-1D40-B921-EFC399AD5563}" type="datetimeFigureOut">
              <a:rPr lang="en-US" smtClean="0"/>
              <a:t>25.04.16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DC6-7AC3-154D-9EA7-72A0E158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0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C241-8BF1-1D40-B921-EFC399AD5563}" type="datetimeFigureOut">
              <a:rPr lang="en-US" smtClean="0"/>
              <a:t>25.04.16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DC6-7AC3-154D-9EA7-72A0E158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6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DC241-8BF1-1D40-B921-EFC399AD5563}" type="datetimeFigureOut">
              <a:rPr lang="en-US" smtClean="0"/>
              <a:t>25.04.16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B5DC6-7AC3-154D-9EA7-72A0E158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3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3006" y="2830408"/>
            <a:ext cx="1637160" cy="13157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307932" y="2807461"/>
            <a:ext cx="1637160" cy="13157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1790166" y="3465339"/>
            <a:ext cx="688525" cy="22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478691" y="3136400"/>
            <a:ext cx="1683062" cy="6578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sent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64973" y="3136400"/>
            <a:ext cx="1683062" cy="6578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received</a:t>
            </a:r>
            <a:endParaRPr lang="en-US" dirty="0"/>
          </a:p>
        </p:txBody>
      </p:sp>
      <p:cxnSp>
        <p:nvCxnSpPr>
          <p:cNvPr id="11" name="Straight Connector 10"/>
          <p:cNvCxnSpPr>
            <a:stCxn id="8" idx="3"/>
            <a:endCxn id="9" idx="1"/>
          </p:cNvCxnSpPr>
          <p:nvPr/>
        </p:nvCxnSpPr>
        <p:spPr>
          <a:xfrm>
            <a:off x="4161753" y="3465339"/>
            <a:ext cx="70322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1"/>
            <a:endCxn id="9" idx="3"/>
          </p:cNvCxnSpPr>
          <p:nvPr/>
        </p:nvCxnSpPr>
        <p:spPr>
          <a:xfrm flipH="1">
            <a:off x="6548035" y="3465339"/>
            <a:ext cx="7598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03393" y="3655518"/>
            <a:ext cx="63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18526" y="3990430"/>
            <a:ext cx="1618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eceive &amp; </a:t>
            </a:r>
          </a:p>
          <a:p>
            <a:r>
              <a:rPr lang="en-US" dirty="0"/>
              <a:t>v</a:t>
            </a:r>
            <a:r>
              <a:rPr lang="en-US" dirty="0" smtClean="0"/>
              <a:t>alidate &amp; read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61753" y="3805764"/>
            <a:ext cx="9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479695" y="566081"/>
            <a:ext cx="2111478" cy="81087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 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</p:cNvCxnSpPr>
          <p:nvPr/>
        </p:nvCxnSpPr>
        <p:spPr>
          <a:xfrm flipH="1">
            <a:off x="1514756" y="1258205"/>
            <a:ext cx="2274158" cy="154925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0"/>
            <a:endCxn id="24" idx="4"/>
          </p:cNvCxnSpPr>
          <p:nvPr/>
        </p:nvCxnSpPr>
        <p:spPr>
          <a:xfrm flipV="1">
            <a:off x="3320222" y="1376955"/>
            <a:ext cx="1215212" cy="175944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0"/>
          </p:cNvCxnSpPr>
          <p:nvPr/>
        </p:nvCxnSpPr>
        <p:spPr>
          <a:xfrm flipH="1" flipV="1">
            <a:off x="4864973" y="1376955"/>
            <a:ext cx="841531" cy="175944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6"/>
          </p:cNvCxnSpPr>
          <p:nvPr/>
        </p:nvCxnSpPr>
        <p:spPr>
          <a:xfrm>
            <a:off x="5591173" y="971518"/>
            <a:ext cx="2655831" cy="183594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55793" y="1574182"/>
            <a:ext cx="611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696091" y="1258205"/>
            <a:ext cx="611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219894" y="2128180"/>
            <a:ext cx="89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efer to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64973" y="2141218"/>
            <a:ext cx="89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efer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3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153006" y="2830408"/>
            <a:ext cx="1637160" cy="13157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7307932" y="2807461"/>
            <a:ext cx="1637160" cy="13157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9" idx="3"/>
          </p:cNvCxnSpPr>
          <p:nvPr/>
        </p:nvCxnSpPr>
        <p:spPr>
          <a:xfrm flipV="1">
            <a:off x="1790166" y="3465339"/>
            <a:ext cx="688525" cy="22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478691" y="3136400"/>
            <a:ext cx="1683062" cy="10386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sent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914900" y="3136400"/>
            <a:ext cx="1823635" cy="10097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Message received</a:t>
            </a:r>
            <a:endParaRPr lang="en-US" sz="1600" dirty="0"/>
          </a:p>
        </p:txBody>
      </p:sp>
      <p:cxnSp>
        <p:nvCxnSpPr>
          <p:cNvPr id="44" name="Straight Connector 43"/>
          <p:cNvCxnSpPr>
            <a:stCxn id="42" idx="3"/>
            <a:endCxn id="43" idx="1"/>
          </p:cNvCxnSpPr>
          <p:nvPr/>
        </p:nvCxnSpPr>
        <p:spPr>
          <a:xfrm flipV="1">
            <a:off x="4161753" y="3641282"/>
            <a:ext cx="753147" cy="1446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3"/>
            <a:endCxn id="40" idx="1"/>
          </p:cNvCxnSpPr>
          <p:nvPr/>
        </p:nvCxnSpPr>
        <p:spPr>
          <a:xfrm flipV="1">
            <a:off x="6738535" y="3465339"/>
            <a:ext cx="569397" cy="175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03393" y="3655518"/>
            <a:ext cx="63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509268" y="3990430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receive, </a:t>
            </a:r>
          </a:p>
          <a:p>
            <a:r>
              <a:rPr lang="x-none" sz="1400" dirty="0" smtClean="0"/>
              <a:t>read</a:t>
            </a:r>
            <a:r>
              <a:rPr lang="en-US" sz="1400" dirty="0" smtClean="0"/>
              <a:t>&amp; map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161753" y="3805764"/>
            <a:ext cx="760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127135" y="299381"/>
            <a:ext cx="2111478" cy="81087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Schema 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 flipH="1">
            <a:off x="1790166" y="991505"/>
            <a:ext cx="3646188" cy="183890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6"/>
            <a:endCxn id="40" idx="0"/>
          </p:cNvCxnSpPr>
          <p:nvPr/>
        </p:nvCxnSpPr>
        <p:spPr>
          <a:xfrm>
            <a:off x="7238613" y="704818"/>
            <a:ext cx="887899" cy="210264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158713" y="157418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514671" y="1204850"/>
            <a:ext cx="611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2825592" y="3201105"/>
            <a:ext cx="1079605" cy="41415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Schema 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5103269" y="3171825"/>
            <a:ext cx="1079605" cy="41415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Schema 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7548662" y="2945900"/>
            <a:ext cx="11557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Compliance checker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6509268" y="2874790"/>
            <a:ext cx="844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heck &amp; validate</a:t>
            </a:r>
          </a:p>
        </p:txBody>
      </p:sp>
    </p:spTree>
    <p:extLst>
      <p:ext uri="{BB962C8B-B14F-4D97-AF65-F5344CB8AC3E}">
        <p14:creationId xmlns:p14="http://schemas.microsoft.com/office/powerpoint/2010/main" val="124218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88900" y="2997870"/>
            <a:ext cx="1637160" cy="13157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353300" y="2997870"/>
            <a:ext cx="1637160" cy="13157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>
            <a:off x="1726060" y="3655748"/>
            <a:ext cx="3716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097691" y="3136400"/>
            <a:ext cx="1683062" cy="10386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sent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30800" y="3150866"/>
            <a:ext cx="1823635" cy="10097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Message received</a:t>
            </a:r>
            <a:endParaRPr lang="en-US" sz="1600" dirty="0"/>
          </a:p>
        </p:txBody>
      </p:sp>
      <p:cxnSp>
        <p:nvCxnSpPr>
          <p:cNvPr id="9" name="Straight Connector 8"/>
          <p:cNvCxnSpPr>
            <a:stCxn id="7" idx="3"/>
            <a:endCxn id="8" idx="1"/>
          </p:cNvCxnSpPr>
          <p:nvPr/>
        </p:nvCxnSpPr>
        <p:spPr>
          <a:xfrm>
            <a:off x="3780753" y="3655748"/>
            <a:ext cx="135004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>
            <a:off x="6954435" y="3655748"/>
            <a:ext cx="3988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07776" y="4542364"/>
            <a:ext cx="112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Web Sockets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13" idx="0"/>
          </p:cNvCxnSpPr>
          <p:nvPr/>
        </p:nvCxnSpPr>
        <p:spPr>
          <a:xfrm>
            <a:off x="4569288" y="3655748"/>
            <a:ext cx="0" cy="886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96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52</Words>
  <Application>Microsoft Macintosh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</dc:creator>
  <cp:lastModifiedBy>Enes</cp:lastModifiedBy>
  <cp:revision>6</cp:revision>
  <dcterms:created xsi:type="dcterms:W3CDTF">2016-04-25T03:10:15Z</dcterms:created>
  <dcterms:modified xsi:type="dcterms:W3CDTF">2016-04-25T18:44:15Z</dcterms:modified>
</cp:coreProperties>
</file>