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083-0C18-49EC-A361-9932BBE3E010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4715-A2CF-455F-9F06-3B52198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083-0C18-49EC-A361-9932BBE3E010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4715-A2CF-455F-9F06-3B52198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083-0C18-49EC-A361-9932BBE3E010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4715-A2CF-455F-9F06-3B52198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083-0C18-49EC-A361-9932BBE3E010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4715-A2CF-455F-9F06-3B52198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1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083-0C18-49EC-A361-9932BBE3E010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4715-A2CF-455F-9F06-3B52198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2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083-0C18-49EC-A361-9932BBE3E010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4715-A2CF-455F-9F06-3B52198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8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083-0C18-49EC-A361-9932BBE3E010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4715-A2CF-455F-9F06-3B52198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4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083-0C18-49EC-A361-9932BBE3E010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4715-A2CF-455F-9F06-3B52198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2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083-0C18-49EC-A361-9932BBE3E010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4715-A2CF-455F-9F06-3B52198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083-0C18-49EC-A361-9932BBE3E010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4715-A2CF-455F-9F06-3B52198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8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6083-0C18-49EC-A361-9932BBE3E010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4715-A2CF-455F-9F06-3B52198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2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F6083-0C18-49EC-A361-9932BBE3E010}" type="datetimeFigureOut">
              <a:rPr lang="en-US" smtClean="0"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4715-A2CF-455F-9F06-3B521985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1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Batka</a:t>
            </a:r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Team PIXIE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console game with a man(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Batka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who grows up and should take pills.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ends when the man eats bad pills($), does not take any or becomes too fat.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1 multi-dimensional 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3 one-dimensional arrays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10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3 existing .NET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2 exception handlings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1 use of external text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183" y="267866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en-US" sz="9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1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Batka Game</vt:lpstr>
      <vt:lpstr>Game Description</vt:lpstr>
      <vt:lpstr>Requirements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Batka Game</dc:title>
  <dc:creator>Sany</dc:creator>
  <cp:lastModifiedBy>Sany</cp:lastModifiedBy>
  <cp:revision>4</cp:revision>
  <dcterms:created xsi:type="dcterms:W3CDTF">2015-03-01T14:18:16Z</dcterms:created>
  <dcterms:modified xsi:type="dcterms:W3CDTF">2015-03-01T16:40:19Z</dcterms:modified>
</cp:coreProperties>
</file>