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685799" y="2393950"/>
            <a:ext cx="7772401" cy="109538"/>
            <a:chOff x="0" y="0"/>
            <a:chExt cx="7772400" cy="10953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03344" cy="109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777240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201660" y="6248400"/>
            <a:ext cx="256541" cy="275466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9600" y="1185862"/>
            <a:ext cx="7958138" cy="109538"/>
            <a:chOff x="0" y="0"/>
            <a:chExt cx="7958137" cy="109537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4655511" cy="109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7958138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" name="Shape 5"/>
          <p:cNvSpPr/>
          <p:nvPr/>
        </p:nvSpPr>
        <p:spPr>
          <a:xfrm>
            <a:off x="609600" y="6120130"/>
            <a:ext cx="79248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logo.png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7" y="6237287"/>
            <a:ext cx="277813" cy="287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7"/>
          <p:cNvSpPr/>
          <p:nvPr/>
        </p:nvSpPr>
        <p:spPr>
          <a:xfrm>
            <a:off x="1014730" y="6202680"/>
            <a:ext cx="2426970" cy="3371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七月在线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基础升级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Shape 8"/>
          <p:cNvSpPr/>
          <p:nvPr/>
        </p:nvSpPr>
        <p:spPr>
          <a:xfrm>
            <a:off x="7123430" y="6202679"/>
            <a:ext cx="1207770" cy="3371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julyedu.com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标题文本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3606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5"/>
            <a:r>
              <a:t>正文级别 5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91512" y="6237287"/>
            <a:ext cx="277814" cy="27546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titleStyle>
    <p:bodyStyle>
      <a:lvl1pPr marL="469900" marR="0" indent="-469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▪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1pPr>
      <a:lvl2pPr marL="975360" marR="0" indent="-503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■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2pPr>
      <a:lvl3pPr marL="1424940" marR="0" indent="-5156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□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3pPr>
      <a:lvl4pPr marL="1887220" marR="0" indent="-58102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■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4pPr>
      <a:lvl5pPr marL="23596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▪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5pPr>
      <a:lvl6pPr marL="28168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2740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7312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41884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升级班 文件和多线程</a:t>
            </a:r>
            <a:endParaRPr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3471863" y="3933825"/>
            <a:ext cx="4314825" cy="83356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七月在线 </a:t>
            </a:r>
            <a:r>
              <a:rPr lang="zh-CN" altLang="en-US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林老师</a:t>
            </a:r>
            <a:endParaRPr lang="en-US" altLang="zh-CN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</a:endParaRPr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de-DE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http://</a:t>
            </a:r>
            <a:r>
              <a:rPr lang="de-DE" b="1" dirty="0" err="1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weibo.com</a:t>
            </a:r>
            <a:r>
              <a:rPr lang="de-DE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/2607195824/</a:t>
            </a:r>
            <a:endParaRPr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471863" y="5091832"/>
            <a:ext cx="2540000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spcBef>
                <a:spcPts val="1400"/>
              </a:spcBef>
              <a:defRPr sz="2400"/>
            </a:pPr>
            <a:r>
              <a:rPr sz="2200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201</a:t>
            </a:r>
            <a:r>
              <a:rPr lang="en-US" altLang="zh-CN" sz="2200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7</a:t>
            </a:r>
            <a:r>
              <a:rPr sz="2200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年</a:t>
            </a:r>
            <a:r>
              <a:rPr lang="en-US" altLang="zh-CN" sz="2200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12</a:t>
            </a:r>
            <a:r>
              <a:rPr sz="2200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月</a:t>
            </a:r>
            <a:r>
              <a:rPr lang="en-US" altLang="zh-CN" sz="2200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09</a:t>
            </a:r>
            <a:r>
              <a:rPr sz="2200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日</a:t>
            </a: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系统库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en-US" altLang="zh-CN" sz="2800" dirty="0" err="1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os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系统信息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文件目录操作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实现</a:t>
            </a:r>
            <a:r>
              <a:rPr lang="en-US" altLang="zh-CN" sz="2800" dirty="0" err="1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dir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目录递归显示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Font typeface="Wingdings" panose="05000000000000000000"/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07566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使用线程池实现对</a:t>
            </a: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50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个文本进行单词出现频率统计并汇总结果（可以自己写个随机文本产生器）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读取文本文件，将全部内容倒序后写入新文件。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34136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1143000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宋体" panose="02010600030101010101" pitchFamily="2" charset="-122"/>
              </a:rPr>
              <a:t>目录</a:t>
            </a:r>
            <a:endParaRPr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1034415" y="1752600"/>
            <a:ext cx="8109585" cy="4267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文本文件读写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har char="□"/>
              <a:defRPr sz="2700"/>
            </a:pPr>
            <a:r>
              <a:rPr lang="en-US" sz="2800" dirty="0" err="1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json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与</a:t>
            </a: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csv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文件操作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序列化及应用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多进程与多线程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进程池与线程池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数据共享与锁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系统库</a:t>
            </a: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124200" y="6245225"/>
            <a:ext cx="2895600" cy="27559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lang="en-US" altLang="zh-CN" dirty="0"/>
              <a:t>2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文本文件读写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open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的参数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使用</a:t>
            </a: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with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简化异常处理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文件内容读取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自己实现</a:t>
            </a:r>
            <a:r>
              <a:rPr lang="en-US" altLang="zh-CN" sz="2800" dirty="0" err="1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readlines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功能</a:t>
            </a: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altLang="zh-CN" dirty="0" err="1"/>
              <a:t>j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son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csv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文件操作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使用</a:t>
            </a:r>
            <a:r>
              <a:rPr lang="en-US" altLang="zh-CN" sz="2800" dirty="0" err="1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json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库从文件读取和写入数据到文件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使用</a:t>
            </a: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csv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库读写</a:t>
            </a: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csv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格式文件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自己实现</a:t>
            </a: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csv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读写功能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7615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序列化及应用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关于序列化和反序列化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使用</a:t>
            </a: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pickle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库读写序列化数据</a:t>
            </a: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471155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多进程与多线程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进程与线程概念的差异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创建进程与线程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参数传递</a:t>
            </a: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728070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进程池与线程池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动态管理进程线程的挑战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Font typeface="Wingdings" panose="05000000000000000000"/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创建进程池与线程池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Font typeface="Wingdings" panose="05000000000000000000"/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参数传递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Font typeface="Wingdings" panose="05000000000000000000"/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757780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数据共享与锁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进程数据共享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线程数据共享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锁，如何安全的加锁？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Font typeface="Wingdings" panose="05000000000000000000"/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083104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574675" y="-53975"/>
            <a:ext cx="8001000" cy="1216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系统库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566737" y="1752600"/>
            <a:ext cx="8108951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en-US" altLang="zh-CN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sys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传递命令行参数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配合</a:t>
            </a:r>
            <a:r>
              <a:rPr lang="en-US" altLang="zh-CN" sz="2800" dirty="0" err="1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argparser</a:t>
            </a: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库高效处理参数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r>
              <a:rPr lang="zh-CN" altLang="en-US" sz="2800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路径设置</a:t>
            </a: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Font typeface="Wingdings" panose="05000000000000000000"/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lang="en-US" altLang="zh-CN"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har char="□"/>
              <a:defRPr sz="2700"/>
            </a:pPr>
            <a:endParaRPr sz="2800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24200" y="6245225"/>
            <a:ext cx="2895600" cy="2754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rPr lang="en-US" altLang="zh-CN" dirty="0"/>
              <a:t>3</a:t>
            </a:r>
            <a:r>
              <a:rPr dirty="0"/>
              <a:t>/</a:t>
            </a:r>
            <a:r>
              <a:rPr lang="en-US" altLang="zh-C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25854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251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PingFang SC Regular</vt:lpstr>
      <vt:lpstr>华文新魏</vt:lpstr>
      <vt:lpstr>宋体</vt:lpstr>
      <vt:lpstr>Arial</vt:lpstr>
      <vt:lpstr>Microsoft Tai Le</vt:lpstr>
      <vt:lpstr>Times New Roman</vt:lpstr>
      <vt:lpstr>Verdana</vt:lpstr>
      <vt:lpstr>Wingdings</vt:lpstr>
      <vt:lpstr>3_Profile</vt:lpstr>
      <vt:lpstr>升级班 文件和多线程</vt:lpstr>
      <vt:lpstr>目录</vt:lpstr>
      <vt:lpstr>文本文件读写</vt:lpstr>
      <vt:lpstr>json与csv文件操作</vt:lpstr>
      <vt:lpstr>序列化及应用</vt:lpstr>
      <vt:lpstr>多进程与多线程</vt:lpstr>
      <vt:lpstr>进程池与线程池</vt:lpstr>
      <vt:lpstr>数据共享与锁</vt:lpstr>
      <vt:lpstr>系统库</vt:lpstr>
      <vt:lpstr>系统库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Python入门</dc:title>
  <dc:creator/>
  <cp:lastModifiedBy>无柳先生林应</cp:lastModifiedBy>
  <cp:revision>167</cp:revision>
  <dcterms:created xsi:type="dcterms:W3CDTF">2016-11-08T09:12:00Z</dcterms:created>
  <dcterms:modified xsi:type="dcterms:W3CDTF">2017-12-08T03:13:50Z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