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1"/>
  </p:notesMasterIdLst>
  <p:sldIdLst>
    <p:sldId id="354" r:id="rId2"/>
    <p:sldId id="258" r:id="rId3"/>
    <p:sldId id="259" r:id="rId4"/>
    <p:sldId id="260" r:id="rId5"/>
    <p:sldId id="261" r:id="rId6"/>
    <p:sldId id="262" r:id="rId7"/>
    <p:sldId id="263" r:id="rId8"/>
    <p:sldId id="264" r:id="rId9"/>
    <p:sldId id="265" r:id="rId10"/>
    <p:sldId id="3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58" r:id="rId24"/>
    <p:sldId id="278" r:id="rId25"/>
    <p:sldId id="279" r:id="rId26"/>
    <p:sldId id="280" r:id="rId27"/>
    <p:sldId id="281" r:id="rId28"/>
    <p:sldId id="282" r:id="rId29"/>
    <p:sldId id="283" r:id="rId30"/>
    <p:sldId id="359" r:id="rId31"/>
    <p:sldId id="284" r:id="rId32"/>
    <p:sldId id="285" r:id="rId33"/>
    <p:sldId id="360"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0" r:id="rId47"/>
    <p:sldId id="302" r:id="rId48"/>
    <p:sldId id="303" r:id="rId49"/>
    <p:sldId id="304" r:id="rId50"/>
    <p:sldId id="307" r:id="rId51"/>
    <p:sldId id="308"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7" r:id="rId88"/>
    <p:sldId id="346" r:id="rId89"/>
    <p:sldId id="350" r:id="rId90"/>
    <p:sldId id="345" r:id="rId91"/>
    <p:sldId id="355" r:id="rId92"/>
    <p:sldId id="348" r:id="rId93"/>
    <p:sldId id="356" r:id="rId94"/>
    <p:sldId id="357" r:id="rId95"/>
    <p:sldId id="349" r:id="rId96"/>
    <p:sldId id="351" r:id="rId97"/>
    <p:sldId id="352" r:id="rId98"/>
    <p:sldId id="353" r:id="rId99"/>
    <p:sldId id="365" r:id="rId10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FF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660"/>
  </p:normalViewPr>
  <p:slideViewPr>
    <p:cSldViewPr>
      <p:cViewPr varScale="1">
        <p:scale>
          <a:sx n="74" d="100"/>
          <a:sy n="74" d="100"/>
        </p:scale>
        <p:origin x="1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5.615"/>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79 0 24575,'0'0'0,"-4"0"0,-3 6 0,2 5 0,0 15 0,2 16 0,1 8 0,0 16 0,2 8 0,0 0 0,0 3 0,0 0 0,0 6 0,1-4 0,-1-11 0,-5-1 0,-6-11 0,1-8 0,0-9 0,2-6 0,3-4 0,2-8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4.323"/>
    </inkml:context>
    <inkml:brush xml:id="br0">
      <inkml:brushProperty name="width" value="0.2" units="cm"/>
      <inkml:brushProperty name="height" value="0.2" units="cm"/>
      <inkml:brushProperty name="color" value="#EEB3A6"/>
      <inkml:brushProperty name="inkEffects" value="rosegold"/>
      <inkml:brushProperty name="anchorX" value="925.32013"/>
      <inkml:brushProperty name="anchorY" value="-3628.79297"/>
      <inkml:brushProperty name="scaleFactor" value="0.5"/>
    </inkml:brush>
  </inkml:definitions>
  <inkml:trace contextRef="#ctx0" brushRef="#br0">163 206 24575,'0'0'0,"5"0"0,6 0 0,5 0 0,10 5 0,3 6 0,2 10 0,0 10 0,-6 3 0,-6 7 0,-7-1 0,-5-2 0,-3 2 0,-4 2 0,0 4 0,-2-4 0,-4 3 0,-6 1 0,-5-3 0,-4-4 0,-8-9 0,26-29 0,0 2 0,0-1 0,-1 0 0,0 0 0,1-1 0,-8 3 0,8-3 0,0 0 0,0-1 0,-1 1 0,1-1 0,0 0 0,-1 0 0,-5-1 0,6-1 0,0 1 0,0 0 0,0 0 0,0-1 0,0 1 0,0-1 0,0 0 0,1 0 0,-4-3 0,1-1 0,-1 0 0,1 0 0,1 0 0,-6-10 0,-20-44 0,3-13 0,0-14 0,0 3 0,6 9 0,6 12 0,4 8 0,6 10 0,2 8 0,3 5 0,0 3 0,2 3 0,4 2 0,6-1 0,5 6 0,9 5 0,-2 4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9.008"/>
    </inkml:context>
    <inkml:brush xml:id="br0">
      <inkml:brushProperty name="width" value="0.2" units="cm"/>
      <inkml:brushProperty name="height" value="0.2" units="cm"/>
      <inkml:brushProperty name="color" value="#EEB3A6"/>
      <inkml:brushProperty name="inkEffects" value="rosegold"/>
      <inkml:brushProperty name="anchorX" value="-1314.07996"/>
      <inkml:brushProperty name="anchorY" value="-5669.44043"/>
      <inkml:brushProperty name="scaleFactor" value="0.5"/>
    </inkml:brush>
  </inkml:definitions>
  <inkml:trace contextRef="#ctx0" brushRef="#br0">1498 0 24575,'0'0'0,"-4"0"0,-18 0 0,-20 0 0,-26 0 0,-13 0 0,-17 0 0,-13 0 0,-5 0 0,-1 0 0,7 0 0,7 0 0,4 0 0,6 0 0,15 0 0,10 0 0,9 0 0,9 0 0,5 0 0,5 0 0,6 5 0,8 6 0,8 5 0,8 15 0,5 3 0,8 7 0,3 6 0,6-8 0,4-3 0,0-5 0,2-2 0,-3-3 0,1 0 0,3-6 0,7-5 0,2-5 0,7-5 0,6-3 0,-1-2 0,14 0 0,7-1 0,14 0 0,0 0 0,4 0 0,5 1 0,0 0 0,6 5 0,-11 5 0,-12 1 0,-4 4 0,-10 3 0,-3 3 0,3 3 0,-5 1 0,-10 1 0,-5 1 0,-10-1 0,-9 1 0,-5 5 0,-6 10 0,-13 17 0,-2 3 0,-10 3 0,-10 4 0,-8-2 0,-6-3 0,1-9 0,9-3 0,3-7 0,10-7 0,8-4 0,1 0 0,-1-1 0,-2-8 0,-8-6 0,18-18 0,2 1 0,0-1 0,0 0 0,-1 0 0,-9 0 0,-31-5 0,-10-14 0,-13-12 0,-12-11 0,-4-11 0,2 0 0,7 3 0,17 11-3823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4.270"/>
    </inkml:context>
    <inkml:brush xml:id="br0">
      <inkml:brushProperty name="width" value="0.2" units="cm"/>
      <inkml:brushProperty name="height" value="0.2" units="cm"/>
      <inkml:brushProperty name="color" value="#EEB3A6"/>
      <inkml:brushProperty name="inkEffects" value="rosegold"/>
      <inkml:brushProperty name="anchorX" value="-11901.36621"/>
      <inkml:brushProperty name="anchorY" value="-45857.33984"/>
      <inkml:brushProperty name="scaleFactor" value="0.5"/>
    </inkml:brush>
  </inkml:definitions>
  <inkml:trace contextRef="#ctx0" brushRef="#br0">1 1 24575,'0'0'0,"9"0"0,8 0 0,15 0 0,9 0 0,18 0 0,4 5 0,-3 0 0,-1 1 0,2-2 0,-1 4 0,4 5 0,-2-1 0,-7-2 0,-2-2 0,3-3 0,-1-3 0,1 0 0,-7-2 0,-5 0 0,-1-1 0,-11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4.783"/>
    </inkml:context>
    <inkml:brush xml:id="br0">
      <inkml:brushProperty name="width" value="0.2" units="cm"/>
      <inkml:brushProperty name="height" value="0.2" units="cm"/>
      <inkml:brushProperty name="color" value="#EEB3A6"/>
      <inkml:brushProperty name="inkEffects" value="rosegold"/>
      <inkml:brushProperty name="anchorX" value="-13948.1123"/>
      <inkml:brushProperty name="anchorY" value="-46952.38672"/>
      <inkml:brushProperty name="scaleFactor" value="0.5"/>
    </inkml:brush>
  </inkml:definitions>
  <inkml:trace contextRef="#ctx0" brushRef="#br0">797 1 24575,'0'0'0,"-4"9"0,-8 9 0,-9 13 0,-10 10 0,-9 8 0,-1 8 0,2 3 0,2 1 0,-2-2 0,-7 4 0,-4 4 0,-3-7 0,4-2 0,0-3 0,0-2 0,5-12 0,4 0 0,0 0 0,-2-4 0,3-2 0,7-8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5.318"/>
    </inkml:context>
    <inkml:brush xml:id="br0">
      <inkml:brushProperty name="width" value="0.2" units="cm"/>
      <inkml:brushProperty name="height" value="0.2" units="cm"/>
      <inkml:brushProperty name="color" value="#EEB3A6"/>
      <inkml:brushProperty name="inkEffects" value="rosegold"/>
      <inkml:brushProperty name="anchorX" value="-12135.34277"/>
      <inkml:brushProperty name="anchorY" value="-46899.30859"/>
      <inkml:brushProperty name="scaleFactor" value="0.5"/>
    </inkml:brush>
  </inkml:definitions>
  <inkml:trace contextRef="#ctx0" brushRef="#br0">49 0 24575,'0'0'0,"0"14"0,0 20 0,0 14 0,0 18 0,0 16 0,0 11 0,0 2 0,0 0 0,0-4 0,0-3 0,0-4 0,-5-3 0,-6-16 0,1-13 0,0-7 0,2-7 0,3-5 0,7-9 0,2-7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5.711"/>
    </inkml:context>
    <inkml:brush xml:id="br0">
      <inkml:brushProperty name="width" value="0.2" units="cm"/>
      <inkml:brushProperty name="height" value="0.2" units="cm"/>
      <inkml:brushProperty name="color" value="#EEB3A6"/>
      <inkml:brushProperty name="inkEffects" value="rosegold"/>
      <inkml:brushProperty name="anchorX" value="-11076.3623"/>
      <inkml:brushProperty name="anchorY" value="-47027.58203"/>
      <inkml:brushProperty name="scaleFactor" value="0.5"/>
    </inkml:brush>
  </inkml:definitions>
  <inkml:trace contextRef="#ctx0" brushRef="#br0">0 0 24575,'0'0'0,"0"5"0,6 11 0,4 6 0,6 4 0,5 2 0,2 1 0,-2-1 0,-5 1 0,0-1 0,2-1 0,-4-1 0,-3-4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6.244"/>
    </inkml:context>
    <inkml:brush xml:id="br0">
      <inkml:brushProperty name="width" value="0.2" units="cm"/>
      <inkml:brushProperty name="height" value="0.2" units="cm"/>
      <inkml:brushProperty name="color" value="#EEB3A6"/>
      <inkml:brushProperty name="inkEffects" value="rosegold"/>
      <inkml:brushProperty name="anchorX" value="-12264.58105"/>
      <inkml:brushProperty name="anchorY" value="-48328.69922"/>
      <inkml:brushProperty name="scaleFactor" value="0.5"/>
    </inkml:brush>
  </inkml:definitions>
  <inkml:trace contextRef="#ctx0" brushRef="#br0">0 0 24575,'0'0'0,"9"4"0,9 8 0,3-2 0,9 0 0,8-2 0,0-3 0,5-2 0,-2-1 0,-3-2 0,1 0 0,3 0 0,-2-1 0,-3 1 0,-3-1 0,-8 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6.639"/>
    </inkml:context>
    <inkml:brush xml:id="br0">
      <inkml:brushProperty name="width" value="0.2" units="cm"/>
      <inkml:brushProperty name="height" value="0.2" units="cm"/>
      <inkml:brushProperty name="color" value="#EEB3A6"/>
      <inkml:brushProperty name="inkEffects" value="rosegold"/>
      <inkml:brushProperty name="anchorX" value="-13774.38965"/>
      <inkml:brushProperty name="anchorY" value="-49396.80859"/>
      <inkml:brushProperty name="scaleFactor" value="0.5"/>
    </inkml:brush>
  </inkml:definitions>
  <inkml:trace contextRef="#ctx0" brushRef="#br0">11 1 24575,'0'0'0,"0"13"0,0 21 0,0 19 0,0 19 0,0 9 0,0 6 0,0 1 0,0-2 0,0-6 0,0-13 0,-5-7 0,0-16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7.105"/>
    </inkml:context>
    <inkml:brush xml:id="br0">
      <inkml:brushProperty name="width" value="0.2" units="cm"/>
      <inkml:brushProperty name="height" value="0.2" units="cm"/>
      <inkml:brushProperty name="color" value="#EEB3A6"/>
      <inkml:brushProperty name="inkEffects" value="rosegold"/>
      <inkml:brushProperty name="anchorX" value="-12747.85547"/>
      <inkml:brushProperty name="anchorY" value="-49145.64453"/>
      <inkml:brushProperty name="scaleFactor" value="0.5"/>
    </inkml:brush>
  </inkml:definitions>
  <inkml:trace contextRef="#ctx0" brushRef="#br0">0 193 24575,'0'0'0,"5"0"0,16 0 0,21 0 0,27 0 0,11 0 0,18 0 0,13 0 0,5 0 0,1 0 0,4 0 0,-8 0 0,-3-5 0,-13-5 0,-18-1 0,-7-4 0,-9-3 0,-6-3 0,-3-3 0,-13-1 0,-6-1 0,-6 4 0,-8 6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7.644"/>
    </inkml:context>
    <inkml:brush xml:id="br0">
      <inkml:brushProperty name="width" value="0.2" units="cm"/>
      <inkml:brushProperty name="height" value="0.2" units="cm"/>
      <inkml:brushProperty name="color" value="#EEB3A6"/>
      <inkml:brushProperty name="inkEffects" value="rosegold"/>
      <inkml:brushProperty name="anchorX" value="-15314.6123"/>
      <inkml:brushProperty name="anchorY" value="-49968.5625"/>
      <inkml:brushProperty name="scaleFactor" value="0.5"/>
    </inkml:brush>
  </inkml:definitions>
  <inkml:trace contextRef="#ctx0" brushRef="#br0">1450 1 24575,'0'0'0,"0"4"0,0 8 0,0 3 0,-5 11 0,-6 13 0,-5 13 0,-4 16 0,-19 14 0,-13 21 0,-22 24 0,-20 25 0,-16 11 0,-6-3 0,-7-5 0,-4-3 0,7-10 0,15-11 0,15-5 0,15-17 0,10-17 0,13-19 0,11-13 0,6-18 0,1-10 0,8-7 0,7-8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9.092"/>
    </inkml:context>
    <inkml:brush xml:id="br0">
      <inkml:brushProperty name="width" value="0.2" units="cm"/>
      <inkml:brushProperty name="height" value="0.2" units="cm"/>
      <inkml:brushProperty name="color" value="#EEB3A6"/>
      <inkml:brushProperty name="inkEffects" value="rosegold"/>
      <inkml:brushProperty name="anchorX" value="-12849.36328"/>
      <inkml:brushProperty name="anchorY" value="-51112.12109"/>
      <inkml:brushProperty name="scaleFactor" value="0.5"/>
    </inkml:brush>
  </inkml:definitions>
  <inkml:trace contextRef="#ctx0" brushRef="#br0">782 136 24575,'0'0'0,"0"-5"0,-10-1 0,-17-4 0,-5-5 0,-9-4 0,-5-4 0,1 3 0,-2 5 0,-1 4 0,4 4 0,4 4 0,-1 2 0,-7 6 0,3 6 0,-2 6 0,4-1 0,4 3 0,9 2 0,4-3 0,-2-5 0,5 1 0,6 3 0,5 1 0,10-1 0,9-4 0,8-4 0,11 1 0,4-1 0,2-3 0,5-2 0,5 4 0,4 4 0,-2 4 0,-4-1 0,7 3 0,-4 2 0,-2 2 0,-5 2 0,-3 1 0,-9 6 0,-1 6 0,-7 5 0,-6 0 0,-3-3 0,-4 3 0,-2-4 0,-2 2 0,0 9 0,0-3 0,0 2 0,1 1 0,-1 2 0,-4 0 0,-1 1 0,-5 0 0,-4-5 0,-4 0 0,-3-5 0,-3-4 0,-1-10 0,-1-8 0,0-9 0,0-5 0,-5-4 0,0-12 0,-5-13 0,1-6 0,1-13 0,2-6 0,3-5 0,1-3 0,7 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4.792"/>
    </inkml:context>
    <inkml:brush xml:id="br0">
      <inkml:brushProperty name="width" value="0.2" units="cm"/>
      <inkml:brushProperty name="height" value="0.2" units="cm"/>
      <inkml:brushProperty name="color" value="#EEB3A6"/>
      <inkml:brushProperty name="inkEffects" value="rosegold"/>
      <inkml:brushProperty name="anchorX" value="2016.69812"/>
      <inkml:brushProperty name="anchorY" value="-2407.15015"/>
      <inkml:brushProperty name="scaleFactor" value="0.5"/>
    </inkml:brush>
  </inkml:definitions>
  <inkml:trace contextRef="#ctx0" brushRef="#br0">215 0 24575,'0'0'0,"-5"9"0,-1 9 0,-5 8 0,-4 4 0,1 2 0,-8 0 0,-3 5 0,-2 3 0,-1-6 0,-6-7 0,6-9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6.289"/>
    </inkml:context>
    <inkml:brush xml:id="br0">
      <inkml:brushProperty name="width" value="0.2" units="cm"/>
      <inkml:brushProperty name="height" value="0.2" units="cm"/>
      <inkml:brushProperty name="color" value="#EEB3A6"/>
      <inkml:brushProperty name="inkEffects" value="rosegold"/>
      <inkml:brushProperty name="anchorX" value="-11154.34375"/>
      <inkml:brushProperty name="anchorY" value="-51002.07422"/>
      <inkml:brushProperty name="scaleFactor" value="0.5"/>
    </inkml:brush>
  </inkml:definitions>
  <inkml:trace contextRef="#ctx0" brushRef="#br0">434 1 24575,'0'0'0,"-9"4"0,-9 8 0,-8 9 0,-10 10 0,-6 3 0,-1 7 0,-3 4 0,-2-2 0,-2-3 0,4 1 0,5-8 0,15-8 0,28-25 0,-3 0 0,1 1 0,-1-1 0,1 1 0,0-1 0,0 0 0,-1 1 0,1-1 0,0 1 0,0-1 0,-1 1 0,1-1 0,0 1 0,0-1 0,0 1 0,0-1 0,0 1 0,0-1 0,0 1 0,0-1 0,0 1 0,0 0 0,0-1 0,0 1 0,0-1 0,0 1 0,0-1 0,1 1 0,-1-1 0,0 1 0,1 0 0,-2-1 0,1 0 0,1 0 0,-1 1 0,1-1 0,-1 1 0,1-1 0,0 0 0,-1 1 0,1-1 0,0 0 0,-1 0 0,1 0 0,0 1 0,-1-1 0,1 0 0,0 0 0,-1 0 0,1 0 0,0 0 0,-1 0 0,2-1 0,18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6.682"/>
    </inkml:context>
    <inkml:brush xml:id="br0">
      <inkml:brushProperty name="width" value="0.2" units="cm"/>
      <inkml:brushProperty name="height" value="0.2" units="cm"/>
      <inkml:brushProperty name="color" value="#EEB3A6"/>
      <inkml:brushProperty name="inkEffects" value="rosegold"/>
      <inkml:brushProperty name="anchorX" value="-9740.03223"/>
      <inkml:brushProperty name="anchorY" value="-50374.41797"/>
      <inkml:brushProperty name="scaleFactor" value="0.5"/>
    </inkml:brush>
  </inkml:definitions>
  <inkml:trace contextRef="#ctx0" brushRef="#br0">240 1 24575,'0'0'0,"0"5"0,0 11 0,0 16 0,0 15 0,-5 13 0,-6 10 0,-10 11 0,-4 9 0,-4 7 0,-1 0 0,5-3 0,1 7 0,1-4 0,5-8 0,5-11 0,4-8 0,5-14 0,2-10 0,1-8 0,2-18 0,5-9 0,6-18 0,10-15 0,-1-2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7.069"/>
    </inkml:context>
    <inkml:brush xml:id="br0">
      <inkml:brushProperty name="width" value="0.2" units="cm"/>
      <inkml:brushProperty name="height" value="0.2" units="cm"/>
      <inkml:brushProperty name="color" value="#EEB3A6"/>
      <inkml:brushProperty name="inkEffects" value="rosegold"/>
      <inkml:brushProperty name="anchorX" value="-8546.12012"/>
      <inkml:brushProperty name="anchorY" value="-50600.3125"/>
      <inkml:brushProperty name="scaleFactor" value="0.5"/>
    </inkml:brush>
  </inkml:definitions>
  <inkml:trace contextRef="#ctx0" brushRef="#br0">0 1 24575,'0'0'0,"0"4"0,0 8 0,0 4 0,0 4 0,0 9 0,0 2 0,0 6 0,0 6 0,0-2 0,0 3 0,0-3 0,0-3 0,11-9 0,-11-31 0,0 2 0,0 1 0,1-1 0,-1 1 0,1-1 0,-1 1 0,1-1 0,-1 1 0,1-1 0,-1 0 0,1 1 0,-1-1 0,1 0 0,-1 1 0,1-1 0,0 0 0,-1 0 0,1 0 0,-1 1 0,1-1 0,0 0 0,-1 0 0,1 0 0,0 0 0,-1 0 0,1 0 0,1-1 0,14-2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7.553"/>
    </inkml:context>
    <inkml:brush xml:id="br0">
      <inkml:brushProperty name="width" value="0.2" units="cm"/>
      <inkml:brushProperty name="height" value="0.2" units="cm"/>
      <inkml:brushProperty name="color" value="#EEB3A6"/>
      <inkml:brushProperty name="inkEffects" value="rosegold"/>
      <inkml:brushProperty name="anchorX" value="-9604.35254"/>
      <inkml:brushProperty name="anchorY" value="-52001.91406"/>
      <inkml:brushProperty name="scaleFactor" value="0.5"/>
    </inkml:brush>
  </inkml:definitions>
  <inkml:trace contextRef="#ctx0" brushRef="#br0">1 1 24575,'0'0'0,"4"0"0,7 0 0,10 0 0,16 5 0,-3 5 0,1 1 0,4 9 0,-7 4 0,-3-3 0,-2 2 0,-2 0 0,-5 1 0,-6 5 0,-5 7 0,-4 6 0,-3 10 0,-1 8 0,-2 3 0,0 5 0,0-1 0,0 7 0,-5-7 0,-5 1 0,-5-9 0,1-9 0,-3-2 0,-3-13 0,-1-10 0,-2-10 0,-1-12 0,-1-6 0,0-7 0,4-2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7.925"/>
    </inkml:context>
    <inkml:brush xml:id="br0">
      <inkml:brushProperty name="width" value="0.2" units="cm"/>
      <inkml:brushProperty name="height" value="0.2" units="cm"/>
      <inkml:brushProperty name="color" value="#EEB3A6"/>
      <inkml:brushProperty name="inkEffects" value="rosegold"/>
      <inkml:brushProperty name="anchorX" value="-10729.8457"/>
      <inkml:brushProperty name="anchorY" value="-54015.47656"/>
      <inkml:brushProperty name="scaleFactor" value="0.5"/>
    </inkml:brush>
  </inkml:definitions>
  <inkml:trace contextRef="#ctx0" brushRef="#br0">0 0 24575,'0'0'0,"5"0"0,7 0 0,4 0 0,14 5 0,10 6 0,2 0 0,-1-2 0,-8-1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8.778"/>
    </inkml:context>
    <inkml:brush xml:id="br0">
      <inkml:brushProperty name="width" value="0.2" units="cm"/>
      <inkml:brushProperty name="height" value="0.2" units="cm"/>
      <inkml:brushProperty name="color" value="#EEB3A6"/>
      <inkml:brushProperty name="inkEffects" value="rosegold"/>
      <inkml:brushProperty name="anchorX" value="-11964.06152"/>
      <inkml:brushProperty name="anchorY" value="-55075.10156"/>
      <inkml:brushProperty name="scaleFactor" value="0.5"/>
    </inkml:brush>
  </inkml:definitions>
  <inkml:trace contextRef="#ctx0" brushRef="#br0">0 0 24575,'0'0'0,"5"0"0,6 0 0,10 0 0,5 0 0,8 0 0,1 0 0,1 0 0,-3 0 0,-1 0 0,-3 0 0,-6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9.596"/>
    </inkml:context>
    <inkml:brush xml:id="br0">
      <inkml:brushProperty name="width" value="0.2" units="cm"/>
      <inkml:brushProperty name="height" value="0.2" units="cm"/>
      <inkml:brushProperty name="color" value="#EEB3A6"/>
      <inkml:brushProperty name="inkEffects" value="rosegold"/>
      <inkml:brushProperty name="anchorX" value="-13264.94434"/>
      <inkml:brushProperty name="anchorY" value="-56091.10156"/>
      <inkml:brushProperty name="scaleFactor" value="0.5"/>
    </inkml:brush>
  </inkml:definitions>
  <inkml:trace contextRef="#ctx0" brushRef="#br0">1 55 24575,'0'0'0,"9"0"0,19-6 0,10-4 0,8-1 0,11 2 0,18 1 0,12 3 0,16 2 0,21 1 0,20 2 0,17 5 0,-15 1 0,-8-1 0,-7 0 0,-9-1 0,-12-2 0,-20-1 0,-16 0 0,-21-1-3823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0.054"/>
    </inkml:context>
    <inkml:brush xml:id="br0">
      <inkml:brushProperty name="width" value="0.2" units="cm"/>
      <inkml:brushProperty name="height" value="0.2" units="cm"/>
      <inkml:brushProperty name="color" value="#EEB3A6"/>
      <inkml:brushProperty name="inkEffects" value="rosegold"/>
      <inkml:brushProperty name="anchorX" value="-16016.78125"/>
      <inkml:brushProperty name="anchorY" value="-57082.27734"/>
      <inkml:brushProperty name="scaleFactor" value="0.5"/>
    </inkml:brush>
  </inkml:definitions>
  <inkml:trace contextRef="#ctx0" brushRef="#br0">1 1 24575,'0'0'0,"4"9"0,8 18 0,4 6 0,4 7 0,4 11 0,1 10 0,2-3 0,-5-6 0,-5-1 0,-6-7 0,-5-5 0,-3-5 0,3-10 0,-1-7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0.539"/>
    </inkml:context>
    <inkml:brush xml:id="br0">
      <inkml:brushProperty name="width" value="0.2" units="cm"/>
      <inkml:brushProperty name="height" value="0.2" units="cm"/>
      <inkml:brushProperty name="color" value="#EEB3A6"/>
      <inkml:brushProperty name="inkEffects" value="rosegold"/>
      <inkml:brushProperty name="anchorX" value="-17230.92969"/>
      <inkml:brushProperty name="anchorY" value="-58638.34375"/>
      <inkml:brushProperty name="scaleFactor" value="0.5"/>
    </inkml:brush>
  </inkml:definitions>
  <inkml:trace contextRef="#ctx0" brushRef="#br0">168 1 24575,'0'0'0,"5"0"0,6 0 0,5 0 0,4 0 0,4 0 0,2 0 0,5 5 0,2 0 0,0 6 0,-2 4 0,-6 4 0,-7 9 0,-6 2 0,-6 12 0,-8 10 0,-14 5 0,-6 2 0,-15 1 0,-9-2 0,-5-2 0,-3-6 0,-2-7 0,6-11 0,5-11 0,12-14 0,30-8 0,1 1 0,1-1 0,-1 1 0,0-1 0,0 1 0,0-1 0,1 0 0,-1 0 0,0 0 0,1 0 0,-1 0 0,1 0 0,-1 0 0,-1-2 0,-16-17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0.820"/>
    </inkml:context>
    <inkml:brush xml:id="br0">
      <inkml:brushProperty name="width" value="0.2" units="cm"/>
      <inkml:brushProperty name="height" value="0.2" units="cm"/>
      <inkml:brushProperty name="color" value="#EEB3A6"/>
      <inkml:brushProperty name="inkEffects" value="rosegold"/>
      <inkml:brushProperty name="anchorX" value="-16046.68457"/>
      <inkml:brushProperty name="anchorY" value="-58238.60156"/>
      <inkml:brushProperty name="scaleFactor" value="0.5"/>
    </inkml:brush>
  </inkml:definitions>
  <inkml:trace contextRef="#ctx0" brushRef="#br0">0 59 24575,'0'0'0,"5"0"0,6 0 0,5 0 0,9-5 0,4-6 0,8 0 0,-1 1 0,-6-3 0,-7 8 0,-7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7.457"/>
    </inkml:context>
    <inkml:brush xml:id="br0">
      <inkml:brushProperty name="width" value="0.2" units="cm"/>
      <inkml:brushProperty name="height" value="0.2" units="cm"/>
      <inkml:brushProperty name="color" value="#EEB3A6"/>
      <inkml:brushProperty name="inkEffects" value="rosegold"/>
      <inkml:brushProperty name="anchorX" value="3247.00928"/>
      <inkml:brushProperty name="anchorY" value="-1693.89539"/>
      <inkml:brushProperty name="scaleFactor" value="0.5"/>
    </inkml:brush>
  </inkml:definitions>
  <inkml:trace contextRef="#ctx0" brushRef="#br0">824 1 24575,'0'0'0,"-5"0"0,-6 0 0,-5 0 0,-5 0 0,-2 0 0,-8 0 0,-6 5 0,-1 0 0,-10 1 0,-18 4 0,-14 3 0,-7 6 0,8 2 0,6 3 0,8 2 0,10-5 0,16 6 0,13 0 0,23-22 0,1 0 0,-1-1 0,1 1 0,1-1 0,-1 1 0,0 5 0,-5 45 0,5 4 0,3 9 0,2 6 0,0-8 0,-1-3 0,0-5 0,-1-8 0,-1 3 0,1-6 0,-1 0 0,10 5 0,11 7 0,11-4 0,3 0 0,2-1 0,-2-2 0,-2-4 0,3-7 0,3 0 0,5 2 0,-3-4 0,4-3 0,1-8 0,-3-8 0,6-8 0,-3-5 0,-3-5 0,-6-2 0,-3-1 0,1-1 0,-2 1 0,-6-6 0,-8-4 0,-6-6 0,-6 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1.249"/>
    </inkml:context>
    <inkml:brush xml:id="br0">
      <inkml:brushProperty name="width" value="0.2" units="cm"/>
      <inkml:brushProperty name="height" value="0.2" units="cm"/>
      <inkml:brushProperty name="color" value="#EEB3A6"/>
      <inkml:brushProperty name="inkEffects" value="rosegold"/>
      <inkml:brushProperty name="anchorX" value="-17290.37109"/>
      <inkml:brushProperty name="anchorY" value="-59196.07422"/>
      <inkml:brushProperty name="scaleFactor" value="0.5"/>
    </inkml:brush>
  </inkml:definitions>
  <inkml:trace contextRef="#ctx0" brushRef="#br0">1 0 24575,'0'0'0,"4"0"0,7 0 0,11 0 0,14 0 0,24 0 0,19 0 0,18 0 0,14 0 0,1 0 0,-4 0 0,-7 0 0,-18 0 0,-12 0 0,-14 0 0,-18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1.625"/>
    </inkml:context>
    <inkml:brush xml:id="br0">
      <inkml:brushProperty name="width" value="0.2" units="cm"/>
      <inkml:brushProperty name="height" value="0.2" units="cm"/>
      <inkml:brushProperty name="color" value="#EEB3A6"/>
      <inkml:brushProperty name="inkEffects" value="rosegold"/>
      <inkml:brushProperty name="anchorX" value="-19297.24609"/>
      <inkml:brushProperty name="anchorY" value="-60212.07422"/>
      <inkml:brushProperty name="scaleFactor" value="0.5"/>
    </inkml:brush>
  </inkml:definitions>
  <inkml:trace contextRef="#ctx0" brushRef="#br0">141 0 24575,'0'0'0,"-4"5"0,-3 12 0,2 14 0,0 6 0,-3 12 0,-5 10 0,-4 8 0,-4-4 0,3-2 0,3-8 0,0-14 0,3-12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1.885"/>
    </inkml:context>
    <inkml:brush xml:id="br0">
      <inkml:brushProperty name="width" value="0.2" units="cm"/>
      <inkml:brushProperty name="height" value="0.2" units="cm"/>
      <inkml:brushProperty name="color" value="#EEB3A6"/>
      <inkml:brushProperty name="inkEffects" value="rosegold"/>
      <inkml:brushProperty name="anchorX" value="-18140.69141"/>
      <inkml:brushProperty name="anchorY" value="-59703.83203"/>
      <inkml:brushProperty name="scaleFactor" value="0.5"/>
    </inkml:brush>
  </inkml:definitions>
  <inkml:trace contextRef="#ctx0" brushRef="#br0">0 1 24575,'0'0'0,"5"0"0,6 0 0,5 0 0,9 0 0,4 0 0,2 0 0,1 0 0,-2 0 0,-6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2.330"/>
    </inkml:context>
    <inkml:brush xml:id="br0">
      <inkml:brushProperty name="width" value="0.2" units="cm"/>
      <inkml:brushProperty name="height" value="0.2" units="cm"/>
      <inkml:brushProperty name="color" value="#EEB3A6"/>
      <inkml:brushProperty name="inkEffects" value="rosegold"/>
      <inkml:brushProperty name="anchorX" value="-19359.30859"/>
      <inkml:brushProperty name="anchorY" value="-60719.83203"/>
      <inkml:brushProperty name="scaleFactor" value="0.5"/>
    </inkml:brush>
  </inkml:definitions>
  <inkml:trace contextRef="#ctx0" brushRef="#br0">489 1 24575,'0'0'0,"0"4"0,0 12 0,0 6 0,0 9 0,-6 7 0,-4 7 0,-7 9 0,-3 4 0,-9 0 0,-7 6 0,-12 4 0,-5 3 0,-3-6 0,4-10 0,1-8 0,5-14 0,6-11 0,16-10 0,26-11 0,-2-1 0,0 0 0,0 0 0,0 0 0,0 0 0,0 0 0,0 0 0,1 0 0,-1 0 0,0 0 0,0 1 0,0-1 0,0 0 0,0 0 0,0 0 0,0 0 0,0 0 0,0 0 0,0 0 0,0 0 0,0 1 0,0-1 0,0 0 0,0 0 0,0 0 0,0 0 0,0 0 0,0 0 0,0 1 0,0-1 0,0 0 0,0 0 0,0 0 0,0 0 0,0 0 0,0 0 0,0 0 0,0 0 0,0 1 0,0-1 0,0 0 0,0 0 0,-1 0 0,1 0 0,0 0 0,0 0 0,0 0 0,0 0 0,0 0 0,0 0 0,0 0 0,0 0 0,-1 0 0,1 1 0,0-1 0,0 0 0,0 0 0,10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2.642"/>
    </inkml:context>
    <inkml:brush xml:id="br0">
      <inkml:brushProperty name="width" value="0.2" units="cm"/>
      <inkml:brushProperty name="height" value="0.2" units="cm"/>
      <inkml:brushProperty name="color" value="#EEB3A6"/>
      <inkml:brushProperty name="inkEffects" value="rosegold"/>
      <inkml:brushProperty name="anchorX" value="-17866.12891"/>
      <inkml:brushProperty name="anchorY" value="-60473.98828"/>
      <inkml:brushProperty name="scaleFactor" value="0.5"/>
    </inkml:brush>
  </inkml:definitions>
  <inkml:trace contextRef="#ctx0" brushRef="#br0">1 1 24575,'0'0'0,"4"0"0,13 0 0,9 5 0,6 11 0,-4 5 0,5 10 0,4 13 0,5 6 0,4 5 0,-2-9 0,2-1 0,-4 0 0,-4 2 0,1-10 0,8-4 0,-3-4 0,3-7 0,2-7 0,1-7 0,16-3 0,2-4 0,-9-1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3.303"/>
    </inkml:context>
    <inkml:brush xml:id="br0">
      <inkml:brushProperty name="width" value="0.2" units="cm"/>
      <inkml:brushProperty name="height" value="0.2" units="cm"/>
      <inkml:brushProperty name="color" value="#EEB3A6"/>
      <inkml:brushProperty name="inkEffects" value="rosegold"/>
      <inkml:brushProperty name="anchorX" value="-19785.95898"/>
      <inkml:brushProperty name="anchorY" value="-62044.9375"/>
      <inkml:brushProperty name="scaleFactor" value="0.5"/>
    </inkml:brush>
  </inkml:definitions>
  <inkml:trace contextRef="#ctx0" brushRef="#br0">1 1 24575,'0'0'0,"5"0"0,11 0 0,6 0 0,9 0 0,18 0 0,6 0 0,21 0 0,6 0 0,10 0 0,0 0 0,0 0 0,-9 0 0,-8 0 0,-13 0 0,-18 5 0,-14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3.677"/>
    </inkml:context>
    <inkml:brush xml:id="br0">
      <inkml:brushProperty name="width" value="0.2" units="cm"/>
      <inkml:brushProperty name="height" value="0.2" units="cm"/>
      <inkml:brushProperty name="color" value="#EEB3A6"/>
      <inkml:brushProperty name="inkEffects" value="rosegold"/>
      <inkml:brushProperty name="anchorX" value="-21707.48828"/>
      <inkml:brushProperty name="anchorY" value="-63071.46875"/>
      <inkml:brushProperty name="scaleFactor" value="0.5"/>
    </inkml:brush>
  </inkml:definitions>
  <inkml:trace contextRef="#ctx0" brushRef="#br0">1 0 24575,'0'0'0,"4"4"0,8 13 0,-2 10 0,0 4 0,-3 2 0,4 11 0,3-1 0,-2-2 0,-1-4 0,2-8 0,2-9 0,4-7 0,13-7 0,-3-3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4.195"/>
    </inkml:context>
    <inkml:brush xml:id="br0">
      <inkml:brushProperty name="width" value="0.2" units="cm"/>
      <inkml:brushProperty name="height" value="0.2" units="cm"/>
      <inkml:brushProperty name="color" value="#EEB3A6"/>
      <inkml:brushProperty name="inkEffects" value="rosegold"/>
      <inkml:brushProperty name="anchorX" value="-22922.7168"/>
      <inkml:brushProperty name="anchorY" value="-64435.07031"/>
      <inkml:brushProperty name="scaleFactor" value="0.5"/>
    </inkml:brush>
  </inkml:definitions>
  <inkml:trace contextRef="#ctx0" brushRef="#br0">0 0 24575,'0'0'0,"9"0"0,8 0 0,10 0 0,3 0 0,8 0 0,-1 0 0,5 0 0,2 0 0,-1 0 0,1 0 0,-3 0 0,7 5 0,1 1 0,-2-1 0,6 5 0,-5-1 0,1-2 0,11 4 0,6 3 0,-5-1 0,-1-2 0,-2 2 0,-8 2 0,-8-1 0,-5 2 0,-11 2 0,-8 3 0,-8 8 0,-10 6 0,-10-4 0,-6 0 0,-12-3 0,-2 0 0,-3-7 0,-4 0 0,0-1 0,-9 2 0,3 0 0,2-8 0,8-5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4.706"/>
    </inkml:context>
    <inkml:brush xml:id="br0">
      <inkml:brushProperty name="width" value="0.2" units="cm"/>
      <inkml:brushProperty name="height" value="0.2" units="cm"/>
      <inkml:brushProperty name="color" value="#EEB3A6"/>
      <inkml:brushProperty name="inkEffects" value="rosegold"/>
      <inkml:brushProperty name="anchorX" value="-24738.85547"/>
      <inkml:brushProperty name="anchorY" value="-65949.54688"/>
      <inkml:brushProperty name="scaleFactor" value="0.5"/>
    </inkml:brush>
  </inkml:definitions>
  <inkml:trace contextRef="#ctx0" brushRef="#br0">80 1 24575,'0'0'0,"0"13"0,0 16 0,0 3 0,0 13 0,0 0 0,0 4 0,0 7 0,-5-4 0,-1-5 0,-4-1 0,-5 0 0,1 1 0,2-3 0,3-5 0,3-4 0,3-9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5.096"/>
    </inkml:context>
    <inkml:brush xml:id="br0">
      <inkml:brushProperty name="width" value="0.2" units="cm"/>
      <inkml:brushProperty name="height" value="0.2" units="cm"/>
      <inkml:brushProperty name="color" value="#EEB3A6"/>
      <inkml:brushProperty name="inkEffects" value="rosegold"/>
      <inkml:brushProperty name="anchorX" value="-23642.57813"/>
      <inkml:brushProperty name="anchorY" value="-65584.90625"/>
      <inkml:brushProperty name="scaleFactor" value="0.5"/>
    </inkml:brush>
  </inkml:definitions>
  <inkml:trace contextRef="#ctx0" brushRef="#br0">258 0 24575,'0'0'0,"0"13"0,-5 21 0,-6 19 0,-10 19 0,-5 4 0,2 0 0,-1 12 0,1 0 0,4-11 0,6-6 0,4-13 0,0-11 0,-4-9 0,-2-7 0,-4-9 0,2-8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8.012"/>
    </inkml:context>
    <inkml:brush xml:id="br0">
      <inkml:brushProperty name="width" value="0.2" units="cm"/>
      <inkml:brushProperty name="height" value="0.2" units="cm"/>
      <inkml:brushProperty name="color" value="#EEB3A6"/>
      <inkml:brushProperty name="inkEffects" value="rosegold"/>
      <inkml:brushProperty name="anchorX" value="2202.24219"/>
      <inkml:brushProperty name="anchorY" value="-4181.76904"/>
      <inkml:brushProperty name="scaleFactor" value="0.5"/>
    </inkml:brush>
  </inkml:definitions>
  <inkml:trace contextRef="#ctx0" brushRef="#br0">1 0 24575,'0'0'0,"8"0"0,15 6 0,9 4 0,9 6 0,1 5 0,-2-3 0,3 2 0,1 2 0,-2-5 0,-4-3 0,-3-5 0,-3-4 0,-4-2 0,0 3 0,-2-1 0,-6 10 0,-5 10 0,-6 4 0,-4 8 0,-2 0 0,-3 15 0,-1-2 0,0 9 0,-5 10 0,-6 16 0,1 0 0,1 6 0,2 5 0,3-7 0,2-3 0,1-9 0,7-12 0,0-24 0,1-15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5.527"/>
    </inkml:context>
    <inkml:brush xml:id="br0">
      <inkml:brushProperty name="width" value="0.2" units="cm"/>
      <inkml:brushProperty name="height" value="0.2" units="cm"/>
      <inkml:brushProperty name="color" value="#EEB3A6"/>
      <inkml:brushProperty name="inkEffects" value="rosegold"/>
      <inkml:brushProperty name="anchorX" value="-22369.26367"/>
      <inkml:brushProperty name="anchorY" value="-65427.17578"/>
      <inkml:brushProperty name="scaleFactor" value="0.5"/>
    </inkml:brush>
  </inkml:definitions>
  <inkml:trace contextRef="#ctx0" brushRef="#br0">0 1 24575,'0'0'0,"9"0"0,24 0 0,15 0 0,20 0 0,14 0 0,17 0 0,-2 0 0,3 0 0,-4 0 0,-14 0 0,-10 0 0,-10 0 0,-11 0 0,-9 0 0,-7 0 0,-11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6.104"/>
    </inkml:context>
    <inkml:brush xml:id="br0">
      <inkml:brushProperty name="width" value="0.2" units="cm"/>
      <inkml:brushProperty name="height" value="0.2" units="cm"/>
      <inkml:brushProperty name="color" value="#EEB3A6"/>
      <inkml:brushProperty name="inkEffects" value="rosegold"/>
      <inkml:brushProperty name="anchorX" value="-24385.50586"/>
      <inkml:brushProperty name="anchorY" value="-66443.17969"/>
      <inkml:brushProperty name="scaleFactor" value="0.5"/>
    </inkml:brush>
  </inkml:definitions>
  <inkml:trace contextRef="#ctx0" brushRef="#br0">462 1 24575,'0'0'0,"-4"4"0,-7 13 0,-5 9 0,-4 11 0,-9 2 0,-13 10 0,-6 3 0,0 3 0,4-5 0,-1-5 0,9-6 0,5-5 0,-2-4 0,7-3 0,7-1 0,11-1 0,6 5 0,5-26 0,-2-1 0,0 0 0,1 1 0,-1-1 0,1 0 0,0 0 0,4 5 0,-3-5 0,1 1 0,0 0 0,0 0 0,0-1 0,7 5 0,30 27 0,8 4 0,3 1 0,8 4 0,1 2 0,-5-3 0,-2 2 0,-13-4 0,-1-9 0,-5-4 0,2-8 0,-3-7 0,-6-6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6.514"/>
    </inkml:context>
    <inkml:brush xml:id="br0">
      <inkml:brushProperty name="width" value="0.2" units="cm"/>
      <inkml:brushProperty name="height" value="0.2" units="cm"/>
      <inkml:brushProperty name="color" value="#EEB3A6"/>
      <inkml:brushProperty name="inkEffects" value="rosegold"/>
      <inkml:brushProperty name="anchorX" value="-25574.66016"/>
      <inkml:brushProperty name="anchorY" value="-68534.96875"/>
      <inkml:brushProperty name="scaleFactor" value="0.5"/>
    </inkml:brush>
  </inkml:definitions>
  <inkml:trace contextRef="#ctx0" brushRef="#br0">1296 1 24575,'0'0'0,"-14"9"0,-20 14 0,-19 8 0,-14 10 0,-9 6 0,-5 5 0,8 1 0,5 2 0,7-6 0,-1 0 0,-3-1 0,2 1 0,-8 1 0,-4-5 0,3-4 0,-3-5 0,6-4 0,4-9 0,4-1 0,9-7 0,13-5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7.001"/>
    </inkml:context>
    <inkml:brush xml:id="br0">
      <inkml:brushProperty name="width" value="0.2" units="cm"/>
      <inkml:brushProperty name="height" value="0.2" units="cm"/>
      <inkml:brushProperty name="color" value="#EEB3A6"/>
      <inkml:brushProperty name="inkEffects" value="rosegold"/>
      <inkml:brushProperty name="anchorX" value="-23263.27539"/>
      <inkml:brushProperty name="anchorY" value="-68299.25781"/>
      <inkml:brushProperty name="scaleFactor" value="0.5"/>
    </inkml:brush>
  </inkml:definitions>
  <inkml:trace contextRef="#ctx0" brushRef="#br0">1 51 24575,'0'0'0,"0"-5"0,10-1 0,16 1 0,17 1 0,13 1 0,22 0 0,18 2 0,26 1 0,15 0 0,14 0 0,1 0 0,4 0 0,6 1 0,-4-1 0,4 0 0,1 5 0,-12 6 0,-22-1 0,-12 5 0,-10 3 0,-20-2 0,-14-3 0,-16-4 0,-7-3 0,1-13 0,-1-13 0,1-12 0,-5-4 0,-9 4-3823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7.507"/>
    </inkml:context>
    <inkml:brush xml:id="br0">
      <inkml:brushProperty name="width" value="0.2" units="cm"/>
      <inkml:brushProperty name="height" value="0.2" units="cm"/>
      <inkml:brushProperty name="color" value="#EEB3A6"/>
      <inkml:brushProperty name="inkEffects" value="rosegold"/>
      <inkml:brushProperty name="anchorX" value="-26957.24023"/>
      <inkml:brushProperty name="anchorY" value="-69264.92969"/>
      <inkml:brushProperty name="scaleFactor" value="0.5"/>
    </inkml:brush>
  </inkml:definitions>
  <inkml:trace contextRef="#ctx0" brushRef="#br0">457 0 24575,'0'0'0,"0"4"0,0 8 0,0 14 0,-5 26 0,-6 19 0,-5 17 0,-10 11 0,-13 16 0,-13 5 0,-1-5 0,-2-3 0,5-13 0,1-19 0,5-17 0,11-26 0,10-16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7.787"/>
    </inkml:context>
    <inkml:brush xml:id="br0">
      <inkml:brushProperty name="width" value="0.2" units="cm"/>
      <inkml:brushProperty name="height" value="0.2" units="cm"/>
      <inkml:brushProperty name="color" value="#EEB3A6"/>
      <inkml:brushProperty name="inkEffects" value="rosegold"/>
      <inkml:brushProperty name="anchorX" value="-25485.19727"/>
      <inkml:brushProperty name="anchorY" value="-69362.86719"/>
      <inkml:brushProperty name="scaleFactor" value="0.5"/>
    </inkml:brush>
  </inkml:definitions>
  <inkml:trace contextRef="#ctx0" brushRef="#br0">0 80 24575,'0'0'0,"5"-4"0,6-2 0,10-5 0,16-3 0,3 0 0,1 2 0,-3 3 0,8 4 0,3 1 0,-3 3 0,-41 4 0,1-2 0,-1 0 0,1 1 0,-1 0 0,10 4 0,22 11 0,-9 4 0,-9-2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8.177"/>
    </inkml:context>
    <inkml:brush xml:id="br0">
      <inkml:brushProperty name="width" value="0.2" units="cm"/>
      <inkml:brushProperty name="height" value="0.2" units="cm"/>
      <inkml:brushProperty name="color" value="#EEB3A6"/>
      <inkml:brushProperty name="inkEffects" value="rosegold"/>
      <inkml:brushProperty name="anchorX" value="-26960.98242"/>
      <inkml:brushProperty name="anchorY" value="-70370.89844"/>
      <inkml:brushProperty name="scaleFactor" value="0.5"/>
    </inkml:brush>
  </inkml:definitions>
  <inkml:trace contextRef="#ctx0" brushRef="#br0">1 203 24575,'0'0'0,"9"0"0,18 0 0,31-5 0,15-6 0,11 1 0,25-5 0,1-4 0,-7 3 0,0 3 0,-13 4 0,-5-2 0,-15 2 0,-14 3 0,-12 1 0,-3 3 0,-6-5 0,-4-4 0,-3-4 0,-6-5 0,-7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8.598"/>
    </inkml:context>
    <inkml:brush xml:id="br0">
      <inkml:brushProperty name="width" value="0.2" units="cm"/>
      <inkml:brushProperty name="height" value="0.2" units="cm"/>
      <inkml:brushProperty name="color" value="#EEB3A6"/>
      <inkml:brushProperty name="inkEffects" value="rosegold"/>
      <inkml:brushProperty name="anchorX" value="-29170.09961"/>
      <inkml:brushProperty name="anchorY" value="-71184.77344"/>
      <inkml:brushProperty name="scaleFactor" value="0.5"/>
    </inkml:brush>
  </inkml:definitions>
  <inkml:trace contextRef="#ctx0" brushRef="#br0">249 1 24575,'0'0'0,"0"13"0,0 32 0,0 24 0,0 29 0,-5 35 0,-5 18 0,-7-4 0,-13-1 0,-5-20 0,-1-16 0,0-18 0,3-21 0,6-17 0,28-55 0,-2 2 0,0 0 0,1 1 0,-1-1 0,0 0 0,0 1 0,0-1 0,0 0 0,0 0 0,0 0 0,0 0 0,0 0 0,-2 1 0,2 1 0,1-3 0,0 0 0,0 0 0,0 0 0,-1 0 0,1 0 0,0 0 0,0 0 0,0 0 0,0 0 0,0 0 0,-1 1 0,1-1 0,0 0 0,0 0 0,0 0 0,0 0 0,0 0 0,-1 0 0,1 0 0,0 0 0,0 0 0,0 0 0,0 0 0,0 0 0,-1 0 0,1 0 0,0-1 0,0 1 0,0 0 0,0 0 0,0 0 0,-1 0 0,1 0 0,0 0 0,0 0 0,0 0 0,0 0 0,0-1 0,0 1 0,0 0 0,0 0 0,-1 0 0,1 0 0,0 0 0,0 0 0,0-1 0,0 1 0,0 0 0,0 0 0,0 0 0,0 0 0,0 0 0,0-1 0,0 1 0,0 0 0,0 0 0,0 0 0,0 0 0,0 0 0,0-1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8.848"/>
    </inkml:context>
    <inkml:brush xml:id="br0">
      <inkml:brushProperty name="width" value="0.2" units="cm"/>
      <inkml:brushProperty name="height" value="0.2" units="cm"/>
      <inkml:brushProperty name="color" value="#EEB3A6"/>
      <inkml:brushProperty name="inkEffects" value="rosegold"/>
      <inkml:brushProperty name="anchorX" value="-27905.09375"/>
      <inkml:brushProperty name="anchorY" value="-71438.39844"/>
      <inkml:brushProperty name="scaleFactor" value="0.5"/>
    </inkml:brush>
  </inkml:definitions>
  <inkml:trace contextRef="#ctx0" brushRef="#br0">0 0 24575,'0'0'0,"5"5"0,11 6 0,11 10 0,4 15 0,7 4 0,-4 1 0,3 3 0,-2 2 0,-2-3 0,-2-8 0,-2 0 0,-2-3 0,0-7 0,4-13 0,-5-6-3823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9.283"/>
    </inkml:context>
    <inkml:brush xml:id="br0">
      <inkml:brushProperty name="width" value="0.2" units="cm"/>
      <inkml:brushProperty name="height" value="0.2" units="cm"/>
      <inkml:brushProperty name="color" value="#EEB3A6"/>
      <inkml:brushProperty name="inkEffects" value="rosegold"/>
      <inkml:brushProperty name="anchorX" value="-29348.13086"/>
      <inkml:brushProperty name="anchorY" value="-72885.91406"/>
      <inkml:brushProperty name="scaleFactor" value="0.5"/>
    </inkml:brush>
  </inkml:definitions>
  <inkml:trace contextRef="#ctx0" brushRef="#br0">1 1 24575,'0'0'0,"0"9"0,0 24 0,0 14 0,0 10 0,0 15 0,0 6 0,0-6 0,5 0 0,5-9 0,1-11 0,4-14 0,-14-38 0,-1 1 0,1 0 0,0 0 0,0 0 0,-1 0 0,1 0 0,0 0 0,0 0 0,0 0 0,0 0 0,0 0 0,0-1 0,1 1 0,-1 0 0,0-1 0,2 1 0,-2-1 0,0 0 0,1-1 0,-1 1 0,0 0 0,0 0 0,0-1 0,0 1 0,0-1 0,0 1 0,0-1 0,0 1 0,0-1 0,0 0 0,0 1 0,0-1 0,0 0 0,0 0 0,0 0 0,0-1 0,18-18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8.801"/>
    </inkml:context>
    <inkml:brush xml:id="br0">
      <inkml:brushProperty name="width" value="0.2" units="cm"/>
      <inkml:brushProperty name="height" value="0.2" units="cm"/>
      <inkml:brushProperty name="color" value="#EEB3A6"/>
      <inkml:brushProperty name="inkEffects" value="rosegold"/>
      <inkml:brushProperty name="anchorX" value="674.7243"/>
      <inkml:brushProperty name="anchorY" value="-6483.10693"/>
      <inkml:brushProperty name="scaleFactor" value="0.5"/>
    </inkml:brush>
  </inkml:definitions>
  <inkml:trace contextRef="#ctx0" brushRef="#br0">185 1 24575,'0'0'0,"4"4"0,2 7 0,0 5 0,3 15 0,5 9 0,-2 6 0,-1 1 0,-8 7 0,-8 11 0,-8 7 0,-11 5 0,-10 8 0,-3 2 0,0-6 0,7-6 0,2-8 0,3-16 0,11-31 0,11-19 0,3-7 0,13-20 0,14-26 0,11-25 0,8-5 0,-1-1 0,-1 6 0,-5 12 0,-10 11 0,-3 6 0,-8 8 0,-1 6 0,0 3 0,2 4 0,2 6 0,2 1 0,2 1 0,-5-2 0,1-1 0,0 4 0,1 4 0,1 4 0,2 4 0,0 3 0,1 13 0,-5 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9.814"/>
    </inkml:context>
    <inkml:brush xml:id="br0">
      <inkml:brushProperty name="width" value="0.2" units="cm"/>
      <inkml:brushProperty name="height" value="0.2" units="cm"/>
      <inkml:brushProperty name="color" value="#EEB3A6"/>
      <inkml:brushProperty name="inkEffects" value="rosegold"/>
      <inkml:brushProperty name="anchorX" value="-30463.19727"/>
      <inkml:brushProperty name="anchorY" value="-74476.74219"/>
      <inkml:brushProperty name="scaleFactor" value="0.5"/>
    </inkml:brush>
  </inkml:definitions>
  <inkml:trace contextRef="#ctx0" brushRef="#br0">1 0 24575,'0'0'0,"9"0"0,8 0 0,10 0 0,13 0 0,4 0 0,9 0 0,13 0 0,2 0 0,6 0 0,-9 0 0,-8 0 0,-6 0 0,-7 6 0,-1 10 0,-5 10 0,-9 5 0,-25-23 0,-1-2 0,1 1 0,-1 0 0,3 9 0,7 44 0,-7 9 0,-3 13 0,-3-6 0,-7 0 0,-10 0 0,-6-5 0,-10-5 0,-6-10 0,-6-9 0,0-4 0,-1-5 0,-2-4 0,-2-4 0,5-2 0,4-7 0,5-1 0,4 0 0,3-4 0,2-4 0,1-5 0,-5-3 0,6-2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0.040"/>
    </inkml:context>
    <inkml:brush xml:id="br0">
      <inkml:brushProperty name="width" value="0.2" units="cm"/>
      <inkml:brushProperty name="height" value="0.2" units="cm"/>
      <inkml:brushProperty name="color" value="#EEB3A6"/>
      <inkml:brushProperty name="inkEffects" value="rosegold"/>
      <inkml:brushProperty name="anchorX" value="-31601.24023"/>
      <inkml:brushProperty name="anchorY" value="-76569.80469"/>
      <inkml:brushProperty name="scaleFactor" value="0.5"/>
    </inkml:brush>
  </inkml:definitions>
  <inkml:trace contextRef="#ctx0" brushRef="#br0">1 0 24575,'0'0'0,"4"0"0,8 0 0,9 0 0,10 0 0,8 0 0,7 0 0,10 0 0,7 0 0,7 0 0,-11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1.348"/>
    </inkml:context>
    <inkml:brush xml:id="br0">
      <inkml:brushProperty name="width" value="0.2" units="cm"/>
      <inkml:brushProperty name="height" value="0.2" units="cm"/>
      <inkml:brushProperty name="color" value="#EEB3A6"/>
      <inkml:brushProperty name="inkEffects" value="rosegold"/>
      <inkml:brushProperty name="anchorX" value="-33018.83594"/>
      <inkml:brushProperty name="anchorY" value="-77585.80469"/>
      <inkml:brushProperty name="scaleFactor" value="0.5"/>
    </inkml:brush>
  </inkml:definitions>
  <inkml:trace contextRef="#ctx0" brushRef="#br0">0 1 24575,'0'0'0,"5"9"0,6 4 0,0 3 0,-1 3 0,-2 9 0,-3 2 0,-1 6 0,2 11 0,5-1 0,5 8 0,4 2 0,3 1 0,2-11 0,2-6 0,-6-12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1.682"/>
    </inkml:context>
    <inkml:brush xml:id="br0">
      <inkml:brushProperty name="width" value="0.2" units="cm"/>
      <inkml:brushProperty name="height" value="0.2" units="cm"/>
      <inkml:brushProperty name="color" value="#EEB3A6"/>
      <inkml:brushProperty name="inkEffects" value="rosegold"/>
      <inkml:brushProperty name="anchorX" value="-34237.87891"/>
      <inkml:brushProperty name="anchorY" value="-79127.07031"/>
      <inkml:brushProperty name="scaleFactor" value="0.5"/>
    </inkml:brush>
  </inkml:definitions>
  <inkml:trace contextRef="#ctx0" brushRef="#br0">697 1 24575,'0'0'0,"-4"5"0,-8 6 0,-4 10 0,1 5 0,-3 3 0,-8 6 0,-1 6 0,-3-1 0,-5 8 0,-9 9 0,-12 12 0,-13 18 0,-12 4 0,-11 2 0,-2-7 0,17-19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2.095"/>
    </inkml:context>
    <inkml:brush xml:id="br0">
      <inkml:brushProperty name="width" value="0.2" units="cm"/>
      <inkml:brushProperty name="height" value="0.2" units="cm"/>
      <inkml:brushProperty name="color" value="#EEB3A6"/>
      <inkml:brushProperty name="inkEffects" value="rosegold"/>
      <inkml:brushProperty name="anchorX" value="-32525.34375"/>
      <inkml:brushProperty name="anchorY" value="-78917.4375"/>
      <inkml:brushProperty name="scaleFactor" value="0.5"/>
    </inkml:brush>
  </inkml:definitions>
  <inkml:trace contextRef="#ctx0" brushRef="#br0">0 389 24575,'0'0'0,"9"-5"0,8-1 0,10-5 0,14-9 0,12-5 0,11-2 0,18-8 0,16 0 0,-2 6 0,10 2 0,1 2 0,-9 6 0,-1 0 0,-5 0 0,-10 3 0,-4 5 0,-2-2 0,-6-3 0,-11 3 0,-10 3 0,-14 3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3.362"/>
    </inkml:context>
    <inkml:brush xml:id="br0">
      <inkml:brushProperty name="width" value="0.2" units="cm"/>
      <inkml:brushProperty name="height" value="0.2" units="cm"/>
      <inkml:brushProperty name="color" value="#EEB3A6"/>
      <inkml:brushProperty name="inkEffects" value="rosegold"/>
      <inkml:brushProperty name="anchorX" value="-34976.79688"/>
      <inkml:brushProperty name="anchorY" value="-79545.32813"/>
      <inkml:brushProperty name="scaleFactor" value="0.5"/>
    </inkml:brush>
  </inkml:definitions>
  <inkml:trace contextRef="#ctx0" brushRef="#br0">457 1 24575,'0'0'0,"0"4"0,-11 7 0,-4 10 0,-7 10 0,-8 4 0,-2 5 0,-6 5 0,-5 4 0,-4-4 0,3-3 0,3-5 0,9-4 0,15-4 0,16-26 0,1-1 0,-1 0 0,1 0 0,-1 1 0,1-1 0,0 0 0,-1 1 0,1-1 0,1 5 0,8 24 0,3 0 0,1 0 0,-2 4 0,-3 4 0,-8 10 0,-7 4 0,-8 7 0,-10 2 0,-4 5 0,2-2 0,6-8 0,11-17 0,10-41 0,0 2 0,0 0 0,0-1 0,-1 1 0,1 0 0,0-1 0,0 1 0,0 0 0,0 0 0,0-1 0,0 1 0,0 0 0,0 0 0,1-1 0,-1 1 0,0 0 0,0 0 0,1-1 0,-1 1 0,1 0 0,10-14 0,8-14 0,9-18 0,4-20 0,2-10 0,-2 0 0,-5 6 0,-8 1 0,-1-1 0,-1 14 0,2 9 0,2 9 0,2 10 0,1 11 0,7 7 0,0 5 0,6 3 0,5 2 0,-2 1 0,-2 0 0,3 0 0,7-1 0,2 5 0,-7 5 0,-4 0 0,-6 9 0,-3 9 0,-3 3 0,-1 6 0,-7 0 0,-4-1 0,-6 3 0,-4 2 0,-3 8 0,-2 4 0,-6 12 0,-5-5 0,-1-5 0,-4-3 0,-3-8 0,-8 0 0,3-1 0,-1-3 0,0-9 0,0-4 0,4-3 0,1-6 0,-1-7 0,-6-4 0,-1-4 0,4-8 0,-1-11 0,7-8 0,5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3.743"/>
    </inkml:context>
    <inkml:brush xml:id="br0">
      <inkml:brushProperty name="width" value="0.2" units="cm"/>
      <inkml:brushProperty name="height" value="0.2" units="cm"/>
      <inkml:brushProperty name="color" value="#EEB3A6"/>
      <inkml:brushProperty name="inkEffects" value="rosegold"/>
      <inkml:brushProperty name="anchorX" value="-36082.01563"/>
      <inkml:brushProperty name="anchorY" value="-81835.99219"/>
      <inkml:brushProperty name="scaleFactor" value="0.5"/>
    </inkml:brush>
  </inkml:definitions>
  <inkml:trace contextRef="#ctx0" brushRef="#br0">39 0 24575,'0'0'0,"4"0"0,13 0 0,9 0 0,5 0 0,8 0 0,-1 0 0,0 0 0,-4 0 0,-2 5 0,-7 6 0,-8 5 0,-17-14 0,0 0 0,1-1 0,-1 1 0,0 0 0,1-1 0,-1 1 0,0 0 0,0-1 0,0 1 0,0 0 0,0-1 0,-1 4 0,-1-2 0,1 1 0,0-1 0,-1 1 0,0-1 0,0 0 0,-4 6 0,-1-3 0,1-1 0,0 0 0,0 0 0,-9 5 0,-32 16 0,-11-1 0,-9-1 0,5-5 0,11-6-3823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4.057"/>
    </inkml:context>
    <inkml:brush xml:id="br0">
      <inkml:brushProperty name="width" value="0.2" units="cm"/>
      <inkml:brushProperty name="height" value="0.2" units="cm"/>
      <inkml:brushProperty name="color" value="#EEB3A6"/>
      <inkml:brushProperty name="inkEffects" value="rosegold"/>
      <inkml:brushProperty name="anchorX" value="-35027.47656"/>
      <inkml:brushProperty name="anchorY" value="-81043.88281"/>
      <inkml:brushProperty name="scaleFactor" value="0.5"/>
    </inkml:brush>
  </inkml:definitions>
  <inkml:trace contextRef="#ctx0" brushRef="#br0">1 1 24575,'0'0'0,"4"0"0,8 0 0,14 5 0,5 5 0,4 1 0,-1 9 0,-1 3 0,-6 4 0,-9 1 0,-6 0 0,-10 6 0,-10-1 0,-8-6 0,-5-1 0,1-7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5.225"/>
    </inkml:context>
    <inkml:brush xml:id="br0">
      <inkml:brushProperty name="width" value="0.2" units="cm"/>
      <inkml:brushProperty name="height" value="0.2" units="cm"/>
      <inkml:brushProperty name="color" value="#EEB3A6"/>
      <inkml:brushProperty name="inkEffects" value="rosegold"/>
      <inkml:brushProperty name="anchorX" value="-36213.07422"/>
      <inkml:brushProperty name="anchorY" value="-82351.66406"/>
      <inkml:brushProperty name="scaleFactor" value="0.5"/>
    </inkml:brush>
  </inkml:definitions>
  <inkml:trace contextRef="#ctx0" brushRef="#br0">178 1 24575,'0'0'0,"0"4"0,0 7 0,0 5 0,0 15 0,0 3 0,-5 3 0,-1-2 0,-4-1 0,-5-3 0,1 4 0,-3 3 0,3 0 0,3 3 0,4 3 0,2 8 0,3-2 0,1-4 0,1 10 0,11 1 0,6 1 0,-1-6 0,-1-1 0,-9 4 0,-10 0 0,-7-4 0,-7-2 0,-6-5 0,4-5 0,3-5 0,5-4 0,-1-7 0,-1-2 0,12-1 0,5-18 0,-2 0 0,0 0 0,0-1 0,1 1 0,-1 0 0,0-1 0,1 1 0,0-1 0,-1 0 0,1 1 0,2 1 0,37 13 0,43 2 0,34 1 0,18-3 0,20-3 0,4-5 0,-3-3 0,-11-3 0,-21-1 0,-12-1 0,-19-1 0,-20 1 0,-18-1 0,-13 0 0,-11 1 0,-5 0 0,-3 0 0,-2 0 0,6 0 0,11 0 0,-4 0-3823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5.963"/>
    </inkml:context>
    <inkml:brush xml:id="br0">
      <inkml:brushProperty name="width" value="0.2" units="cm"/>
      <inkml:brushProperty name="height" value="0.2" units="cm"/>
      <inkml:brushProperty name="color" value="#EEB3A6"/>
      <inkml:brushProperty name="inkEffects" value="rosegold"/>
      <inkml:brushProperty name="anchorX" value="-38783.64063"/>
      <inkml:brushProperty name="anchorY" value="-84755.625"/>
      <inkml:brushProperty name="scaleFactor" value="0.5"/>
    </inkml:brush>
  </inkml:definitions>
  <inkml:trace contextRef="#ctx0" brushRef="#br0">0 0 24575,'0'0'0,"5"9"0,11 19 0,6 9 0,3 4 0,3 6 0,-4-3 0,-6-4 0,-6-4 0,-4 2 0,-4 2 0,-3-7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9.757"/>
    </inkml:context>
    <inkml:brush xml:id="br0">
      <inkml:brushProperty name="width" value="0.2" units="cm"/>
      <inkml:brushProperty name="height" value="0.2" units="cm"/>
      <inkml:brushProperty name="color" value="#EEB3A6"/>
      <inkml:brushProperty name="inkEffects" value="rosegold"/>
      <inkml:brushProperty name="anchorX" value="-807.52631"/>
      <inkml:brushProperty name="anchorY" value="-7594.83447"/>
      <inkml:brushProperty name="scaleFactor" value="0.5"/>
    </inkml:brush>
  </inkml:definitions>
  <inkml:trace contextRef="#ctx0" brushRef="#br0">507 63 24575,'0'0'0,"5"-5"0,1-11 0,-6 0 0,-11 1 0,-3 8 0,-9 4 0,-9 8 0,-8 13 0,-6 11 0,-4 14 0,-3 13 0,0 16 0,4 17 0,0 5 0,6 2 0,10 2 0,15-14 0,16-69 0,1 0 0,0 25 0,5 16 0,-3-53 0,1 1 0,-1 0 0,0 0 0,1 0 0,0 0 0,0 0 0,0-1 0,2 4 0,-3-4 0,1 0 0,0-1 0,0 0 0,0 0 0,1 1 0,-1-1 0,0-1 0,1 1 0,2 2 0,-1-2 0,-1 0 0,1-1 0,0 1 0,-1-1 0,1 0 0,7 2 0,30 1 0,0-4 0,9-2 0,2-2 0,8 1 0,5-4 0,6-5 0,-53 5 0,34-13 0,15-17 0,-56 26 0,1 2 0,-1-2 0,13-14 0,-10 11 0,20-33 0,-21 26 0,14-32 0,2-22 0,-11 8 0,-8 5 0,-5 10 0,-4 8 0,-3 19 0,0 15 0,0 25 0,1 16 0,0 13 0,0 13 0,0 9 0,1 2 0,0 4 0,5 7 0,1-7 0,0-11 0,4-10 0,4-9 0,4-14 0,-19-28 0,2 1 0,0-1 0,-1 1 0,1 0 0,0-1 0,0 1 0,-1 0 0,1-1 0,0 1 0,0-1 0,0 0 0,0 1 0,0-1 0,0 1 0,0-1 0,0 0 0,2 0 0,15 0 0,2-18 0,3-11 0,-5-6 0,-3-12 0,-5-9 0,-4 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6.293"/>
    </inkml:context>
    <inkml:brush xml:id="br0">
      <inkml:brushProperty name="width" value="0.2" units="cm"/>
      <inkml:brushProperty name="height" value="0.2" units="cm"/>
      <inkml:brushProperty name="color" value="#EEB3A6"/>
      <inkml:brushProperty name="inkEffects" value="rosegold"/>
      <inkml:brushProperty name="anchorX" value="-39961.91406"/>
      <inkml:brushProperty name="anchorY" value="-86164.61719"/>
      <inkml:brushProperty name="scaleFactor" value="0.5"/>
    </inkml:brush>
  </inkml:definitions>
  <inkml:trace contextRef="#ctx0" brushRef="#br0">1 1 24575,'0'0'0,"0"4"0,0 18 0,5 5 0,6 4 0,-1-4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6.753"/>
    </inkml:context>
    <inkml:brush xml:id="br0">
      <inkml:brushProperty name="width" value="0.2" units="cm"/>
      <inkml:brushProperty name="height" value="0.2" units="cm"/>
      <inkml:brushProperty name="color" value="#EEB3A6"/>
      <inkml:brushProperty name="inkEffects" value="rosegold"/>
      <inkml:brushProperty name="anchorX" value="-41004.29688"/>
      <inkml:brushProperty name="anchorY" value="-87292.05469"/>
      <inkml:brushProperty name="scaleFactor" value="0.5"/>
    </inkml:brush>
  </inkml:definitions>
  <inkml:trace contextRef="#ctx0" brushRef="#br0">0 1 24575,'0'0'0,"5"0"0,6 0 0,10 0 0,10 0 0,9 0 0,11 0 0,20 0 0,4 0 0,15 0 0,7 0 0,1 0 0,3 0 0,-9 0 0,-16 0 0,-14 0 0,-9 5 0,-15 5 0,-13 6 0,-23-13 0,-1-1 0,1 0 0,-1 0 0,1 0 0,-1 1 0,0-1 0,0 1 0,0-1 0,1 3 0,5 24 0,-6 2 0,-2 6 0,-1 9 0,-6-6 0,-5-2 0,-4 1 0,-10 2 0,-8-1 0,-2-4 0,6-3 0,1-7 0,-2-8 0,-4-2 0,-5 1 0,1-4 0,7-4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7.125"/>
    </inkml:context>
    <inkml:brush xml:id="br0">
      <inkml:brushProperty name="width" value="0.2" units="cm"/>
      <inkml:brushProperty name="height" value="0.2" units="cm"/>
      <inkml:brushProperty name="color" value="#EEB3A6"/>
      <inkml:brushProperty name="inkEffects" value="rosegold"/>
      <inkml:brushProperty name="anchorX" value="-42695.70703"/>
      <inkml:brushProperty name="anchorY" value="-88874.85938"/>
      <inkml:brushProperty name="scaleFactor" value="0.5"/>
    </inkml:brush>
  </inkml:definitions>
  <inkml:trace contextRef="#ctx0" brushRef="#br0">0 1 24575,'0'0'0,"9"0"0,14 0 0,9 0 0,9 0 0,0 0 0,0 0 0,-3 0 0,-9 5 0,-9 6 0,-20-10 0,1-1 0,0 1 0,-1 0 0,1 0 0,0 0 0,-1 0 0,1 0 0,-1 0 0,1 0 0,-1 0 0,0 0 0,1 0 0,-1 0 0,0 0 0,0 1 0,2 13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7.506"/>
    </inkml:context>
    <inkml:brush xml:id="br0">
      <inkml:brushProperty name="width" value="0.2" units="cm"/>
      <inkml:brushProperty name="height" value="0.2" units="cm"/>
      <inkml:brushProperty name="color" value="#EEB3A6"/>
      <inkml:brushProperty name="inkEffects" value="rosegold"/>
      <inkml:brushProperty name="anchorX" value="-43994.18359"/>
      <inkml:brushProperty name="anchorY" value="-89938.22656"/>
      <inkml:brushProperty name="scaleFactor" value="0.5"/>
    </inkml:brush>
  </inkml:definitions>
  <inkml:trace contextRef="#ctx0" brushRef="#br0">1 0 24575,'0'0'0,"8"0"0,15 0 0,14 0 0,25 0 0,22 0 0,30 0 0,15 0 0,14 0 0,4 0 0,-11 0 0,-8 0 0,-14 0 0,-23 0 0,-21 0 0,-23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7.993"/>
    </inkml:context>
    <inkml:brush xml:id="br0">
      <inkml:brushProperty name="width" value="0.2" units="cm"/>
      <inkml:brushProperty name="height" value="0.2" units="cm"/>
      <inkml:brushProperty name="color" value="#EEB3A6"/>
      <inkml:brushProperty name="inkEffects" value="rosegold"/>
      <inkml:brushProperty name="anchorX" value="-46343.48828"/>
      <inkml:brushProperty name="anchorY" value="-90954.22656"/>
      <inkml:brushProperty name="scaleFactor" value="0.5"/>
    </inkml:brush>
  </inkml:definitions>
  <inkml:trace contextRef="#ctx0" brushRef="#br0">499 0 24575,'0'0'0,"-4"0"0,-8 11 0,-4 20 0,-9 12 0,-10 3 0,-1 5 0,5 1 0,-4 2 0,-3-6 0,-4 0 0,7-6 0,2-4 0,-1-4 0,-4-4 0,1-2 0,7-12 0,13-12 0,18-3 0,-1-1 0,0 0 0,0 0 0,0 0 0,0 0 0,0 0 0,0 0 0,0 0 0,0 0 0,0 0 0,0 0 0,0 0 0,0-1 0,0 1 0,0 0 0,0 0 0,0 0 0,0 0 0,0 0 0,0 0 0,0 0 0,0 0 0,0 0 0,0 0 0,0 0 0,0 0 0,0 0 0,0-1 0,0 1 0,0 0 0,0 0 0,0 0 0,0 0 0,0 0 0,0 0 0,8-5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8.631"/>
    </inkml:context>
    <inkml:brush xml:id="br0">
      <inkml:brushProperty name="width" value="0.2" units="cm"/>
      <inkml:brushProperty name="height" value="0.2" units="cm"/>
      <inkml:brushProperty name="color" value="#EEB3A6"/>
      <inkml:brushProperty name="inkEffects" value="rosegold"/>
      <inkml:brushProperty name="anchorX" value="-44838.19922"/>
      <inkml:brushProperty name="anchorY" value="-90508.02344"/>
      <inkml:brushProperty name="scaleFactor" value="0.5"/>
    </inkml:brush>
  </inkml:definitions>
  <inkml:trace contextRef="#ctx0" brushRef="#br0">0 158 24575,'0'0'0,"0"9"0,0 13 0,0 5 0,6 13 0,4 7 0,1 6 0,-1 1 0,3-9 0,8-10 0,-2-7 0,3-9 0,6-8 0,2-5 0,6-3 0,-1-3 0,5-1 0,4-1 0,-3 1 0,3-1 0,-3 2 0,-4-1 0,2 1 0,8-6 0,2 1 0,-1-5 0,-5-5 0,-5-4 0,-4-4 0,-9-2 0,3-1 0,-2-11 0,1-1 0,-6-5 0,-6-8 0,-4 1 0,-11-16 0,-13-7 0,-2 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0.138"/>
    </inkml:context>
    <inkml:brush xml:id="br0">
      <inkml:brushProperty name="width" value="0.2" units="cm"/>
      <inkml:brushProperty name="height" value="0.2" units="cm"/>
      <inkml:brushProperty name="color" value="#EEB3A6"/>
      <inkml:brushProperty name="inkEffects" value="rosegold"/>
      <inkml:brushProperty name="anchorX" value="-46764.90234"/>
      <inkml:brushProperty name="anchorY" value="-91366.85938"/>
      <inkml:brushProperty name="scaleFactor" value="0.5"/>
    </inkml:brush>
  </inkml:definitions>
  <inkml:trace contextRef="#ctx0" brushRef="#br0">615 0 24575,'0'0'0,"-5"9"0,-7 3 0,1 9 0,-9 9 0,-9 14 0,-8 16 0,-12 16 0,-5 13 0,-3 8 0,-1 1 0,1-7 0,1-15 0,1-15 0,11-9 0,7-9 0,11-18 0,20-11 0,5-13 0,1-1 0,-1 0 0,1 0 0,0 0 0,0 0 0,0 1 0,0-1 0,0 0 0,0 0 0,0 0 0,0 0 0,0 0 0,0 1 0,0-1 0,0 0 0,0 0 0,0 0 0,0 0 0,0 0 0,0 0 0,0 1 0,0-1 0,1 0 0,-1 0 0,0 0 0,0 0 0,0 0 0,0 0 0,0 1 0,0-1 0,0 0 0,0 0 0,0 0 0,1 0 0,-1 0 0,0 0 0,0 0 0,0 0 0,0 0 0,0 0 0,0 0 0,1 1 0,-1-1 0,0 0 0,0 0 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0.544"/>
    </inkml:context>
    <inkml:brush xml:id="br0">
      <inkml:brushProperty name="width" value="0.2" units="cm"/>
      <inkml:brushProperty name="height" value="0.2" units="cm"/>
      <inkml:brushProperty name="color" value="#EEB3A6"/>
      <inkml:brushProperty name="inkEffects" value="rosegold"/>
      <inkml:brushProperty name="anchorX" value="-45137.78516"/>
      <inkml:brushProperty name="anchorY" value="-91254.39844"/>
      <inkml:brushProperty name="scaleFactor" value="0.5"/>
    </inkml:brush>
  </inkml:definitions>
  <inkml:trace contextRef="#ctx0" brushRef="#br0">1 0 24575,'0'0'0,"4"0"0,7 16 0,5 16 0,4 11 0,9 12 0,2 16 0,1 7 0,5-1 0,-1-9 0,-7-10 0,-2-7 0,-2-13 0,-6-7 0,-5-4 0,-6-9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1.008"/>
    </inkml:context>
    <inkml:brush xml:id="br0">
      <inkml:brushProperty name="width" value="0.2" units="cm"/>
      <inkml:brushProperty name="height" value="0.2" units="cm"/>
      <inkml:brushProperty name="color" value="#EEB3A6"/>
      <inkml:brushProperty name="inkEffects" value="rosegold"/>
      <inkml:brushProperty name="anchorX" value="-46492.48047"/>
      <inkml:brushProperty name="anchorY" value="-92933.64063"/>
      <inkml:brushProperty name="scaleFactor" value="0.5"/>
    </inkml:brush>
  </inkml:definitions>
  <inkml:trace contextRef="#ctx0" brushRef="#br0">0 1 24575,'0'0'0,"9"0"0,19 0 0,9 0 0,10 0 0,4 0 0,-1 0 0,0 0 0,-5 0 0,-5 0 0,-5 0 0,-4 0 0,-8 5 0,-7 6 0,-7-1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1.425"/>
    </inkml:context>
    <inkml:brush xml:id="br0">
      <inkml:brushProperty name="width" value="0.2" units="cm"/>
      <inkml:brushProperty name="height" value="0.2" units="cm"/>
      <inkml:brushProperty name="color" value="#EEB3A6"/>
      <inkml:brushProperty name="inkEffects" value="rosegold"/>
      <inkml:brushProperty name="anchorX" value="-47979.74219"/>
      <inkml:brushProperty name="anchorY" value="-93976.02344"/>
      <inkml:brushProperty name="scaleFactor" value="0.5"/>
    </inkml:brush>
  </inkml:definitions>
  <inkml:trace contextRef="#ctx0" brushRef="#br0">0 0 24575,'0'0'0,"5"0"0,16 0 0,11 0 0,10 0 0,12 0 0,4 0 0,1 0 0,1 0 0,-7 0 0,-7 0 0,-7 0 0,-6 0 0,-4 0 0,-2 0 0,-1 0 0,-2 0 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0.984"/>
    </inkml:context>
    <inkml:brush xml:id="br0">
      <inkml:brushProperty name="width" value="0.2" units="cm"/>
      <inkml:brushProperty name="height" value="0.2" units="cm"/>
      <inkml:brushProperty name="color" value="#EEB3A6"/>
      <inkml:brushProperty name="inkEffects" value="rosegold"/>
      <inkml:brushProperty name="anchorX" value="-2294.93823"/>
      <inkml:brushProperty name="anchorY" value="-9276.91016"/>
      <inkml:brushProperty name="scaleFactor" value="0.5"/>
    </inkml:brush>
  </inkml:definitions>
  <inkml:trace contextRef="#ctx0" brushRef="#br0">475 1374 24575,'0'0'0,"5"0"0,6-5 0,-1-6 0,-5-10 0,-13-10 0,-3-4 0,-6 5 0,-4 7 0,17 22 0,1-1 0,0 0 0,-1 1 0,1 0 0,0 0 0,0 0 0,-1 0 0,-3-1 0,-30 3 0,0 10 0,-4 7 0,-3 11 0,-3 14 0,2 12 0,5 4 0,9 3 0,4 14 0,3 5 0,6 3 0,6-10 0,4-11 0,4-7 0,8-10 0,7-3 0,6-10 0,4-10 0,-14-20 0,-3-1 0,1 0 0,0 0 0,-1 0 0,1-1 0,5 2 0,38-1 0,6-9 0,14-9 0,5-11 0,0-14 0,2-13 0,1-16 0,-4-13 0,-5-20 0,-4-14 0,-5-19 0,-8-17 0,-8-23 0,-6-11 0,-10 10 0,1 5 0,-1 16 0,-5 26 0,-5 30 0,-6 16 0,1 22 0,-11 61 0,1-1 0,0-1 0,0 1 0,-1-1 0,1 0 0,1 1 0,-1 0 0,0-1 0,4-3 0,-5 6 0,1 0 0,-1-1 0,0 1 0,1 0 0,-1 0 0,1 0 0,-1 0 0,1 0 0,-1 0 0,1-1 0,-1 1 0,1 0 0,-1 0 0,1 1 0,-1-1 0,1 0 0,-1 0 0,1 0 0,-1 0 0,1 0 0,-1 0 0,0 1 0,1-1 0,-1 0 0,1 0 0,-1 1 0,0-1 0,1 0 0,-1 1 0,0-1 0,1 0 0,-1 1 0,0-1 0,1 0 0,-1 1 0,0-1 0,0 1 0,1-1 0,-1 1 0,15 34 0,-4 32 0,-2 20 0,-4 20 0,-2 28 0,-2 4 0,-6 4 0,-6-1 0,0-7 0,-5-8 0,-2-8 0,2-16 0,3-22 0,3-13 0,5-10 0,2-12 0,1-2 0,7-12 0,7-10 0,-10-20 0,-1 0 0,1-1 0,-1 0 0,1 1 0,0-1 0,0 0 0,0 0 0,0 0 0,3 1 0,27 6 0,3-6 0,6-2 0,-6-1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1.877"/>
    </inkml:context>
    <inkml:brush xml:id="br0">
      <inkml:brushProperty name="width" value="0.2" units="cm"/>
      <inkml:brushProperty name="height" value="0.2" units="cm"/>
      <inkml:brushProperty name="color" value="#EEB3A6"/>
      <inkml:brushProperty name="inkEffects" value="rosegold"/>
      <inkml:brushProperty name="anchorX" value="-49623.44531"/>
      <inkml:brushProperty name="anchorY" value="-94992.02344"/>
      <inkml:brushProperty name="scaleFactor" value="0.5"/>
    </inkml:brush>
  </inkml:definitions>
  <inkml:trace contextRef="#ctx0" brushRef="#br0">317 1 24575,'0'0'0,"0"9"0,0 14 0,0 14 0,-5 25 0,-16 27 0,-11 15 0,-9 9 0,-8 2 0,2 1 0,3-8 0,5-13 0,15-23 0,9-23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2.307"/>
    </inkml:context>
    <inkml:brush xml:id="br0">
      <inkml:brushProperty name="width" value="0.2" units="cm"/>
      <inkml:brushProperty name="height" value="0.2" units="cm"/>
      <inkml:brushProperty name="color" value="#EEB3A6"/>
      <inkml:brushProperty name="inkEffects" value="rosegold"/>
      <inkml:brushProperty name="anchorX" value="-48290.10938"/>
      <inkml:brushProperty name="anchorY" value="-94968.23438"/>
      <inkml:brushProperty name="scaleFactor" value="0.5"/>
    </inkml:brush>
  </inkml:definitions>
  <inkml:trace contextRef="#ctx0" brushRef="#br0">1 0 24575,'0'0'0,"4"0"0,8 0 0,19 0 0,21 0 0,25 0 0,20 0 0,27 0 0,16 0 0,18 0 0,1 0 0,-2 0 0,0 0 0,-17 0 0,-16 0 0,-11 0 0,-24 0 0,-19 0 0,-23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3.051"/>
    </inkml:context>
    <inkml:brush xml:id="br0">
      <inkml:brushProperty name="width" value="0.2" units="cm"/>
      <inkml:brushProperty name="height" value="0.2" units="cm"/>
      <inkml:brushProperty name="color" value="#EEB3A6"/>
      <inkml:brushProperty name="inkEffects" value="rosegold"/>
      <inkml:brushProperty name="anchorX" value="-51057.38281"/>
      <inkml:brushProperty name="anchorY" value="-95984.23438"/>
      <inkml:brushProperty name="scaleFactor" value="0.5"/>
    </inkml:brush>
  </inkml:definitions>
  <inkml:trace contextRef="#ctx0" brushRef="#br0">1 54 24575,'0'0'0,"9"0"0,24 0 0,9 0 0,20 0 0,16-5 0,11-6 0,-6 1 0,5 0 0,-3 2 0,-6 3 0,-13 2 0,-6 2 0,-11 0 0,-9 1 0,-12 6 0,-14 0 0,-9 10 0,-11 4 0,-14 5 0,-5 7 0,0 2 0,-6-1 0,0-6 0,5 9 0,1-7 0,2 0 0,4-2 0,0-1 0,-5-5 0,3-1 0,4 1 0,0 5 0,-2 7 0,4-3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3.601"/>
    </inkml:context>
    <inkml:brush xml:id="br0">
      <inkml:brushProperty name="width" value="0.2" units="cm"/>
      <inkml:brushProperty name="height" value="0.2" units="cm"/>
      <inkml:brushProperty name="color" value="#EEB3A6"/>
      <inkml:brushProperty name="inkEffects" value="rosegold"/>
      <inkml:brushProperty name="anchorX" value="-52620.65625"/>
      <inkml:brushProperty name="anchorY" value="-97442.88281"/>
      <inkml:brushProperty name="scaleFactor" value="0.5"/>
    </inkml:brush>
  </inkml:definitions>
  <inkml:trace contextRef="#ctx0" brushRef="#br0">1 0 24575,'0'0'0,"4"0"0,8 0 0,4 11 0,4 10 0,-1 6 0,1 14 0,1 11 0,-3 6 0,-5 18 0,-4 10 0,-3 10 0,-4 12 0,-1 8 0,-1 7 0,-1 0 0,0 2 0,0-19 0,1-14 0,-1-21 0,-4-12 0,-6-13 0,-5-9 0,13-33 0,1-1 0,0 0 0,-1 0 0,0 0 0,0 0 0,0-1 0,-3 3 0,-18 11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4.056"/>
    </inkml:context>
    <inkml:brush xml:id="br0">
      <inkml:brushProperty name="width" value="0.2" units="cm"/>
      <inkml:brushProperty name="height" value="0.2" units="cm"/>
      <inkml:brushProperty name="color" value="#EEB3A6"/>
      <inkml:brushProperty name="inkEffects" value="rosegold"/>
      <inkml:brushProperty name="anchorX" value="-53712.60156"/>
      <inkml:brushProperty name="anchorY" value="-99974.5625"/>
      <inkml:brushProperty name="scaleFactor" value="0.5"/>
    </inkml:brush>
  </inkml:definitions>
  <inkml:trace contextRef="#ctx0" brushRef="#br0">1 1 24575,'0'0'0,"9"0"0,3 5 0,-1 6 0,3 5 0,3 4 0,-2-1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4.507"/>
    </inkml:context>
    <inkml:brush xml:id="br0">
      <inkml:brushProperty name="width" value="0.2" units="cm"/>
      <inkml:brushProperty name="height" value="0.2" units="cm"/>
      <inkml:brushProperty name="color" value="#EEB3A6"/>
      <inkml:brushProperty name="inkEffects" value="rosegold"/>
      <inkml:brushProperty name="anchorX" value="-54807.03125"/>
      <inkml:brushProperty name="anchorY" value="-101061.53125"/>
      <inkml:brushProperty name="scaleFactor" value="0.5"/>
    </inkml:brush>
  </inkml:definitions>
  <inkml:trace contextRef="#ctx0" brushRef="#br0">1 346 24575,'0'0'0,"0"-4"0,5-7 0,6-11 0,5-4 0,10-8 0,2-1 0,9 0 0,-1 1 0,10-3 0,4 2 0,3 7 0,17 2 0,-10 7-3823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5.321"/>
    </inkml:context>
    <inkml:brush xml:id="br0">
      <inkml:brushProperty name="width" value="0.2" units="cm"/>
      <inkml:brushProperty name="height" value="0.2" units="cm"/>
      <inkml:brushProperty name="color" value="#EEB3A6"/>
      <inkml:brushProperty name="inkEffects" value="rosegold"/>
      <inkml:brushProperty name="anchorX" value="-56261.57422"/>
      <inkml:brushProperty name="anchorY" value="-101731.58594"/>
      <inkml:brushProperty name="scaleFactor" value="0.5"/>
    </inkml:brush>
  </inkml:definitions>
  <inkml:trace contextRef="#ctx0" brushRef="#br0">391 1 24575,'0'0'0,"-4"4"0,-7 7 0,-10 5 0,-10 5 0,-4 2 0,-5 3 0,-5 1 0,7 0 0,3-5 0,4-1 0,8 1 0,2 0 0,6 2 0,0 0 0,-2 1 0,9-5 0,8 6 0,13 1 0,14 0 0,5 1 0,3 9 0,-6 7 0,-1-1 0,-3-2 0,0-4 0,-6-4 0,-5-8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6.528"/>
    </inkml:context>
    <inkml:brush xml:id="br0">
      <inkml:brushProperty name="width" value="0.2" units="cm"/>
      <inkml:brushProperty name="height" value="0.2" units="cm"/>
      <inkml:brushProperty name="color" value="#EEB3A6"/>
      <inkml:brushProperty name="inkEffects" value="rosegold"/>
      <inkml:brushProperty name="anchorX" value="-55102.47656"/>
      <inkml:brushProperty name="anchorY" value="-101419.17188"/>
      <inkml:brushProperty name="scaleFactor" value="0.5"/>
    </inkml:brush>
  </inkml:definitions>
  <inkml:trace contextRef="#ctx0" brushRef="#br0">0 0 24575,'0'0'0,"0"9"0,0 8 0,6 20 0,4 4 0,1 2 0,-1 3 0,-3 2 0,-2 7 0,-2-4 0,-1 1 0,-1-1 0,-2-4 0,6-1 0,6 1 0,-1-5 0,0-4 0,2-9 0,4-9 0,3-2 0,3-7 0,2-3 0,2-4 0,0-2 0,1-2 0,5 0 0,10-1 0,1 0 0,9 0 0,18 1 0,3 0 0,4-6 0,8-4 0,-5-1 0,6-4 0,4-3 0,-11 2 0,-7 3 0,-13 4 0,-1 4 0,2 2 0,-7 1 0,0 2 0,-2 1 0,-6 0 0,0-1 0,1 1 0,1-1 0,-4 0 0,-3 1 0,-5-1 0,2 0 0,-8-5 0,-28 3 0,2 1 0,-1 0 0,0-1 0,0 1 0,0 0 0,0-1 0,0 1 0,-1-1 0,3-1 0,16-19 0,-7 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7.004"/>
    </inkml:context>
    <inkml:brush xml:id="br0">
      <inkml:brushProperty name="width" value="0.2" units="cm"/>
      <inkml:brushProperty name="height" value="0.2" units="cm"/>
      <inkml:brushProperty name="color" value="#EEB3A6"/>
      <inkml:brushProperty name="inkEffects" value="rosegold"/>
      <inkml:brushProperty name="anchorX" value="-58016.35547"/>
      <inkml:brushProperty name="anchorY" value="-103026.42188"/>
      <inkml:brushProperty name="scaleFactor" value="0.5"/>
    </inkml:brush>
  </inkml:definitions>
  <inkml:trace contextRef="#ctx0" brushRef="#br0">56 1 24575,'0'0'0,"0"4"0,0 13 0,0 15 0,-5 25 0,-6 19 0,0 5 0,1 14 0,2 6 0,3-1 0,2 2 0,1-10 0,2-10 0,0-15 0,0-9 0,1-11 0,-1-8 0,0-12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7.603"/>
    </inkml:context>
    <inkml:brush xml:id="br0">
      <inkml:brushProperty name="width" value="0.2" units="cm"/>
      <inkml:brushProperty name="height" value="0.2" units="cm"/>
      <inkml:brushProperty name="color" value="#EEB3A6"/>
      <inkml:brushProperty name="inkEffects" value="rosegold"/>
      <inkml:brushProperty name="anchorX" value="-56946.76953"/>
      <inkml:brushProperty name="anchorY" value="-103087.23438"/>
      <inkml:brushProperty name="scaleFactor" value="0.5"/>
    </inkml:brush>
  </inkml:definitions>
  <inkml:trace contextRef="#ctx0" brushRef="#br0">1 0 24575,'0'0'0,"0"4"0,5 8 0,5-1 0,1 4 0,-1 3 0,2 9 0,-1 1 0,-3 3 0,-2 0 0,-2-2 0,-2 5 0,-1 5 0,4-1 0,5-2 0,0-7-3823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1.891"/>
    </inkml:context>
    <inkml:brush xml:id="br0">
      <inkml:brushProperty name="width" value="0.2" units="cm"/>
      <inkml:brushProperty name="height" value="0.2" units="cm"/>
      <inkml:brushProperty name="color" value="#EEB3A6"/>
      <inkml:brushProperty name="inkEffects" value="rosegold"/>
      <inkml:brushProperty name="anchorX" value="-4064.45825"/>
      <inkml:brushProperty name="anchorY" value="-10639.88574"/>
      <inkml:brushProperty name="scaleFactor" value="0.5"/>
    </inkml:brush>
  </inkml:definitions>
  <inkml:trace contextRef="#ctx0" brushRef="#br0">1 349 24575,'0'0'0,"4"0"0,7 0 0,6 0 0,3 0 0,4 0 0,6 0 0,3 0 0,9 0 0,1 0 0,3 0 0,8 0 0,6 0 0,13 0 0,-6 0 0,4-5 0,1-6 0,-3-5 0,-4-10 0,-9-3 0,-9-7 0,-8 5 0,-12 0 0,-9-2 0,-17 28 0,0 0 0,0 0 0,0 1 0,-1-1 0,1-9 0,-7-18 0,-9 7 0,-12 8 0,-4 6 0,-7 6 0,0 3 0,-4 7 0,-3 7 0,-3 1 0,-2 3 0,-6 4 0,-2 7 0,0 13 0,-5 6 0,7 1 0,1 2 0,2 7 0,6 11 0,12-5 0,5 6 0,9-4 0,8-2 0,6-8 0,4 2 0,8-7 0,7 0 0,5-1 0,10-5 0,3-9 0,2-5 0,0-9 0,4-6 0,4-7 0,14-4 0,15-2 0,14-2 0,-6 0 0,1-1 0,-5-4 0,-12-5 0,-10-1 0,-15-3 0,-12-3 0,-11-4 0,-8-1 0,-4-2 0,-2-1 0,-2-1 0,1 0 0,-1-5 0,2 5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7.967"/>
    </inkml:context>
    <inkml:brush xml:id="br0">
      <inkml:brushProperty name="width" value="0.2" units="cm"/>
      <inkml:brushProperty name="height" value="0.2" units="cm"/>
      <inkml:brushProperty name="color" value="#EEB3A6"/>
      <inkml:brushProperty name="inkEffects" value="rosegold"/>
      <inkml:brushProperty name="anchorX" value="-58068.38281"/>
      <inkml:brushProperty name="anchorY" value="-104485.32813"/>
      <inkml:brushProperty name="scaleFactor" value="0.5"/>
    </inkml:brush>
  </inkml:definitions>
  <inkml:trace contextRef="#ctx0" brushRef="#br0">505 0 24575,'0'0'0,"0"5"0,0 6 0,-11 0 0,-5 3 0,-10 10 0,-10 8 0,-12 7 0,-5 2 0,2-7 0,-2-3 0,6-3 0,6 3 0,5-6 0,0 0 0,7-1 0,7-5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8.462"/>
    </inkml:context>
    <inkml:brush xml:id="br0">
      <inkml:brushProperty name="width" value="0.2" units="cm"/>
      <inkml:brushProperty name="height" value="0.2" units="cm"/>
      <inkml:brushProperty name="color" value="#EEB3A6"/>
      <inkml:brushProperty name="inkEffects" value="rosegold"/>
      <inkml:brushProperty name="anchorX" value="-56547.66406"/>
      <inkml:brushProperty name="anchorY" value="-103862.71875"/>
      <inkml:brushProperty name="scaleFactor" value="0.5"/>
    </inkml:brush>
  </inkml:definitions>
  <inkml:trace contextRef="#ctx0" brushRef="#br0">0 167 24575,'0'0'0,"5"0"0,6 0 0,10 0 0,10 0 0,4 0 0,11 0 0,-1 0 0,3 0 0,2 0 0,1-5 0,6-5 0,1-1 0,5-4 0,-11-3 0,-7 2 0,-7 3 0,-6 3 0,2-1 0,-3-2 0,-6-4 0,-1 1 0,-7 4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9.130"/>
    </inkml:context>
    <inkml:brush xml:id="br0">
      <inkml:brushProperty name="width" value="0.2" units="cm"/>
      <inkml:brushProperty name="height" value="0.2" units="cm"/>
      <inkml:brushProperty name="color" value="#EEB3A6"/>
      <inkml:brushProperty name="inkEffects" value="rosegold"/>
      <inkml:brushProperty name="anchorX" value="-58382.30078"/>
      <inkml:brushProperty name="anchorY" value="-104711.35156"/>
      <inkml:brushProperty name="scaleFactor" value="0.5"/>
    </inkml:brush>
  </inkml:definitions>
  <inkml:trace contextRef="#ctx0" brushRef="#br0">55 1 24575,'0'0'0,"0"9"0,0 8 0,0 4 0,0 9 0,0 8 0,0 10 0,0 11 0,0 8 0,0 7 0,0 3 0,0 2 0,0 7 0,0 0 0,-6 5 0,-4-6 0,-1-13 0,2-8 0,1-12 0,3-4 0,2-8 0,1-5 0,2 1 0,0-3 0,5-6 0,1-8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9.668"/>
    </inkml:context>
    <inkml:brush xml:id="br0">
      <inkml:brushProperty name="width" value="0.2" units="cm"/>
      <inkml:brushProperty name="height" value="0.2" units="cm"/>
      <inkml:brushProperty name="color" value="#EEB3A6"/>
      <inkml:brushProperty name="inkEffects" value="rosegold"/>
      <inkml:brushProperty name="anchorX" value="-57323.73828"/>
      <inkml:brushProperty name="anchorY" value="-104988.28906"/>
      <inkml:brushProperty name="scaleFactor" value="0.5"/>
    </inkml:brush>
  </inkml:definitions>
  <inkml:trace contextRef="#ctx0" brushRef="#br0">178 1 24575,'0'0'0,"-4"4"0,-2 7 0,-5 5 0,-3 10 0,-5 3 0,1 2 0,-1 0 0,-1-6 0,-3 4 0,-1 0 0,4-6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0.076"/>
    </inkml:context>
    <inkml:brush xml:id="br0">
      <inkml:brushProperty name="width" value="0.2" units="cm"/>
      <inkml:brushProperty name="height" value="0.2" units="cm"/>
      <inkml:brushProperty name="color" value="#EEB3A6"/>
      <inkml:brushProperty name="inkEffects" value="rosegold"/>
      <inkml:brushProperty name="anchorX" value="-56129.54297"/>
      <inkml:brushProperty name="anchorY" value="-104226.46875"/>
      <inkml:brushProperty name="scaleFactor" value="0.5"/>
    </inkml:brush>
  </inkml:definitions>
  <inkml:trace contextRef="#ctx0" brushRef="#br0">1 1 24575,'0'0'0,"4"0"0,7 0 0,11 5 0,4 5 0,3 1 0,6 4 0,0 3 0,-5 4 0,-3-4 0,-1 2 0,-7 1 0,-5 1 0,-6-4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0.813"/>
    </inkml:context>
    <inkml:brush xml:id="br0">
      <inkml:brushProperty name="width" value="0.2" units="cm"/>
      <inkml:brushProperty name="height" value="0.2" units="cm"/>
      <inkml:brushProperty name="color" value="#EEB3A6"/>
      <inkml:brushProperty name="inkEffects" value="rosegold"/>
      <inkml:brushProperty name="anchorX" value="-57432.14453"/>
      <inkml:brushProperty name="anchorY" value="-105422.86719"/>
      <inkml:brushProperty name="scaleFactor" value="0.5"/>
    </inkml:brush>
  </inkml:definitions>
  <inkml:trace contextRef="#ctx0" brushRef="#br0">159 1 24575,'0'0'0,"0"4"0,0 8 0,0 14 0,-6 5 0,1 4 0,-5 10 0,-5 4 0,-5-2 0,-2 2 0,2-5 0,5 1 0,-1 1 0,4-5 0,3-2 0,3-5 0,3 2 0,12-2 0,12-2 0,11-1 0,5-3 0,0 0 0,4-2 0,-2-5 0,-8 0 0,-3-1 0,-3-4 0,0-4 0,-1 2 0,5 1 0,-4 3 0,0-2 0,0 2 0,-6-4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1.294"/>
    </inkml:context>
    <inkml:brush xml:id="br0">
      <inkml:brushProperty name="width" value="0.2" units="cm"/>
      <inkml:brushProperty name="height" value="0.2" units="cm"/>
      <inkml:brushProperty name="color" value="#EEB3A6"/>
      <inkml:brushProperty name="inkEffects" value="rosegold"/>
      <inkml:brushProperty name="anchorX" value="-58761.5625"/>
      <inkml:brushProperty name="anchorY" value="-107385.72656"/>
      <inkml:brushProperty name="scaleFactor" value="0.5"/>
    </inkml:brush>
  </inkml:definitions>
  <inkml:trace contextRef="#ctx0" brushRef="#br0">272 0 24575,'0'0'0,"-5"13"0,-6 16 0,-5 4 0,-5 12 0,-2 10 0,-3 0 0,5-5 0,4 5 0,6 5 0,-1 0 0,-2 5 0,-3-2 0,-3-6 0,-3-8 0,4-9 0,3-10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1.897"/>
    </inkml:context>
    <inkml:brush xml:id="br0">
      <inkml:brushProperty name="width" value="0.2" units="cm"/>
      <inkml:brushProperty name="height" value="0.2" units="cm"/>
      <inkml:brushProperty name="color" value="#EEB3A6"/>
      <inkml:brushProperty name="inkEffects" value="rosegold"/>
      <inkml:brushProperty name="anchorX" value="-57474.24609"/>
      <inkml:brushProperty name="anchorY" value="-107128.35156"/>
      <inkml:brushProperty name="scaleFactor" value="0.5"/>
    </inkml:brush>
  </inkml:definitions>
  <inkml:trace contextRef="#ctx0" brushRef="#br0">0 362 24575,'0'0'0,"5"0"0,6 0 0,6 0 0,8-5 0,4-6 0,2 1 0,11 0 0,4 3 0,10-4 0,13-2 0,6-5 0,6-3 0,6-3 0,-4-1 0,-1-1 0,-2 4 0,-11 1 0,-12-1 0,-11 5 0,-9 4 0,-6 5 0,-4 3 0,3-3 0,0 2 0,-6-4 0,4-4 0,0-4 0,-5 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2.538"/>
    </inkml:context>
    <inkml:brush xml:id="br0">
      <inkml:brushProperty name="width" value="0.2" units="cm"/>
      <inkml:brushProperty name="height" value="0.2" units="cm"/>
      <inkml:brushProperty name="color" value="#EEB3A6"/>
      <inkml:brushProperty name="inkEffects" value="rosegold"/>
      <inkml:brushProperty name="anchorX" value="-59739.4375"/>
      <inkml:brushProperty name="anchorY" value="-107782.9375"/>
      <inkml:brushProperty name="scaleFactor" value="0.5"/>
    </inkml:brush>
  </inkml:definitions>
  <inkml:trace contextRef="#ctx0" brushRef="#br0">516 0 24575,'0'0'0,"-9"0"0,-8 5 0,1 6 0,-3 15 0,-3 16 0,-6 18 0,-8 17 0,-5 13 0,-1 9 0,3 5 0,-2 3 0,2 2 0,4-12 0,2-11 0,3-11 0,2-15 0,7-12 0,6-10 0,10-13 0,5-25 0,0 1 0,0-1 0,0 1 0,0-1 0,0 1 0,0-1 0,0 1 0,0-1 0,0 1 0,1-1 0,-1 0 0,0 1 0,0-1 0,0 1 0,0-1 0,1 1 0,-1-1 0,0 0 0,1 1 0,-1-1 0,0 0 0,0 1 0,1-1 0,-1 0 0,1 1 0,0-1 0,7 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2.925"/>
    </inkml:context>
    <inkml:brush xml:id="br0">
      <inkml:brushProperty name="width" value="0.2" units="cm"/>
      <inkml:brushProperty name="height" value="0.2" units="cm"/>
      <inkml:brushProperty name="color" value="#EEB3A6"/>
      <inkml:brushProperty name="inkEffects" value="rosegold"/>
      <inkml:brushProperty name="anchorX" value="-58221.33203"/>
      <inkml:brushProperty name="anchorY" value="-107940"/>
      <inkml:brushProperty name="scaleFactor" value="0.5"/>
    </inkml:brush>
  </inkml:definitions>
  <inkml:trace contextRef="#ctx0" brushRef="#br0">0 347 24575,'0'0'0,"5"-5"0,6-1 0,5-4 0,5 0 0,2 1 0,8-3 0,12-3 0,5-3 0,-5-4 0,-4 4 0,0 3 0,8 0 0,2-3 0,-2-1 0,-4-3 0,0 4 0,2-2 0,-4-5 0,-4-3 0,-3 5 0,-9 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2.328"/>
    </inkml:context>
    <inkml:brush xml:id="br0">
      <inkml:brushProperty name="width" value="0.2" units="cm"/>
      <inkml:brushProperty name="height" value="0.2" units="cm"/>
      <inkml:brushProperty name="color" value="#EEB3A6"/>
      <inkml:brushProperty name="inkEffects" value="rosegold"/>
      <inkml:brushProperty name="anchorX" value="-6024.56055"/>
      <inkml:brushProperty name="anchorY" value="-12094.1543"/>
      <inkml:brushProperty name="scaleFactor" value="0.5"/>
    </inkml:brush>
  </inkml:definitions>
  <inkml:trace contextRef="#ctx0" brushRef="#br0">1218 0 24575,'0'0'0,"0"18"0,0 33 0,0 39 0,0 39 0,0 44 0,0 36 0,0 31 0,-5 3-1411,-16-5 1814,-11-19-604,-15-23 201,-12-32 0,39-123 172,-39 62 0,37-68-221,-47 51 0,46-62 65,-1-1 1,-39 29-1,-54 38-16,-7-8 0,2-4 0,1-2 1067,10-6-1372,10 1 457,23-16-152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3.483"/>
    </inkml:context>
    <inkml:brush xml:id="br0">
      <inkml:brushProperty name="width" value="0.2" units="cm"/>
      <inkml:brushProperty name="height" value="0.2" units="cm"/>
      <inkml:brushProperty name="color" value="#EEB3A6"/>
      <inkml:brushProperty name="inkEffects" value="rosegold"/>
      <inkml:brushProperty name="anchorX" value="-59967.60547"/>
      <inkml:brushProperty name="anchorY" value="-108609.36719"/>
      <inkml:brushProperty name="scaleFactor" value="0.5"/>
    </inkml:brush>
  </inkml:definitions>
  <inkml:trace contextRef="#ctx0" brushRef="#br0">487 1 24575,'0'0'0,"0"9"0,0 14 0,0 14 0,-5 24 0,-5 13 0,-7 4 0,-3 7 0,-4 7 0,-1 0 0,3-13 0,1 3 0,-7-2 0,0 4 0,-1-1 0,-5-4 0,-5-2 0,0-6 0,2-11 0,8-10 0,3-10 0,22-37 0,1 0 0,0 0 0,0 0 0,-1 0 0,1-1 0,-7 4 0,-13 7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3.969"/>
    </inkml:context>
    <inkml:brush xml:id="br0">
      <inkml:brushProperty name="width" value="0.2" units="cm"/>
      <inkml:brushProperty name="height" value="0.2" units="cm"/>
      <inkml:brushProperty name="color" value="#EEB3A6"/>
      <inkml:brushProperty name="inkEffects" value="rosegold"/>
      <inkml:brushProperty name="anchorX" value="-58465.01172"/>
      <inkml:brushProperty name="anchorY" value="-108965.80469"/>
      <inkml:brushProperty name="scaleFactor" value="0.5"/>
    </inkml:brush>
  </inkml:definitions>
  <inkml:trace contextRef="#ctx0" brushRef="#br0">0 0 24575,'0'0'0,"0"9"0,11 14 0,4 14 0,7 4 0,8 6 0,7 14 0,7 7 0,-1 6 0,3 0 0,1 1 0,3-5 0,0-4 0,-3-5 0,-6-3 0,-4-14 0,-5-7 0,-8-7 0,-2-8 0,-2-8 0,1-6 0,-4-4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0.084"/>
    </inkml:context>
    <inkml:brush xml:id="br0">
      <inkml:brushProperty name="width" value="0.2" units="cm"/>
      <inkml:brushProperty name="height" value="0.2" units="cm"/>
      <inkml:brushProperty name="color" value="#EEB3A6"/>
      <inkml:brushProperty name="inkEffects" value="rosegold"/>
      <inkml:brushProperty name="anchorX" value="-60136.73047"/>
      <inkml:brushProperty name="anchorY" value="-110904.58594"/>
      <inkml:brushProperty name="scaleFactor" value="0.5"/>
    </inkml:brush>
  </inkml:definitions>
  <inkml:trace contextRef="#ctx0" brushRef="#br0">872 0 24575,'0'0'0,"-5"5"0,-11 11 0,-16 16 0,-5 5 0,-12 12 0,-20 15 0,-14 9 0,-12 5 0,-7-1 0,1 0 0,9-6 0,15-4 0,11-16 0,19-15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0.563"/>
    </inkml:context>
    <inkml:brush xml:id="br0">
      <inkml:brushProperty name="width" value="0.2" units="cm"/>
      <inkml:brushProperty name="height" value="0.2" units="cm"/>
      <inkml:brushProperty name="color" value="#EEB3A6"/>
      <inkml:brushProperty name="inkEffects" value="rosegold"/>
      <inkml:brushProperty name="anchorX" value="-58249.94922"/>
      <inkml:brushProperty name="anchorY" value="-110621.76563"/>
      <inkml:brushProperty name="scaleFactor" value="0.5"/>
    </inkml:brush>
  </inkml:definitions>
  <inkml:trace contextRef="#ctx0" brushRef="#br0">109 1 24575,'0'0'0,"5"17"0,6 19 0,0 12 0,-2 17 0,-1 10 0,-3 27 0,-2 3 0,-6 11 0,-13 6 0,-5 10 0,0-12 0,-2-5 0,-1-10 0,4-19 0,6-19 0,4-16 0,4-12 0,3-14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1.064"/>
    </inkml:context>
    <inkml:brush xml:id="br0">
      <inkml:brushProperty name="width" value="0.2" units="cm"/>
      <inkml:brushProperty name="height" value="0.2" units="cm"/>
      <inkml:brushProperty name="color" value="#EEB3A6"/>
      <inkml:brushProperty name="inkEffects" value="rosegold"/>
      <inkml:brushProperty name="anchorX" value="-57125.08984"/>
      <inkml:brushProperty name="anchorY" value="-111032.1875"/>
      <inkml:brushProperty name="scaleFactor" value="0.5"/>
    </inkml:brush>
  </inkml:definitions>
  <inkml:trace contextRef="#ctx0" brushRef="#br0">0 0 24575,'0'0'0,"0"5"0,0 6 0,5 15 0,6 11 0,0 2 0,-2 1 0,-1 3 0,-3-3 0,-2 2 0,-1-3 0,-2-3 0,0-3 0,0-3 0,-1-2 0,1-7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1.708"/>
    </inkml:context>
    <inkml:brush xml:id="br0">
      <inkml:brushProperty name="width" value="0.2" units="cm"/>
      <inkml:brushProperty name="height" value="0.2" units="cm"/>
      <inkml:brushProperty name="color" value="#EEB3A6"/>
      <inkml:brushProperty name="inkEffects" value="rosegold"/>
      <inkml:brushProperty name="anchorX" value="-58193.75"/>
      <inkml:brushProperty name="anchorY" value="-112518.49219"/>
      <inkml:brushProperty name="scaleFactor" value="0.5"/>
    </inkml:brush>
  </inkml:definitions>
  <inkml:trace contextRef="#ctx0" brushRef="#br0">1 82 24575,'0'0'0,"4"0"0,13 0 0,9-6 0,5 1 0,3-1 0,15-4 0,20-3 0,25 0 0,43 2 0,30 3 0,34 3 0,25 2 0,10 1-1010,5 2 1299,-8 0-433,-43 1 144,-44-1 0,-43 1 0,-40-1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2.245"/>
    </inkml:context>
    <inkml:brush xml:id="br0">
      <inkml:brushProperty name="width" value="0.2" units="cm"/>
      <inkml:brushProperty name="height" value="0.2" units="cm"/>
      <inkml:brushProperty name="color" value="#EEB3A6"/>
      <inkml:brushProperty name="inkEffects" value="rosegold"/>
      <inkml:brushProperty name="anchorX" value="-61477.3125"/>
      <inkml:brushProperty name="anchorY" value="-113454.97656"/>
      <inkml:brushProperty name="scaleFactor" value="0.5"/>
    </inkml:brush>
  </inkml:definitions>
  <inkml:trace contextRef="#ctx0" brushRef="#br0">745 1 24575,'0'0'0,"-9"9"0,-8 13 0,-4 10 0,-14 9 0,-8 6 0,-1 4 0,-3 3 0,-7 0 0,-8-5 0,5 0 0,1-6 0,1 1 0,-4-5 0,6-3 0,1-4 0,6-8 0,11-7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2.715"/>
    </inkml:context>
    <inkml:brush xml:id="br0">
      <inkml:brushProperty name="width" value="0.2" units="cm"/>
      <inkml:brushProperty name="height" value="0.2" units="cm"/>
      <inkml:brushProperty name="color" value="#EEB3A6"/>
      <inkml:brushProperty name="inkEffects" value="rosegold"/>
      <inkml:brushProperty name="anchorX" value="-59716.1875"/>
      <inkml:brushProperty name="anchorY" value="-113082.1875"/>
      <inkml:brushProperty name="scaleFactor" value="0.5"/>
    </inkml:brush>
  </inkml:definitions>
  <inkml:trace contextRef="#ctx0" brushRef="#br0">322 1 24575,'0'0'0,"0"4"0,-5 18 0,-11 15 0,-5 16 0,-5 11 0,-7 19 0,-2 1 0,6 7 0,2 0 0,1-2 0,2-3 0,-1 3 0,0-2 0,6-12 0,9-18 0,11-54 0,-2 1 0,2 0 0,-1 0 0,0 0 0,1-1 0,-1 1 0,1 0 0,2 5 0,-2-8 0,-1 0 0,1 0 0,-1 0 0,1 1 0,0-1 0,0 0 0,0 0 0,0 0 0,0 0 0,0 0 0,0 0 0,0-1 0,0 1 0,0 0 0,0-1 0,1 1 0,-1 0 0,3 0 0,-3 1 0,2-1 0,-1 0 0,1 0 0,0-1 0,-1 1 0,1-1 0,0 0 0,0 0 0,2 0 0,49-7 0,17-14 0,-6-1-3823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3.177"/>
    </inkml:context>
    <inkml:brush xml:id="br0">
      <inkml:brushProperty name="width" value="0.2" units="cm"/>
      <inkml:brushProperty name="height" value="0.2" units="cm"/>
      <inkml:brushProperty name="color" value="#EEB3A6"/>
      <inkml:brushProperty name="inkEffects" value="rosegold"/>
      <inkml:brushProperty name="anchorX" value="-58624.0625"/>
      <inkml:brushProperty name="anchorY" value="-113091.24219"/>
      <inkml:brushProperty name="scaleFactor" value="0.5"/>
    </inkml:brush>
  </inkml:definitions>
  <inkml:trace contextRef="#ctx0" brushRef="#br0">664 0 24575,'0'0'0,"-4"0"0,-7 5 0,-5 1 0,-20 4 0,-4 5 0,-7 4 0,-9 3 0,-13-2 0,-6 0 0,-10 2 0,-2 1 0,9-5 0,18-3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3.871"/>
    </inkml:context>
    <inkml:brush xml:id="br0">
      <inkml:brushProperty name="width" value="0.2" units="cm"/>
      <inkml:brushProperty name="height" value="0.2" units="cm"/>
      <inkml:brushProperty name="color" value="#EEB3A6"/>
      <inkml:brushProperty name="inkEffects" value="rosegold"/>
      <inkml:brushProperty name="anchorX" value="-56944.19922"/>
      <inkml:brushProperty name="anchorY" value="-112269.71094"/>
      <inkml:brushProperty name="scaleFactor" value="0.5"/>
    </inkml:brush>
  </inkml:definitions>
  <inkml:trace contextRef="#ctx0" brushRef="#br0">0 1 24575,'0'0'0,"5"9"0,11 13 0,11 10 0,-2 14 0,3 12 0,5-1 0,6 0 0,4 5 0,4 4 0,-2-1 0,1-7 0,2-8 0,1-3 0,6-2 0,-8-4 0,-1-9 0,5-5 0,-4-2 0,2-2 0,-1 0 0,-4 1 0,2 0 0,-1-4 0,3 0 0,1 1 0,-4 0 0,-4 2 0,-5-4 0,-4 1 0,-3-5 0,4-3 0,-7-5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49.06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71 0 24575,'0'0'0,"5"0"0,1 10 0,-1 6 0,-1 11 0,0 8 0,-8 13 0,-5 11 0,-1 14 0,0-5 0,2 5 0,3 5 0,2-3 0,1 2 0,1 4 0,1-9 0,1-10 0,-6-1 0,-5-5 0,-1-6 0,1-8 0,3-5 0,7 5 0,7-3 0,3-2 0,-1-3 0,-1 2 0,3-1 0,3-2 0,-2-3 0,-1-6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6.274"/>
    </inkml:context>
    <inkml:brush xml:id="br0">
      <inkml:brushProperty name="width" value="0.2" units="cm"/>
      <inkml:brushProperty name="height" value="0.2" units="cm"/>
      <inkml:brushProperty name="color" value="#EEB3A6"/>
      <inkml:brushProperty name="inkEffects" value="rosegold"/>
      <inkml:brushProperty name="anchorX" value="-59227.48047"/>
      <inkml:brushProperty name="anchorY" value="-114356.89844"/>
      <inkml:brushProperty name="scaleFactor" value="0.5"/>
    </inkml:brush>
  </inkml:definitions>
  <inkml:trace contextRef="#ctx0" brushRef="#br0">0 64 24575,'0'0'0,"5"0"0,11 0 0,5 0 0,15 0 0,14 0 0,10 0 0,15 0 0,11 0 0,14-5 0,-4 0 0,-12-1 0,-11 2 0,-8-5 0,-13 2 0,-9 0 0,-8 2 0,0-3 0,-9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6.708"/>
    </inkml:context>
    <inkml:brush xml:id="br0">
      <inkml:brushProperty name="width" value="0.2" units="cm"/>
      <inkml:brushProperty name="height" value="0.2" units="cm"/>
      <inkml:brushProperty name="color" value="#EEB3A6"/>
      <inkml:brushProperty name="inkEffects" value="rosegold"/>
      <inkml:brushProperty name="anchorX" value="-61201.6875"/>
      <inkml:brushProperty name="anchorY" value="-115308.83594"/>
      <inkml:brushProperty name="scaleFactor" value="0.5"/>
    </inkml:brush>
  </inkml:definitions>
  <inkml:trace contextRef="#ctx0" brushRef="#br0">27 1 24575,'0'0'0,"-4"8"0,-2 10 0,0 3 0,2 4 0,1 2 0,1 1 0,1-6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7.271"/>
    </inkml:context>
    <inkml:brush xml:id="br0">
      <inkml:brushProperty name="width" value="0.2" units="cm"/>
      <inkml:brushProperty name="height" value="0.2" units="cm"/>
      <inkml:brushProperty name="color" value="#EEB3A6"/>
      <inkml:brushProperty name="inkEffects" value="rosegold"/>
      <inkml:brushProperty name="anchorX" value="-60159.16406"/>
      <inkml:brushProperty name="anchorY" value="-114442.4375"/>
      <inkml:brushProperty name="scaleFactor" value="0.5"/>
    </inkml:brush>
  </inkml:definitions>
  <inkml:trace contextRef="#ctx0" brushRef="#br0">0 0 24575,'0'0'0,"5"0"0,6 0 0,5 0 0,4 0 0,4 0 0,1 0 0,7 0 0,6 0 0,0 0 0,4 0 0,-2 0 0,2 0 0,-2 0 0,1 0 0,-2 0 0,-3 0 0,-4 6 0,-2-1 0,4 5 0,-7 11 0,-6 3 0,-7 4 0,-6 6 0,-4 1 0,-2 4 0,-8-6 0,-6-2 0,-5 2 0,-5-6 0,-7-2 0,2 0 0,5-7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7.897"/>
    </inkml:context>
    <inkml:brush xml:id="br0">
      <inkml:brushProperty name="width" value="0.2" units="cm"/>
      <inkml:brushProperty name="height" value="0.2" units="cm"/>
      <inkml:brushProperty name="color" value="#EEB3A6"/>
      <inkml:brushProperty name="inkEffects" value="rosegold"/>
      <inkml:brushProperty name="anchorX" value="-61701.10547"/>
      <inkml:brushProperty name="anchorY" value="-115852.5"/>
      <inkml:brushProperty name="scaleFactor" value="0.5"/>
    </inkml:brush>
  </inkml:definitions>
  <inkml:trace contextRef="#ctx0" brushRef="#br0">0 28 24575,'0'0'0,"0"-5"0,5-1 0,11 1 0,6 0 0,4 2 0,2 1 0,0 1 0,6 1 0,0 0 0,-1 0 0,-6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8.636"/>
    </inkml:context>
    <inkml:brush xml:id="br0">
      <inkml:brushProperty name="width" value="0.2" units="cm"/>
      <inkml:brushProperty name="height" value="0.2" units="cm"/>
      <inkml:brushProperty name="color" value="#EEB3A6"/>
      <inkml:brushProperty name="inkEffects" value="rosegold"/>
      <inkml:brushProperty name="anchorX" value="-62969.51172"/>
      <inkml:brushProperty name="anchorY" value="-116841.83594"/>
      <inkml:brushProperty name="scaleFactor" value="0.5"/>
    </inkml:brush>
  </inkml:definitions>
  <inkml:trace contextRef="#ctx0" brushRef="#br0">316 1 24575,'0'0'0,"0"9"0,0 14 0,0 9 0,0 9 0,0 6 0,0 14 0,-6 20 0,-5 21 0,-5 4 0,-4 16 0,-9 5 0,-2 10 0,-1 3 0,0-5 0,2-8 0,1-11 0,6-23 0,7-15 0,5-19 0,6-3 0,-3-10 0,2-7 0,2-5 0,1-5 0,1-2 0,1-6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9.239"/>
    </inkml:context>
    <inkml:brush xml:id="br0">
      <inkml:brushProperty name="width" value="0.2" units="cm"/>
      <inkml:brushProperty name="height" value="0.2" units="cm"/>
      <inkml:brushProperty name="color" value="#EEB3A6"/>
      <inkml:brushProperty name="inkEffects" value="rosegold"/>
      <inkml:brushProperty name="anchorX" value="-61638.5"/>
      <inkml:brushProperty name="anchorY" value="-117713.625"/>
      <inkml:brushProperty name="scaleFactor" value="0.5"/>
    </inkml:brush>
  </inkml:definitions>
  <inkml:trace contextRef="#ctx0" brushRef="#br0">441 1 24575,'0'0'0,"-4"4"0,-7 2 0,-5 10 0,-5 5 0,-2 3 0,-3-2 0,-1 6 0,-5 5 0,-6 1 0,0-5 0,-4-1 0,-3-3 0,3 0 0,8-1 0,4-4 0,19-16 0,23-11 0,22-9 0,4-1-3823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9.634"/>
    </inkml:context>
    <inkml:brush xml:id="br0">
      <inkml:brushProperty name="width" value="0.2" units="cm"/>
      <inkml:brushProperty name="height" value="0.2" units="cm"/>
      <inkml:brushProperty name="color" value="#EEB3A6"/>
      <inkml:brushProperty name="inkEffects" value="rosegold"/>
      <inkml:brushProperty name="anchorX" value="-60265.89453"/>
      <inkml:brushProperty name="anchorY" value="-117001.02344"/>
      <inkml:brushProperty name="scaleFactor" value="0.5"/>
    </inkml:brush>
  </inkml:definitions>
  <inkml:trace contextRef="#ctx0" brushRef="#br0">1 1 24575,'0'0'0,"8"0"0,10 5 0,3 6 0,4 10 0,1-1 0,2 4 0,-5 0 0,-1-3 0,0-1 0,-5-4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0.205"/>
    </inkml:context>
    <inkml:brush xml:id="br0">
      <inkml:brushProperty name="width" value="0.2" units="cm"/>
      <inkml:brushProperty name="height" value="0.2" units="cm"/>
      <inkml:brushProperty name="color" value="#EEB3A6"/>
      <inkml:brushProperty name="inkEffects" value="rosegold"/>
      <inkml:brushProperty name="anchorX" value="-61492.65234"/>
      <inkml:brushProperty name="anchorY" value="-118179.39063"/>
      <inkml:brushProperty name="scaleFactor" value="0.5"/>
    </inkml:brush>
  </inkml:definitions>
  <inkml:trace contextRef="#ctx0" brushRef="#br0">295 1 24575,'0'0'0,"-4"0"0,-7 15 0,-5 7 0,-5 10 0,-2 13 0,-8-5 0,-1 5 0,4 1 0,2 3 0,1-10 0,1-4 0,4 1 0,1-8 0,4-8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0.666"/>
    </inkml:context>
    <inkml:brush xml:id="br0">
      <inkml:brushProperty name="width" value="0.2" units="cm"/>
      <inkml:brushProperty name="height" value="0.2" units="cm"/>
      <inkml:brushProperty name="color" value="#EEB3A6"/>
      <inkml:brushProperty name="inkEffects" value="rosegold"/>
      <inkml:brushProperty name="anchorX" value="-60181.43359"/>
      <inkml:brushProperty name="anchorY" value="-117615.64063"/>
      <inkml:brushProperty name="scaleFactor" value="0.5"/>
    </inkml:brush>
  </inkml:definitions>
  <inkml:trace contextRef="#ctx0" brushRef="#br0">62 54 24575,'0'0'0,"5"0"0,11-5 0,5-6 0,5 1 0,2 0 0,1 3 0,0 1 0,-1 3 0,0 2 0,-1 0 0,0 1 0,-1 1 0,0-1 0,-5 6 0,-5 10 0,-6 16 0,-10 4 0,-8 8 0,-13-1 0,-5-2 0,-9 1 0,-7-4 0,-5-2 0,2-4 0,-2-2 0,-6-2 0,-2 4 0,10-6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1.110"/>
    </inkml:context>
    <inkml:brush xml:id="br0">
      <inkml:brushProperty name="width" value="0.2" units="cm"/>
      <inkml:brushProperty name="height" value="0.2" units="cm"/>
      <inkml:brushProperty name="color" value="#EEB3A6"/>
      <inkml:brushProperty name="inkEffects" value="rosegold"/>
      <inkml:brushProperty name="anchorX" value="-59103.89453"/>
      <inkml:brushProperty name="anchorY" value="-117028.25"/>
      <inkml:brushProperty name="scaleFactor" value="0.5"/>
    </inkml:brush>
  </inkml:definitions>
  <inkml:trace contextRef="#ctx0" brushRef="#br0">1 1 24575,'0'0'0,"0"8"0,0 10 0,0 4 0,0 2 0,0 3 0,0 1 0,0-1 0,0 1 0,0 5 0,0 4 0,5 1 0,6-8 0,-1-6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7.066"/>
    </inkml:context>
    <inkml:brush xml:id="br0">
      <inkml:brushProperty name="width" value="0.2" units="cm"/>
      <inkml:brushProperty name="height" value="0.2" units="cm"/>
      <inkml:brushProperty name="color" value="#EEB3A6"/>
      <inkml:brushProperty name="inkEffects" value="rosegold"/>
      <inkml:brushProperty name="anchorX" value="1095.14124"/>
      <inkml:brushProperty name="anchorY" value="-9.78186"/>
      <inkml:brushProperty name="scaleFactor" value="0.5"/>
    </inkml:brush>
  </inkml:definitions>
  <inkml:trace contextRef="#ctx0" brushRef="#br0">989 55 24575,'0'0'0,"-4"0"0,-8 0 0,-9 0 0,-5 0 0,-13-5 0,-8-6 0,-4 0 0,2 2 0,5 1 0,5 2 0,4 3 0,-6 2 0,2 0 0,-3 7 0,-3 10 0,-2 6 0,-3 9 0,4 8 0,0 6 0,3-6 0,5-3 0,5-4 0,-3-3 0,8-2 0,2 5 0,1-7 0,6 0 0,5 0 0,11-6 0,4-18 0,-1-1 0,0 1 0,1 0 0,-1 0 0,0 0 0,1 0 0,-1-1 0,1 1 0,-1 0 0,1 0 0,0-1 0,-1 1 0,1 0 0,0-1 0,-1 1 0,1 0 0,1 0 0,18 8 0,10-4 0,20 2 0,12 4 0,4 5 0,1-2 0,-7-2 0,-4-3 0,-3-3 0,-7-3 0,-1 3 0,-4 5 0,0 5 0,-4 9 0,-2 3 0,-9 3 0,-7-1 0,-8 6 0,-12-29 0,2-1 0,-2 0 0,1 0 0,-1 1 0,-1 6 0,-17 36 0,-13 4 0,-5-3 0,-11 0 0,-10-6 0,2 0 0,0-4 0,11-9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49.952"/>
    </inkml:context>
    <inkml:brush xml:id="br0">
      <inkml:brushProperty name="width" value="0.2" units="cm"/>
      <inkml:brushProperty name="height" value="0.2" units="cm"/>
      <inkml:brushProperty name="color" value="#EEB3A6"/>
      <inkml:brushProperty name="inkEffects" value="rosegold"/>
      <inkml:brushProperty name="anchorX" value="-1027.83582"/>
      <inkml:brushProperty name="anchorY" value="-2425.97021"/>
      <inkml:brushProperty name="scaleFactor" value="0.5"/>
    </inkml:brush>
  </inkml:definitions>
  <inkml:trace contextRef="#ctx0" brushRef="#br0">409 0 24575,'0'0'0,"-5"0"0,-6 0 0,-5 0 0,-4 0 0,-3 0 0,-3 0 0,-6 0 0,-1 6 0,6 5 0,1-1 0,1 6 0,1 7 0,5 9 0,4 2 0,6 6 0,4-1 0,2 4 0,8 7 0,7 3 0,5 2 0,4-5 0,-2-5 0,2-1 0,6-5 0,7 1 0,-4-3 0,-1-8 0,4-3 0,-6-2 0,-6 0 0,-7-1 0,-10-4 0,-10-5 0,-14-5 0,-11-4 0,-5-2 0,-11 3 0,-5 4 0,3-1 0,4 0 0,5-2 0,5-2 0,10 2 0,7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1.828"/>
    </inkml:context>
    <inkml:brush xml:id="br0">
      <inkml:brushProperty name="width" value="0.2" units="cm"/>
      <inkml:brushProperty name="height" value="0.2" units="cm"/>
      <inkml:brushProperty name="color" value="#EEB3A6"/>
      <inkml:brushProperty name="inkEffects" value="rosegold"/>
      <inkml:brushProperty name="anchorX" value="-60146.28125"/>
      <inkml:brushProperty name="anchorY" value="-118388.26563"/>
      <inkml:brushProperty name="scaleFactor" value="0.5"/>
    </inkml:brush>
  </inkml:definitions>
  <inkml:trace contextRef="#ctx0" brushRef="#br0">0 1 24575,'0'0'0,"4"0"0,8 0 0,4 0 0,4 0 0,9 0 0,2 0 0,1 0 0,5 0 0,-2 0 0,0 0 0,-2 0 0,-3 0 0,3 0 0,0 0 0,-1 0 0,-2 0 0,-1 0 0,-1 0 0,-1 0 0,-1 5 0,1 0 0,-1 6 0,-6 4 0,-4 4 0,-6 4 0,-5 1 0,-2 2 0,-3 6 0,0 6 0,-1 5 0,0-1 0,-5 3 0,-6-4 0,1-3 0,-9-3 0,-4-4 0,2-8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2.255"/>
    </inkml:context>
    <inkml:brush xml:id="br0">
      <inkml:brushProperty name="width" value="0.2" units="cm"/>
      <inkml:brushProperty name="height" value="0.2" units="cm"/>
      <inkml:brushProperty name="color" value="#EEB3A6"/>
      <inkml:brushProperty name="inkEffects" value="rosegold"/>
      <inkml:brushProperty name="anchorX" value="-61724.69922"/>
      <inkml:brushProperty name="anchorY" value="-119900.55469"/>
      <inkml:brushProperty name="scaleFactor" value="0.5"/>
    </inkml:brush>
  </inkml:definitions>
  <inkml:trace contextRef="#ctx0" brushRef="#br0">590 1 24575,'0'0'0,"0"9"0,0 9 0,-5 8 0,-11 10 0,-10 7 0,-11 5 0,-6 8 0,-1 8 0,-3 6 0,-2 5 0,-1-3 0,4-3 0,5-6 0,-1-3 0,4-14 0,4-13 0,3-13 0,30-20 0,0 0 0,-1 1 0,1-1 0,-1 1 0,1-1 0,0 0 0,-1 0 0,1 0 0,-1 0 0,1 0 0,-1 0 0,1 0 0,-1 0 0,1 0 0,-2-1 0,-14-6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2.659"/>
    </inkml:context>
    <inkml:brush xml:id="br0">
      <inkml:brushProperty name="width" value="0.2" units="cm"/>
      <inkml:brushProperty name="height" value="0.2" units="cm"/>
      <inkml:brushProperty name="color" value="#EEB3A6"/>
      <inkml:brushProperty name="inkEffects" value="rosegold"/>
      <inkml:brushProperty name="anchorX" value="-60118.92578"/>
      <inkml:brushProperty name="anchorY" value="-119686.91406"/>
      <inkml:brushProperty name="scaleFactor" value="0.5"/>
    </inkml:brush>
  </inkml:definitions>
  <inkml:trace contextRef="#ctx0" brushRef="#br0">0 0 24575,'0'0'0,"5"0"0,6 0 0,10 0 0,5 6 0,3 4 0,1 1 0,0 10 0,4 13 0,0 8 0,4 2 0,4 4 0,4-4 0,-3 2 0,2 0 0,2-8 0,2-5 0,-5-3 0,2-3 0,0-2 0,2 0 0,-3-5 0,0-6 0,-10-5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0.781"/>
    </inkml:context>
    <inkml:brush xml:id="br0">
      <inkml:brushProperty name="width" value="0.2" units="cm"/>
      <inkml:brushProperty name="height" value="0.2" units="cm"/>
      <inkml:brushProperty name="color" value="#EEB3A6"/>
      <inkml:brushProperty name="inkEffects" value="rosegold"/>
      <inkml:brushProperty name="anchorX" value="396.68576"/>
      <inkml:brushProperty name="anchorY" value="-2312.72925"/>
      <inkml:brushProperty name="scaleFactor" value="0.5"/>
    </inkml:brush>
  </inkml:definitions>
  <inkml:trace contextRef="#ctx0" brushRef="#br0">18 1 24575,'0'0'0,"4"0"0,2 5 0,0 6 0,-2 15 0,-1 21 0,-1 9 0,-6 10 0,-6-4 0,0-6 0,0-29 0,10-26 0,0-1 0,0 1 0,0-1 0,0 0 0,0 1 0,-1-1 0,1 0 0,0 1 0,0-1 0,0 0 0,0 0 0,0 1 0,-1-1 0,1 0 0,0 0 0,0 1 0,0-1 0,-1 0 0,1 0 0,0 0 0,-1 1 0,1-1 0,0 0 0,0 0 0,-1 0 0,1 0 0,0 1 0,-1-1 0,1 0 0,0 0 0,-1 0 0,1 0 0,0 0 0,-1 0 0,1-15 0,7-16 0,2-11 0,5-4 0,5-3 0,2 3 0,3 10 0,2 10 0,0 9 0,1 13 0,0 11 0,0 14 0,0 6 0,-6 4 0,0 1 0,0 5 0,-5-1 0,-3-2 0,0 9 0,3-7 0,-3-2 0,-3-4 0,-3-1 0,-2-7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1.594"/>
    </inkml:context>
    <inkml:brush xml:id="br0">
      <inkml:brushProperty name="width" value="0.2" units="cm"/>
      <inkml:brushProperty name="height" value="0.2" units="cm"/>
      <inkml:brushProperty name="color" value="#EEB3A6"/>
      <inkml:brushProperty name="inkEffects" value="rosegold"/>
      <inkml:brushProperty name="anchorX" value="-1012.17401"/>
      <inkml:brushProperty name="anchorY" value="-3799.39893"/>
      <inkml:brushProperty name="scaleFactor" value="0.5"/>
    </inkml:brush>
  </inkml:definitions>
  <inkml:trace contextRef="#ctx0" brushRef="#br0">82 138 24575,'0'0'0,"8"0"0,15 0 0,9 0 0,9 0 0,6 5 0,-1 6 0,-3 5 0,-4 4 0,-5-2 0,-9 8 0,-8 0 0,-6 8 0,-6 5 0,-3 5 0,-3-1 0,-5 2 0,-11-8 0,-6-4 0,-4-10 0,-7-7 0,0-6 0,30-11 0,0 1 0,0-1 0,0 1 0,0-1 0,1 1 0,-9-3 0,9 0 0,-1 1 0,0 0 0,0-1 0,1 1 0,-1-1 0,1 0 0,-4-4 0,-30-36 0,3-10 0,1-6 0,1 4 0,8 6 0,2 7 0,6 6 0,-1 5 0,5 2 0,3 3 0,3 1 0,3-5 0,7 0 0,7 5 0,0 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2.110"/>
    </inkml:context>
    <inkml:brush xml:id="br0">
      <inkml:brushProperty name="width" value="0.2" units="cm"/>
      <inkml:brushProperty name="height" value="0.2" units="cm"/>
      <inkml:brushProperty name="color" value="#EEB3A6"/>
      <inkml:brushProperty name="inkEffects" value="rosegold"/>
      <inkml:brushProperty name="anchorX" value="58.4454"/>
      <inkml:brushProperty name="anchorY" value="-2645.64282"/>
      <inkml:brushProperty name="scaleFactor" value="0.5"/>
    </inkml:brush>
  </inkml:definitions>
  <inkml:trace contextRef="#ctx0" brushRef="#br0">196 0 24575,'0'0'0,"-4"9"0,-13 9 0,1 3 0,-4-1 0,-3 1 0,4 2 0,-1-5 0,-1 1 0,-1 0 0,3 3 0,5-4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4.383"/>
    </inkml:context>
    <inkml:brush xml:id="br0">
      <inkml:brushProperty name="width" value="0.2" units="cm"/>
      <inkml:brushProperty name="height" value="0.2" units="cm"/>
      <inkml:brushProperty name="color" value="#EEB3A6"/>
      <inkml:brushProperty name="inkEffects" value="rosegold"/>
      <inkml:brushProperty name="anchorX" value="-3790.87769"/>
      <inkml:brushProperty name="anchorY" value="-13934.37695"/>
      <inkml:brushProperty name="scaleFactor" value="0.5"/>
    </inkml:brush>
  </inkml:definitions>
  <inkml:trace contextRef="#ctx0" brushRef="#br0">292 1 24575,'0'0'0,"0"4"0,-6 8 0,-5 4 0,-5 4 0,-4 3 0,-4 3 0,-1-5 0,-2 1 0,0 5 0,-1 1 0,6 1 0,6 0 0,0 10 0,0 5 0,2 5 0,4-3 0,3-3 0,3-5 0,2-5 0,1-3 0,2-2 0,-1-1 0,1 8 0,-1 2 0,1-1 0,-1 3 0,0-1 0,0 2 0,0-2 0,0 3 0,0-3 0,0 3 0,0-3 0,0 3 0,0 7 0,0 4 0,0-4 0,0-4 0,0-5 0,0-5 0,0 2 0,0-3 0,0 4 0,5 8 0,6 0 0,0-3 0,-2-3 0,-1 1 0,-3-4 0,-2-2 0,-1-3 0,-2-2 0,5-1 0,0-1 0,0-1 0,4-1 0,5 6 0,-1 0 0,3 6 0,2-7 0,-1 5 0,-5 3 0,2-7 0,-3-1 0,3 8 0,2 4 0,3 5 0,3 3 0,-3-3 0,1-4 0,1-1 0,1-8 0,-4-5 0,1-2 0,1-2 0,2-6 0,-4 0 0,1 5 0,1 7 0,2 2 0,-5 1 0,2-1 0,-4-8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5.133"/>
    </inkml:context>
    <inkml:brush xml:id="br0">
      <inkml:brushProperty name="width" value="0.2" units="cm"/>
      <inkml:brushProperty name="height" value="0.2" units="cm"/>
      <inkml:brushProperty name="color" value="#EEB3A6"/>
      <inkml:brushProperty name="inkEffects" value="rosegold"/>
      <inkml:brushProperty name="anchorX" value="-5073.24951"/>
      <inkml:brushProperty name="anchorY" value="-17769.81641"/>
      <inkml:brushProperty name="scaleFactor" value="0.5"/>
    </inkml:brush>
  </inkml:definitions>
  <inkml:trace contextRef="#ctx0" brushRef="#br0">287 0 24575,'0'0'0,"0"5"0,0 6 0,0 5 0,0 15 0,-5 19 0,-11 23 0,-16 21 0,-4 17 0,-3 11 0,2 13 0,7-1 0,3 6 0,2 0 0,6-7 0,6-1 0,5-13 0,9-1 0,13-11 0,-7-77 0,13 39 0,12 18 0,2-8 0,6-3 0,-2-2 0,3 0 0,4-9 0,2-5 0,7-5 0,3-7 0,5-2 0,6-6 0,-1-9 0,-13-10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7.612"/>
    </inkml:context>
    <inkml:brush xml:id="br0">
      <inkml:brushProperty name="width" value="0.2" units="cm"/>
      <inkml:brushProperty name="height" value="0.2" units="cm"/>
      <inkml:brushProperty name="color" value="#EEB3A6"/>
      <inkml:brushProperty name="inkEffects" value="rosegold"/>
      <inkml:brushProperty name="anchorX" value="-6483.24023"/>
      <inkml:brushProperty name="anchorY" value="-21311.54492"/>
      <inkml:brushProperty name="scaleFactor" value="0.5"/>
    </inkml:brush>
  </inkml:definitions>
  <inkml:trace contextRef="#ctx0" brushRef="#br0">961 23 24575,'0'0'0,"0"4"0,-10 2 0,-11-1 0,-11 0 0,-20-7 0,-16-7 0,-5 0 0,0 0 0,4 1 0,-2 3 0,6 6 0,8 3 0,14 6 0,13 5 0,28-13 0,0 0 0,1 0 0,-1 0 0,0 0 0,1 0 0,-1 0 0,1 0 0,0 0 0,-2 5 0,-6 37 0,12 13 0,3 11 0,12 13 0,10 9 0,20 7 0,8 6 0,-1-3 0,1-5 0,-7-4 0,-10-4 0,-8-10 0,-9-12 0,-8-13 0,-7-11 0,-4-7 0,-3-6 0,-1-2 0,-6-7 0,-5-6 0,-15-5 0,-11-4 0,-2-2 0,-10-2 0,1-1 0,4 0 0,-11-6 0,-6-4 0,4-1 0,0-3 0,7-4 0,8 3 0,6-2 0,5-2 0,8-1 0,9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8.683"/>
    </inkml:context>
    <inkml:brush xml:id="br0">
      <inkml:brushProperty name="width" value="0.2" units="cm"/>
      <inkml:brushProperty name="height" value="0.2" units="cm"/>
      <inkml:brushProperty name="color" value="#EEB3A6"/>
      <inkml:brushProperty name="inkEffects" value="rosegold"/>
      <inkml:brushProperty name="anchorX" value="-4506.67871"/>
      <inkml:brushProperty name="anchorY" value="-21451.28711"/>
      <inkml:brushProperty name="scaleFactor" value="0.5"/>
    </inkml:brush>
  </inkml:definitions>
  <inkml:trace contextRef="#ctx0" brushRef="#br0">632 1198 24575,'0'0'0,"0"-4"0,-5-7 0,-6-5 0,-10 1 0,-15-9 0,-9-6 0,-2-9 0,-2-5 0,-2 0 0,0-2 0,9 3 0,5 10 0,1 9 0,8 14 0,25 10 0,1-1 0,0 1 0,0 0 0,0 0 0,0 0 0,-1 1 0,1-1 0,0 0 0,-4 2 0,-13 11 0,6 7 0,5 15 0,-1 14 0,-2 11 0,0 4 0,-3 17 0,-3 19 0,3-7 0,2 4 0,3-4 0,4-14 0,2-9 0,2-14 0,6-16 0,-3-38 0,-1 0 0,0 0 0,0 0 0,0 0 0,0 0 0,1 0 0,-1 0 0,0-1 0,1 1 0,-1-1 0,1 1 0,3 2 0,-4-3 0,1 0 0,0 0 0,0 0 0,0 0 0,0 0 0,0 0 0,0-1 0,0 1 0,0-1 0,1 0 0,3 1 0,-2-2 0,0 1 0,-1-1 0,1 0 0,0 1 0,0-2 0,0 1 0,6-3 0,33-17 0,16-11 0,8-15 0,8-6 0,9-9 0,2-17 0,1 0 0,-2-4 0,-11-4 0,-13-6 0,-48 69 0,17-43 0,-21 42 0,10-40 0,-12 29 0,1-36 0,-6-39 0,-11-3 0,-9-5 0,-5 2 0,1 12 0,5 19 0,4 18 0,5 18 0,4 11 0,-3 9 0,-4 10 0,10 20 0,1-1 0,-1 0 0,0 1 0,0-1 0,0 1 0,1-1 0,-1 1 0,0-1 0,0 1 0,0-1 0,0 1 0,0 0 0,0-1 0,0 1 0,-1 0 0,1 1 0,0-1 0,1 0 0,-1 0 0,0 0 0,0 1 0,0-1 0,0 1 0,0-1 0,0 0 0,1 1 0,-1 0 0,0-1 0,0 1 0,1-1 0,-1 1 0,-1 1 0,-10 38 0,8 39 0,9 35 0,3 20 0,0 20 0,0 4 0,-3-6 0,-1-11 0,-1-17 0,-2-15 0,-1-12 0,0-21 0,5-12 0,0-13 0,5-10 0,4-14 0,5-10 0,9-7 0,2-7 0,7-2 0,-6-3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9.325"/>
    </inkml:context>
    <inkml:brush xml:id="br0">
      <inkml:brushProperty name="width" value="0.2" units="cm"/>
      <inkml:brushProperty name="height" value="0.2" units="cm"/>
      <inkml:brushProperty name="color" value="#EEB3A6"/>
      <inkml:brushProperty name="inkEffects" value="rosegold"/>
      <inkml:brushProperty name="anchorX" value="-5834.47461"/>
      <inkml:brushProperty name="anchorY" value="-22868.83789"/>
      <inkml:brushProperty name="scaleFactor" value="0.5"/>
    </inkml:brush>
  </inkml:definitions>
  <inkml:trace contextRef="#ctx0" brushRef="#br0">1 692 24575,'0'0'0,"8"0"0,10 0 0,8 0 0,15-6 0,2-4 0,5-6 0,2-4 0,-3-4 0,1-1 0,0-7 0,1-6 0,-5-5 0,-3-5 0,-11-2 0,-9 3 0,-8 4 0,-6 0 0,-5 5 0,-2 3 0,-1-2 0,-1-3 0,0 2 0,-5 7 0,5 29 0,1-1 0,0 1 0,0 0 0,-1 0 0,1-1 0,-1 1 0,0 0 0,-3-3 0,4 6 0,-1-2 0,0 0 0,1 0 0,-1 1 0,0-1 0,1 1 0,-1-1 0,0 1 0,0 0 0,1 0 0,-1-1 0,0 1 0,-3 1 0,1 0 0,-1 0 0,1 0 0,-1 0 0,1 1 0,0 0 0,-7 3 0,-33 23 0,-10 17 0,7 9 0,-2 14 0,-4 23 0,4 11 0,5 12 0,5 14 0,10-5 0,9 8 0,8-19 0,11-16 0,3-79 0,1-1 0,6 31 0,-6-38 0,1 1 0,-1 0 0,2-1 0,8 15 0,-10-19 0,1 1 0,0-1 0,0 1 0,1-1 0,0 0 0,7 5 0,-7-5 0,1-1 0,-1-1 0,1 1 0,0-1 0,0 0 0,6 2 0,-2-1 0,-1-2 0,1 1 0,17 1 0,43 2 0,1-7 0,4-1 0,13-7 0,-4 0 0,0-4 0,-64 6 0,38-13 0,-47 14 0,2-1 0,-2 0 0,20-14 0,-20 12 0,0-1 0,20-21 0,7-14-3823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9.662"/>
    </inkml:context>
    <inkml:brush xml:id="br0">
      <inkml:brushProperty name="width" value="0.2" units="cm"/>
      <inkml:brushProperty name="height" value="0.2" units="cm"/>
      <inkml:brushProperty name="color" value="#EEB3A6"/>
      <inkml:brushProperty name="inkEffects" value="rosegold"/>
      <inkml:brushProperty name="anchorX" value="-7788.41113"/>
      <inkml:brushProperty name="anchorY" value="-24332.64258"/>
      <inkml:brushProperty name="scaleFactor" value="0.5"/>
    </inkml:brush>
  </inkml:definitions>
  <inkml:trace contextRef="#ctx0" brushRef="#br0">0 1 24575,'0'0'0,"5"13"0,1 21 0,-1 14 0,0 13 0,-2 10 0,-1 6 0,-1-8 0,-1-24 0,0-37 0,5-37 0,11-30 0,5-19 0,0 6-3823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7.567"/>
    </inkml:context>
    <inkml:brush xml:id="br0">
      <inkml:brushProperty name="width" value="0.2" units="cm"/>
      <inkml:brushProperty name="height" value="0.2" units="cm"/>
      <inkml:brushProperty name="color" value="#EEB3A6"/>
      <inkml:brushProperty name="inkEffects" value="rosegold"/>
      <inkml:brushProperty name="anchorX" value="2677.92065"/>
      <inkml:brushProperty name="anchorY" value="-81.69286"/>
      <inkml:brushProperty name="scaleFactor" value="0.5"/>
    </inkml:brush>
  </inkml:definitions>
  <inkml:trace contextRef="#ctx0" brushRef="#br0">340 0 24575,'0'0'0,"-5"9"0,-6 14 0,-11 4 0,-3 8 0,-10 7 0,-5 10 0,-6 4 0,-4-3 0,8-6 0,5-6 0,10-11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0.086"/>
    </inkml:context>
    <inkml:brush xml:id="br0">
      <inkml:brushProperty name="width" value="0.2" units="cm"/>
      <inkml:brushProperty name="height" value="0.2" units="cm"/>
      <inkml:brushProperty name="color" value="#EEB3A6"/>
      <inkml:brushProperty name="inkEffects" value="rosegold"/>
      <inkml:brushProperty name="anchorX" value="-8893.86621"/>
      <inkml:brushProperty name="anchorY" value="-25536.83984"/>
      <inkml:brushProperty name="scaleFactor" value="0.5"/>
    </inkml:brush>
  </inkml:definitions>
  <inkml:trace contextRef="#ctx0" brushRef="#br0">291 1 24575,'0'0'0,"4"0"0,18 10 0,15 11 0,10 6 0,7 8 0,3 7 0,0 5 0,0 3 0,-6 2 0,-12 2 0,-11 0 0,-11 5 0,-16-43 0,1-1 0,-2 23 0,-2-22 0,0 1 0,-7 24 0,-18 38 0,-16 7 0,-9 0 0,-10-4 0,42-60 0,-29 25 0,-25 15 0,2-17 0,3-9 0,5-7 0,9-9 0,4-7 0,7-6 0,12-10 0,30 1 0,0 1 0,1 1 0,-1-1 0,0 0 0,1 0 0,-1-1 0,1 1 0,0 0 0,-1-1 0,1 1 0,0 0 0,0-1 0,-2-2 0,-10-24 0,12-5 0,4 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0.695"/>
    </inkml:context>
    <inkml:brush xml:id="br0">
      <inkml:brushProperty name="width" value="0.2" units="cm"/>
      <inkml:brushProperty name="height" value="0.2" units="cm"/>
      <inkml:brushProperty name="color" value="#EEB3A6"/>
      <inkml:brushProperty name="inkEffects" value="rosegold"/>
      <inkml:brushProperty name="anchorX" value="-7590.94922"/>
      <inkml:brushProperty name="anchorY" value="-25617.05273"/>
      <inkml:brushProperty name="scaleFactor" value="0.5"/>
    </inkml:brush>
  </inkml:definitions>
  <inkml:trace contextRef="#ctx0" brushRef="#br0">0 1 24575,'0'0'0,"0"9"0,6 19 0,-1 4 0,6 14 0,4 16 0,-1-1 0,-2 6 0,-3 15 0,-4 8 0,-1 12 0,-3 11 0,-1 4 0,0-6 0,-1-2 0,1-7 0,-6-3 0,-5-15 0,0-17 0,1-14 0,3-12 0,2-24 0,7-22 0,12-14 0,12-18 0,10-16 0,8-12 0,6-13 0,-8 10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1.641"/>
    </inkml:context>
    <inkml:brush xml:id="br0">
      <inkml:brushProperty name="width" value="0.2" units="cm"/>
      <inkml:brushProperty name="height" value="0.2" units="cm"/>
      <inkml:brushProperty name="color" value="#EEB3A6"/>
      <inkml:brushProperty name="inkEffects" value="rosegold"/>
      <inkml:brushProperty name="anchorX" value="-8851.80664"/>
      <inkml:brushProperty name="anchorY" value="-27800.2168"/>
      <inkml:brushProperty name="scaleFactor" value="0.5"/>
    </inkml:brush>
  </inkml:definitions>
  <inkml:trace contextRef="#ctx0" brushRef="#br0">1018 0 24575,'0'0'0,"-5"5"0,-6 1 0,-5 0 0,-4-1 0,1 3 0,-1 10 0,-1 4 0,-2 15 0,-6 12 0,-7 17 0,-6 19 0,-4 17 0,-4 13 0,3 14 0,10-3 0,4 7 0,6-16 0,6-14 0,8-12 0,13-79 0,0 2 0,0-1 0,2 15 0,-2-22 0,1-1 0,0 1 0,1 0 0,-1-1 0,1 1 0,3 6 0,-6-12 0,2 1 0,-1 0 0,1 0 0,-1 1 0,1-1 0,-1 0 0,1 0 0,0 0 0,0-1 0,-1 1 0,1 0 0,0 0 0,0 0 0,0 0 0,0-1 0,0 1 0,0 0 0,2 0 0,-2 0 0,0 0 0,-1-1 0,1 0 0,0 0 0,0 0 0,0 0 0,0 0 0,0 0 0,0 0 0,0 0 0,0 0 0,-1 0 0,1-1 0,0 1 0,0 0 0,0-1 0,0 1 0,-1 0 0,1-1 0,0 1 0,1-1 0,15-16 0,-3-14 0,-5-5 0,-3-12 0,-2-14 0,-8-4 0,-7-1 0,-10-3 0,-16-3 0,-9 4 0,-11 3 0,-14 5 0,-2 8 0,2 8 0,4 8 0,9 10 0,10 10 0,18 12 0,31 5 0,-1 0 0,-1 0 0,1 0 0,0 0 0,0 0 0,-1 0 0,1 0 0,0 0 0,0 0 0,-1 0 0,1 0 0,0 0 0,0 0 0,-1 0 0,1 0 0,0 0 0,0 0 0,0 0 0,-1 0 0,1 0 0,0 0 0,0 0 0,0 1 0,-1-1 0,1 0 0,0 0 0,0 0 0,0 0 0,-1 0 0,1 1 0,0-1 0,0 0 0,0 0 0,0 0 0,0 1 0,0-1 0,0 0 0,-1 0 0,1 1 0,0-1 0,0 0 0,0 0 0,0 1 0,0-1 0,0 0 0,0 0 0,0 1 0,0-1 0,0 0 0,14 15 0,22 6 0,38 4 0,14-2 0,29-6 0,24-5 0,17-14 0,4-10 0,-7-8 0,-17-10 0,-28 2 0,-38 10 0,-28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1.985"/>
    </inkml:context>
    <inkml:brush xml:id="br0">
      <inkml:brushProperty name="width" value="0.2" units="cm"/>
      <inkml:brushProperty name="height" value="0.2" units="cm"/>
      <inkml:brushProperty name="color" value="#EEB3A6"/>
      <inkml:brushProperty name="inkEffects" value="rosegold"/>
      <inkml:brushProperty name="anchorX" value="-10159.35449"/>
      <inkml:brushProperty name="anchorY" value="-29314.125"/>
      <inkml:brushProperty name="scaleFactor" value="0.5"/>
    </inkml:brush>
  </inkml:definitions>
  <inkml:trace contextRef="#ctx0" brushRef="#br0">31 0 24575,'0'0'0,"0"5"0,0 12 0,0 14 0,0 6 0,0 2 0,0-1 0,0-3 0,0-3 0,-10-7 0,-1-3 0,5 0 0,3-5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3.227"/>
    </inkml:context>
    <inkml:brush xml:id="br0">
      <inkml:brushProperty name="width" value="0.2" units="cm"/>
      <inkml:brushProperty name="height" value="0.2" units="cm"/>
      <inkml:brushProperty name="color" value="#EEB3A6"/>
      <inkml:brushProperty name="inkEffects" value="rosegold"/>
      <inkml:brushProperty name="anchorX" value="-9112.96582"/>
      <inkml:brushProperty name="anchorY" value="-28617.36523"/>
      <inkml:brushProperty name="scaleFactor" value="0.5"/>
    </inkml:brush>
  </inkml:definitions>
  <inkml:trace contextRef="#ctx0" brushRef="#br0">884 1 24575,'0'0'0,"0"4"0,-5 2 0,-11-1 0,-21 5 0,-5 4 0,-7-2 0,-14 4 0,-3 8 0,6-2 0,7-4 0,9-4 0,6 0 0,7 6 0,2 9 0,9 13 0,5 6 0,12 6 0,5-41 0,0-1 0,0 0 0,4 12 0,14 43 0,11 0 0,14-2 0,12 2 0,14-3 0,13-3 0,9-7 0,2-4 0,-6-6 0,-14-11 0,-10-6 0,-17-3 0,-44-20 0,1 0 0,0-1 0,-1 1 0,0 0 0,5 5 0,-7-6 0,0-1 0,-1 1 0,1-1 0,-1 1 0,0 0 0,0-1 0,0 1 0,0 0 0,0 0 0,0 3 0,-1-5 0,0 1 0,0 0 0,0 0 0,0 0 0,-1 0 0,1 0 0,0 1 0,-1-1 0,0 0 0,1 0 0,-1-1 0,-2 5 0,3-4 0,-2 0 0,1 1 0,-1-1 0,0 1 0,0-1 0,0 0 0,0 0 0,-4 3 0,1-2 0,1-1 0,-1 1 0,0-1 0,1 0 0,-10 2 0,-43 7 0,-12-6 0,-14-3 0,-15-2 0,-7-1 0,-4 0 0,9 0 0,0 0 0,12-5 0,5-5 0,19-5 0,9-5 0,16-3 0,37 23 0,0-1 0,-1-1 0,1 1 0,0 0 0,0-1 0,0 1 0,0-1 0,-2-4 0,-5-15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4.157"/>
    </inkml:context>
    <inkml:brush xml:id="br0">
      <inkml:brushProperty name="width" value="0.2" units="cm"/>
      <inkml:brushProperty name="height" value="0.2" units="cm"/>
      <inkml:brushProperty name="color" value="#EEB3A6"/>
      <inkml:brushProperty name="inkEffects" value="rosegold"/>
      <inkml:brushProperty name="anchorX" value="-7212.68115"/>
      <inkml:brushProperty name="anchorY" value="-28656.01953"/>
      <inkml:brushProperty name="scaleFactor" value="0.5"/>
    </inkml:brush>
  </inkml:definitions>
  <inkml:trace contextRef="#ctx0" brushRef="#br0">481 0 24575,'0'0'0,"0"9"0,0 14 0,-5 35 0,-11 25 0,-11 28 0,-10 15 0,-7 31 0,-10 15 0,-9 6 0,-7 0 0,11-14 0,13-26 0,15-16 0,12-27 0,9-19 0,12-19 0,-1-51 0,1-1 0,-1 0 0,0-1 0,1 1 0,0 0 0,0-1 0,3 5 0,-1-4 0,-1-1 0,0 0 0,0 0 0,1-1 0,0 0 0,-1 1 0,7 3 0,30 15 0,11-9 0,15-6 0,8-5 0,11-8 0,-8-6 0,-11-6 0,-11-4 0,-16-3 0,-14-2 0,-11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4.658"/>
    </inkml:context>
    <inkml:brush xml:id="br0">
      <inkml:brushProperty name="width" value="0.2" units="cm"/>
      <inkml:brushProperty name="height" value="0.2" units="cm"/>
      <inkml:brushProperty name="color" value="#EEB3A6"/>
      <inkml:brushProperty name="inkEffects" value="rosegold"/>
      <inkml:brushProperty name="anchorX" value="-8391.81152"/>
      <inkml:brushProperty name="anchorY" value="-31408.22852"/>
      <inkml:brushProperty name="scaleFactor" value="0.5"/>
    </inkml:brush>
  </inkml:definitions>
  <inkml:trace contextRef="#ctx0" brushRef="#br0">466 110 24575,'0'0'0,"5"0"0,11 5 0,11 6 0,4 5 0,8-1 0,-1 3 0,0 3 0,-3 1 0,-9 7 0,-7 2 0,-7 5 0,-6 11 0,-8-1 0,-14 8 0,-12 2 0,-15 0 0,-18 1 0,39-42 0,-33 20 0,-34 9 0,6-11 0,11-11 0,3-9 0,16-12 0,48-2 0,0 0 0,0 0 0,1 0 0,-1-1 0,1 0 0,-1 1 0,-4-4 0,4 2 0,1 0 0,0 0 0,1 0 0,-1 0 0,1-1 0,0 1 0,-5-7 0,1 0 0,2 1 0,0 0 0,-7-17 0,-13-52 0,6-10 0,6-14 0,11-2 0,4 78 0,7-43 0,-5 47 0,13-36 0,-13 45 0,1 1 0,1 0 0,10-15 0,-11 21 0,0 1 0,0-1 0,0 1 0,0 0 0,1 0 0,0 1 0,6-5 0,-5 4 0,1 1 0,0-1 0,0 1 0,1 1 0,8-3 0,-3 3 0,-2 1 0,1 0 0,-1 0 0,14 2 0,-7 0 0,0 2 0,31 6 0,-24-2 0,40 14 0,17 14 0,-13-2 0,-20-7-3823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5.321"/>
    </inkml:context>
    <inkml:brush xml:id="br0">
      <inkml:brushProperty name="width" value="0.2" units="cm"/>
      <inkml:brushProperty name="height" value="0.2" units="cm"/>
      <inkml:brushProperty name="color" value="#EEB3A6"/>
      <inkml:brushProperty name="inkEffects" value="rosegold"/>
      <inkml:brushProperty name="anchorX" value="-9571.80859"/>
      <inkml:brushProperty name="anchorY" value="-32442.60352"/>
      <inkml:brushProperty name="scaleFactor" value="0.5"/>
    </inkml:brush>
  </inkml:definitions>
  <inkml:trace contextRef="#ctx0" brushRef="#br0">731 0 24575,'0'0'0,"0"5"0,-5 6 0,-11 5 0,-5 4 0,-15 3 0,-8 3 0,-1 1 0,-9 0 0,-11 0 0,-8 6 0,1 4 0,-3 6 0,9 3 0,5 4 0,15 2 0,40-41 0,-1-1 0,1 1 0,-7 15 0,10-19 0,0 2 0,1-1 0,-1 1 0,0 12 0,-2 32 0,6-47 0,0 1 0,0-1 0,0 1 0,1-1 0,4 9 0,-3-9 0,0-1 0,0 0 0,0 0 0,1 0 0,0-1 0,7 8 0,-4-5 0,1-1 0,0 1 0,16 8 0,32 11 0,21-8 0,16-7 0,20-6 0,12-4 0,-3-1 0,3-7 0,-14-11 0,-21-5 0,-20-3 0,-17-3 0,-48 25 0,0 0 0,0-1 0,-1 1 0,0 0 0,7-10 0,-7 10 0,-1-1 0,-1 0 0,1 1 0,-1-1 0,0 0 0,2-6 0,5-23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5.758"/>
    </inkml:context>
    <inkml:brush xml:id="br0">
      <inkml:brushProperty name="width" value="0.2" units="cm"/>
      <inkml:brushProperty name="height" value="0.2" units="cm"/>
      <inkml:brushProperty name="color" value="#EEB3A6"/>
      <inkml:brushProperty name="inkEffects" value="rosegold"/>
      <inkml:brushProperty name="anchorX" value="-11046.14648"/>
      <inkml:brushProperty name="anchorY" value="-34039.95313"/>
      <inkml:brushProperty name="scaleFactor" value="0.5"/>
    </inkml:brush>
  </inkml:definitions>
  <inkml:trace contextRef="#ctx0" brushRef="#br0">1994 1 24575,'0'0'0,"5"26"0,11 48 0,6 32 0,-2 27 0,-2 23 0,-5 17 0,-10 19 0,-9 5 0,-13 2 0,-22-6 0,-15-20 0,-17-14 0,49-121 0,-49 65 0,41-65 0,-54 50 0,52-61 0,0-2 0,-48 29 0,33-27 0,-81 33 0,-67 12 0,-8-16 0,5-13 0,19-8 0,32-11 0,20-5 0,21 5 0,4 5 0,26-3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6.970"/>
    </inkml:context>
    <inkml:brush xml:id="br0">
      <inkml:brushProperty name="width" value="0.2" units="cm"/>
      <inkml:brushProperty name="height" value="0.2" units="cm"/>
      <inkml:brushProperty name="color" value="#EEB3A6"/>
      <inkml:brushProperty name="inkEffects" value="rosegold"/>
      <inkml:brushProperty name="anchorX" value="-8036.64941"/>
      <inkml:brushProperty name="anchorY" value="-35593.63672"/>
      <inkml:brushProperty name="scaleFactor" value="0.5"/>
    </inkml:brush>
  </inkml:definitions>
  <inkml:trace contextRef="#ctx0" brushRef="#br0">240 0 24575,'0'0'0,"-4"5"0,-2 6 0,-5 5 0,-4 4 0,2 4 0,-10 1 0,-2 2 0,-2 0 0,-1 6 0,0 5 0,6 10 0,5 9 0,6 20 0,4 11 0,5 15 0,1 11 0,2 20 0,0 5 0,0 14 0,0 10 0,0-12 0,4-5 0,6-17 0,10-10 0,5-19 0,-17-74 0,16 32 0,11 8 0,4-11 0,4-11 0,4-8 0,-4-6 0,3-3 0,0-7 0,-4-7 0,7-9 0,-9-6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7.896"/>
    </inkml:context>
    <inkml:brush xml:id="br0">
      <inkml:brushProperty name="width" value="0.2" units="cm"/>
      <inkml:brushProperty name="height" value="0.2" units="cm"/>
      <inkml:brushProperty name="color" value="#EEB3A6"/>
      <inkml:brushProperty name="inkEffects" value="rosegold"/>
      <inkml:brushProperty name="anchorX" value="4033.73218"/>
      <inkml:brushProperty name="anchorY" value="519.78729"/>
      <inkml:brushProperty name="scaleFactor" value="0.5"/>
    </inkml:brush>
  </inkml:definitions>
  <inkml:trace contextRef="#ctx0" brushRef="#br0">0 0 24575,'0'0'0,"5"9"0,17 9 0,10 8 0,10 9 0,1 3 0,-1-1 0,-9 4 0,-9-3 0,-9-7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0.324"/>
    </inkml:context>
    <inkml:brush xml:id="br0">
      <inkml:brushProperty name="width" value="0.2" units="cm"/>
      <inkml:brushProperty name="height" value="0.2" units="cm"/>
      <inkml:brushProperty name="color" value="#EEB3A6"/>
      <inkml:brushProperty name="inkEffects" value="rosegold"/>
      <inkml:brushProperty name="anchorX" value="-9354.22168"/>
      <inkml:brushProperty name="anchorY" value="-38933.82422"/>
      <inkml:brushProperty name="scaleFactor" value="0.5"/>
    </inkml:brush>
  </inkml:definitions>
  <inkml:trace contextRef="#ctx0" brushRef="#br0">1242 0 24575,'0'0'0,"-5"0"0,-6 0 0,-5 0 0,-15 0 0,-13 0 0,-19 0 0,0 0 0,-16 6 0,-4 4 0,8 1 0,10 4 0,13 3 0,9-2 0,9 2 0,5 2 0,9 2 0,6 1 0,16-20 0,-2-1 0,0 0 0,0 0 0,0 1 0,1-1 0,-1 0 0,0 0 0,1 0 0,0 0 0,-1 1 0,3 2 0,25 42 0,30 11 0,19 15 0,22 13 0,9 3 0,6 7 0,-5-1 0,-16-14 0,-19-14 0,-23-14 0,-18-12 0,-16-8 0,-10-5 0,-9-27 0,1 0 0,1 0 0,0 1 0,-1-1 0,1 0 0,-1 0 0,0 0 0,1 0 0,-1 0 0,0 0 0,0 0 0,0 0 0,1 0 0,-1 0 0,0 0 0,-3 1 0,2 0 0,-1 0 0,0 0 0,-1 0 0,1-1 0,0 0 0,-1 0 0,-3 1 0,-50 0 0,-34-9 0,-32-8 0,-26-11 0,-13-4 0,3-3 0,25 6 0,19 6 0,17 7 0,21 6 0,19 4 0,15 3 0,9 1 0,7-4 0,9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1.192"/>
    </inkml:context>
    <inkml:brush xml:id="br0">
      <inkml:brushProperty name="width" value="0.2" units="cm"/>
      <inkml:brushProperty name="height" value="0.2" units="cm"/>
      <inkml:brushProperty name="color" value="#EEB3A6"/>
      <inkml:brushProperty name="inkEffects" value="rosegold"/>
      <inkml:brushProperty name="anchorX" value="-7097.13818"/>
      <inkml:brushProperty name="anchorY" value="-38793.69531"/>
      <inkml:brushProperty name="scaleFactor" value="0.5"/>
    </inkml:brush>
  </inkml:definitions>
  <inkml:trace contextRef="#ctx0" brushRef="#br0">210 297 24575,'0'0'0,"-4"4"0,-7 13 0,0 4 0,-4 10 0,-3 8 0,-4 0 0,4 10 0,-2 3 0,-1 7 0,-1-3 0,-1-1 0,8-17 0,6-22 0,9-28 0,20-18 0,12-31 0,11-8 0,7-9 0,-2-4 0,2 4 0,-5 5 0,1 7 0,0 5 0,-4 4 0,-3 9 0,-5 11 0,-29 35 0,-2-1 0,1 0 0,1 1 0,-1-1 0,0 1 0,7-2 0,-9 4 0,1-1 0,-1 1 0,1-1 0,-1 1 0,1 0 0,-1 0 0,1 0 0,-1 0 0,1 1 0,-1-1 0,5 2 0,-4 0 0,0-1 0,0 1 0,0 0 0,0 0 0,0 0 0,0 0 0,0 0 0,-1 1 0,4 3 0,24 34 0,-6 15 0,-2 21 0,-1 14 0,-5-1 0,-4-10 0,-4-13 0,-4-13 0,-2-12 0,0-40 0,-1 1 0,-1 0 0,1 0 0,-1 0 0,1 0 0,0 0 0,0 0 0,0 0 0,0 0 0,1 2 0,-1-4 0,0 1 0,0 0 0,0-1 0,0 1 0,0 0 0,0-1 0,0 0 0,0 1 0,0-1 0,0 1 0,0-1 0,0 0 0,0 0 0,0 0 0,0 1 0,0-1 0,0 0 0,2-1 0,28-6 0,4-10 0,-5-1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1.708"/>
    </inkml:context>
    <inkml:brush xml:id="br0">
      <inkml:brushProperty name="width" value="0.2" units="cm"/>
      <inkml:brushProperty name="height" value="0.2" units="cm"/>
      <inkml:brushProperty name="color" value="#EEB3A6"/>
      <inkml:brushProperty name="inkEffects" value="rosegold"/>
      <inkml:brushProperty name="anchorX" value="-8768.03809"/>
      <inkml:brushProperty name="anchorY" value="-40115.25781"/>
      <inkml:brushProperty name="scaleFactor" value="0.5"/>
    </inkml:brush>
  </inkml:definitions>
  <inkml:trace contextRef="#ctx0" brushRef="#br0">41 226 24575,'0'0'0,"9"0"0,14 0 0,9 10 0,3 6 0,7 5 0,9 9 0,-2-3 0,-3 1 0,-5 4 0,-10 0 0,-10 5 0,-9 9 0,-11 10 0,-2-48 0,-1 2 0,0 0 0,-6 16 0,4-19 0,0 0 0,0 1 0,-1-1 0,0 0 0,-5 7 0,5-8 0,-2 2 0,0-1 0,-12 10 0,-22 10 0,-3-10 0,-9-8 0,4-11 0,45 0 0,-2 1 0,1-1 0,0 1 0,0-1 0,0-1 0,-6-2 0,-29-23 0,5-16 0,29 33 0,-1-1 0,-7-22 0,8 14 0,-7-37 0,12 36 0,0 0 0,2-27 0,2 21 0,9-46 0,-5 48 0,21-50 0,-19 60 0,0-2 0,2 0 0,16-21 0,-15 23 0,1 0 0,1 1 0,17-13 0,-18 16 0,1 1 0,1 0 0,21-11 0,-26 16 0,3-1 0,0 1 0,24-6 0,-31 10 0,1-1 0,0 1 0,0 1 0,1 0 0,-1 0 0,14 2 0,-15-2 0,-1 1 0,0 0 0,1 1 0,-1 0 0,0 0 0,0 0 0,0 1 0,5 3 0,-6-4 0,1 1 0,-1 0 0,0 0 0,0 1 0,0 0 0,0 0 0,5 8 0,-5-6 0,0 0 0,-1 1 0,0-1 0,0 1 0,4 12 0,6 29-3823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2.177"/>
    </inkml:context>
    <inkml:brush xml:id="br0">
      <inkml:brushProperty name="width" value="0.2" units="cm"/>
      <inkml:brushProperty name="height" value="0.2" units="cm"/>
      <inkml:brushProperty name="color" value="#EEB3A6"/>
      <inkml:brushProperty name="inkEffects" value="rosegold"/>
      <inkml:brushProperty name="anchorX" value="-10260.78809"/>
      <inkml:brushProperty name="anchorY" value="-41061.55859"/>
      <inkml:brushProperty name="scaleFactor" value="0.5"/>
    </inkml:brush>
  </inkml:definitions>
  <inkml:trace contextRef="#ctx0" brushRef="#br0">140 0 24575,'0'0'0,"0"5"0,0 11 0,-5 5 0,-6 10 0,-5 3 0,-4 0 0,-4-6 0,23-29 0,-1 3 0,0-1 0,0 0 0,0 1 0,0-1 0,0 0 0,0-1 0,0 1 0,0 0 0,-4 0 0,5 0 0,0-1 0,-1 0 0,1 0 0,-1 0 0,1 0 0,-1 0 0,1 0 0,-1 0 0,1 0 0,-1-1 0,1 1 0,-1-1 0,-1 0 0,-13-7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3.575"/>
    </inkml:context>
    <inkml:brush xml:id="br0">
      <inkml:brushProperty name="width" value="0.2" units="cm"/>
      <inkml:brushProperty name="height" value="0.2" units="cm"/>
      <inkml:brushProperty name="color" value="#EEB3A6"/>
      <inkml:brushProperty name="inkEffects" value="rosegold"/>
      <inkml:brushProperty name="anchorX" value="-9105.41504"/>
      <inkml:brushProperty name="anchorY" value="-40214.43359"/>
      <inkml:brushProperty name="scaleFactor" value="0.5"/>
    </inkml:brush>
  </inkml:definitions>
  <inkml:trace contextRef="#ctx0" brushRef="#br0">1065 0 24575,'0'0'0,"-5"0"0,-11 0 0,-11 0 0,-15 0 0,-22 0 0,-18 6 0,-7 4 0,13 6 0,12-1 0,8 4 0,15 1 0,9-3 0,10 2 0,10 6 0,5 2 0,10 17 0,13 11 0,12 17 0,15 11 0,9 11 0,9 12 0,7-1 0,1-19 0,-3-11 0,3-17 0,-9-13 0,-9-9 0,-8-12 0,-13-4 0,-29-17 0,1-1 0,-1-1 0,1 1 0,-1 0 0,1 0 0,-1-1 0,0 1 0,0 0 0,0 0 0,1 3 0,-1-5 0,-1 1 0,0 0 0,1 1 0,-1-1 0,0 0 0,0 0 0,0 0 0,0 1 0,0-1 0,0 0 0,0 0 0,0 0 0,0 1 0,-1 1 0,0-2 0,0 0 0,0 0 0,0 0 0,0 1 0,0-1 0,0 0 0,0 0 0,0 0 0,0 0 0,0 0 0,0 0 0,0-1 0,-2 2 0,-38 8 0,-26-3 0,-23-4 0,-9-2 0,-18-6 0,-2-6 0,4-1 0,2-4 0,20-2 0,13-4 0,65 16 0,0 0 0,-18-11 0,-21-14 0,22 10 0,33 22 0,-1-1 0,-1 0 0,1-1 0,0 1 0,-1 0 0,1 0 0,0 0 0,-1 0 0,1 0 0,0-1 0,0 1 0,-1 0 0,1 0 0,0 0 0,0-1 0,0 1 0,-1 0 0,1 0 0,0-1 0,0 1 0,0 0 0,-1-1 0,1 1 0,0 0 0,0 0 0,0-1 0,0 1 0,0 0 0,0-1 0,0 1 0,0 0 0,0-1 0,0 1 0,0 0 0,0-1 0,0 1 0,0 0 0,0-1 0,0 1 0,0 0 0,1-1 0,6-2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4.560"/>
    </inkml:context>
    <inkml:brush xml:id="br0">
      <inkml:brushProperty name="width" value="0.2" units="cm"/>
      <inkml:brushProperty name="height" value="0.2" units="cm"/>
      <inkml:brushProperty name="color" value="#EEB3A6"/>
      <inkml:brushProperty name="inkEffects" value="rosegold"/>
      <inkml:brushProperty name="anchorX" value="-7033.85156"/>
      <inkml:brushProperty name="anchorY" value="-40175.80078"/>
      <inkml:brushProperty name="scaleFactor" value="0.5"/>
    </inkml:brush>
  </inkml:definitions>
  <inkml:trace contextRef="#ctx0" brushRef="#br0">555 872 24575,'0'0'0,"-4"0"0,-8 0 0,-9-5 0,-15-6 0,-4 1 0,-11 0 0,-15 2 0,4 3 0,-6 7 0,56 1 0,-1-1 0,-22 7 0,26-5 0,0 0 0,0 0 0,-17 10 0,22-9 0,-2-1 0,1 1 0,0 0 0,0 0 0,1 0 0,-5 8 0,4-8 0,0 2 0,1 1 0,0-1 0,-4 10 0,-7 28 0,13 6 0,10-8 0,4-5 0,5-4 0,4-10 0,2-2 0,8-1 0,11 0 0,6-5 0,10-8 0,-44-10 0,-1 2 0,26-6 0,38-16 0,9-17 0,3-15 0,-63 33 0,32-29 0,-32 24 0,25-32 0,-30 30 0,23-38 0,18-46 0,-10-9 0,-7-13 0,-8 12 0,-10 9 0,-10 16 0,-7 21 0,-5 13 0,-4 13 0,-1 53 0,0-4 0,0 0 0,0 0 0,0 1 0,0-1 0,0 0 0,0 1 0,0-1 0,0 0 0,-1 1 0,1-1 0,0 0 0,0 0 0,-1 1 0,1-1 0,0 1 0,-1-1 0,1 0 0,0 1 0,-1-1 0,1 1 0,-1-1 0,0 0 0,0 1 0,0 1 0,0 0 0,0-1 0,0 1 0,0 0 0,1 0 0,-1 0 0,0-1 0,0 1 0,1 0 0,-1 0 0,1 0 0,-1 0 0,1 0 0,-1 0 0,0 2 0,-16 55 0,-6 29 0,4 25 0,3 24 0,5 9 0,4-1 0,3-7 0,3-9 0,1-24 0,5-18 0,2-20 0,4-22 0,-9-39 0,0-2 0,0 1 0,0-1 0,0 0 0,0 0 0,0 1 0,5 3 0,-5-4 0,0-1 0,1 0 0,-1 0 0,1 0 0,0 0 0,0 0 0,4 2 0,26 6 0,18-12 0,21-14 0,9-12 0,11-11 0,2-2 0,-6 5 0,-8 4 0,-20 8-3823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5.200"/>
    </inkml:context>
    <inkml:brush xml:id="br0">
      <inkml:brushProperty name="width" value="0.2" units="cm"/>
      <inkml:brushProperty name="height" value="0.2" units="cm"/>
      <inkml:brushProperty name="color" value="#EEB3A6"/>
      <inkml:brushProperty name="inkEffects" value="rosegold"/>
      <inkml:brushProperty name="anchorX" value="-9158.44141"/>
      <inkml:brushProperty name="anchorY" value="-41426.64844"/>
      <inkml:brushProperty name="scaleFactor" value="0.5"/>
    </inkml:brush>
  </inkml:definitions>
  <inkml:trace contextRef="#ctx0" brushRef="#br0">17 898 24575,'0'0'0,"5"0"0,11 0 0,11 0 0,10 0 0,22 0 0,12 0 0,18-16 0,10-5 0,7-11 0,-2-8 0,-10-6 0,-17-4 0,-63 38 0,0 0 0,20-22 0,-26 25 0,1-2 0,-1 0 0,9-17 0,-11 13 0,-1 2 0,-1 1 0,0-1 0,3-14 0,-4 12 0,-1-2 0,1-31 0,-3 27 0,-6-42 0,-10-20 0,11 66 0,-2-1 0,-9-20 0,-11-22 0,-2 11 0,1 15 0,22 31 0,2 0 0,0 0 0,-1 0 0,1 1 0,-1 0 0,-6-3 0,-32-6 0,-15 11 0,-10 16 0,-6 12 0,-15 16 0,-2 14 0,4 14 0,63-46 0,-32 38 0,35-35 0,-24 42 0,-8 35 0,40-72 0,-11 42 0,18-48 0,-6 54 0,11-61 0,1 1 0,4 39 0,-1-40 0,1 1 0,10 33 0,-9-40 0,2 2 0,0-1 0,10 17 0,-10-21 0,2 1 0,0 0 0,12 13 0,-11-16 0,0-1 0,0-1 0,0 0 0,13 7 0,-11-8 0,0 0 0,2 0 0,19 6 0,-12-7 0,-1-1 0,27 4 0,55 1 0,7-6 0,-2-5 0,6-1 0,-6-1 0,-2-5 0,-6-10 0,-12-5 0,-74 17 0,1 0 0,26-14 0,-27 12 0,0 0 0,17-15 0,14-22 0,-14 1 0,-11 8-3823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5.591"/>
    </inkml:context>
    <inkml:brush xml:id="br0">
      <inkml:brushProperty name="width" value="0.2" units="cm"/>
      <inkml:brushProperty name="height" value="0.2" units="cm"/>
      <inkml:brushProperty name="color" value="#EEB3A6"/>
      <inkml:brushProperty name="inkEffects" value="rosegold"/>
      <inkml:brushProperty name="anchorX" value="-11532.68359"/>
      <inkml:brushProperty name="anchorY" value="-42493.26953"/>
      <inkml:brushProperty name="scaleFactor" value="0.5"/>
    </inkml:brush>
  </inkml:definitions>
  <inkml:trace contextRef="#ctx0" brushRef="#br0">210 1 24575,'0'0'0,"0"13"0,0 16 0,0 24 0,0 35 0,0 21 0,-5 26 0,-11 15 0,-5 5 0,-5-8 0,-7-14 0,-1-16 0,5-25 0,7-38 0,13-44 0,3-10 0,5 1 0,0-3 0,0 1 0,0 0 0,0 0 0,1 0 0,-1-1 0,1 1 0,-1 0 0,1 0 0,-1-1 0,1 1 0,0-1 0,-1 1 0,1 0 0,0-3 0,1-65 0,8-29 0,8-33 0,-1 14-3823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6.018"/>
    </inkml:context>
    <inkml:brush xml:id="br0">
      <inkml:brushProperty name="width" value="0.2" units="cm"/>
      <inkml:brushProperty name="height" value="0.2" units="cm"/>
      <inkml:brushProperty name="color" value="#EEB3A6"/>
      <inkml:brushProperty name="inkEffects" value="rosegold"/>
      <inkml:brushProperty name="anchorX" value="-10349.52734"/>
      <inkml:brushProperty name="anchorY" value="-42326.64063"/>
      <inkml:brushProperty name="scaleFactor" value="0.5"/>
    </inkml:brush>
  </inkml:definitions>
  <inkml:trace contextRef="#ctx0" brushRef="#br0">139 0 24575,'0'0'0,"5"0"0,17 0 0,5 0 0,9 6 0,12 4 0,0 6 0,4 10 0,0-3 0,0 3 0,-4 5 0,-1 0 0,1 1 0,0 3 0,-9 0 0,-5 9 0,-9 4 0,-8 19 0,-15-43 0,0 37 0,-4-32 0,-7 39 0,0-32 0,-13 37 0,8-38 0,-20 39 0,18-44 0,-29 40 0,29-49 0,-39 40 0,-17 9 0,-4-15 0,58-44 0,0-2 0,-22 9 0,21-10 0,0-2 0,-21 4 0,-28 3 0,6-8 0,9-5 0,10-2 0,40 0 0,-1 2 0,0-2 0,1 1 0,-1 0 0,1-1 0,-7-3 0,10 4 0,-1 0 0,0 0 0,1 0 0,-1 0 0,0 0 0,0 0 0,0 0 0,1-1 0,-1 1 0,1 0 0,-1 0 0,1 0 0,-1-1 0,1 1 0,0 0 0,0-1 0,-1 1 0,1-2 0,2 0 0,-2 0 0,1 0 0,0 0 0,0 0 0,0 0 0,0 0 0,1 0 0,-1 1 0,4-6 0,3 0 0,-1-1 0,1 1 0,12-10 0,47-35 0,-3 6-3823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6.613"/>
    </inkml:context>
    <inkml:brush xml:id="br0">
      <inkml:brushProperty name="width" value="0.2" units="cm"/>
      <inkml:brushProperty name="height" value="0.2" units="cm"/>
      <inkml:brushProperty name="color" value="#EEB3A6"/>
      <inkml:brushProperty name="inkEffects" value="rosegold"/>
      <inkml:brushProperty name="anchorX" value="-11415.08789"/>
      <inkml:brushProperty name="anchorY" value="-44343.66797"/>
      <inkml:brushProperty name="scaleFactor" value="0.5"/>
    </inkml:brush>
  </inkml:definitions>
  <inkml:trace contextRef="#ctx0" brushRef="#br0">103 1 24575,'0'0'0,"0"9"0,0 19 0,0 25 0,0 25 0,0 17 0,-5 20 0,-6 17 0,-5 6 0,-4-1 0,2-11 0,3-19 0,4-17 0,5-10 0,7-21 0,8-19 0,-6-38 0,-2 0 0,0 0 0,0 0 0,1 0 0,-1-1 0,1 1 0,0 0 0,-1-1 0,1 1 0,0-1 0,0 0 0,0 0 0,2 2 0,1 0 0,0-2 0,0 1 0,0 0 0,-1-1 0,1 0 0,9 1 0,37 1 0,15-3 0,9-4 0,0 1 0,7 0 0,-9 0 0,-6 1 0,-6-4 0,-9 0 0,-14-5 0,-12-4 0,-24 13 0,-1 0 0,1 0 0,0 0 0,-1 0 0,0 0 0,1 0 0,-1-1 0,0 1 0,1-3 0,-3 2 0,1 0 0,1 0 0,-1 0 0,0 0 0,0 0 0,-1 0 0,1 0 0,-1 1 0,-1-5 0,-17-34 0,-19-10 0,-6 0 0,-10-1 0,-15-1 0,-11 5 0,-6 1 0,-7-1 0,16 11-3823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8.576"/>
    </inkml:context>
    <inkml:brush xml:id="br0">
      <inkml:brushProperty name="width" value="0.2" units="cm"/>
      <inkml:brushProperty name="height" value="0.2" units="cm"/>
      <inkml:brushProperty name="color" value="#EEB3A6"/>
      <inkml:brushProperty name="inkEffects" value="rosegold"/>
      <inkml:brushProperty name="anchorX" value="2759.70776"/>
      <inkml:brushProperty name="anchorY" value="-768.75494"/>
      <inkml:brushProperty name="scaleFactor" value="0.5"/>
    </inkml:brush>
  </inkml:definitions>
  <inkml:trace contextRef="#ctx0" brushRef="#br0">0 1 24575,'0'0'0,"9"0"0,14 0 0,14 0 0,15 0 0,11 0 0,14 0 0,0 0 0,-8 0 0,1 0 0,-11 0 0,-9 0 0,-9 0 0,-7 0 0,-5 0 0,3 0 0,-7 5 0,-5 11 0,-7 10 0,-6 16 0,-3 23 0,-3 11 0,-7 18 0,-6 3 0,1-10 0,0-9 0,-3-5 0,-3-17 0,14-50 0,1-1 0,-1 1 0,0-1 0,-1 1 0,-5 6 0,6-8 0,0-1 0,0 0 0,-1-1 0,1 1 0,0-1 0,-1 1 0,-6 2 0,8-5 0,0 1 0,-1 0 0,0 0 0,1-1 0,-1 1 0,0-1 0,0 0 0,1 0 0,-1 0 0,0 0 0,-3-1 0,3 1 0,-1-1 0,1 0 0,-1-1 0,1 1 0,-1-1 0,1 1 0,0-1 0,-5-4 0,2 3 0,0-2 0,0 0 0,1 0 0,-6-8 0,-21-30 0,7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7.066"/>
    </inkml:context>
    <inkml:brush xml:id="br0">
      <inkml:brushProperty name="width" value="0.2" units="cm"/>
      <inkml:brushProperty name="height" value="0.2" units="cm"/>
      <inkml:brushProperty name="color" value="#EEB3A6"/>
      <inkml:brushProperty name="inkEffects" value="rosegold"/>
      <inkml:brushProperty name="anchorX" value="-12525.4082"/>
      <inkml:brushProperty name="anchorY" value="-46147.28906"/>
      <inkml:brushProperty name="scaleFactor" value="0.5"/>
    </inkml:brush>
  </inkml:definitions>
  <inkml:trace contextRef="#ctx0" brushRef="#br0">1 362 24575,'0'0'0,"13"0"0,11 0 0,8 0 0,13 0 0,11 0 0,11 0 0,5 0 0,6 0 0,2 0 0,0 0 0,1 0 0,-11 0 0,-6-5 0,-11-5 0,-4-1 0,-7-9 0,-6-9 0,0-13 0,3-2 0,-7-5 0,-7 3 0,-9 5 0,-1 4 0,-4 9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7.590"/>
    </inkml:context>
    <inkml:brush xml:id="br0">
      <inkml:brushProperty name="width" value="0.2" units="cm"/>
      <inkml:brushProperty name="height" value="0.2" units="cm"/>
      <inkml:brushProperty name="color" value="#EEB3A6"/>
      <inkml:brushProperty name="inkEffects" value="rosegold"/>
      <inkml:brushProperty name="anchorX" value="-14657.32324"/>
      <inkml:brushProperty name="anchorY" value="-46801.32422"/>
      <inkml:brushProperty name="scaleFactor" value="0.5"/>
    </inkml:brush>
  </inkml:definitions>
  <inkml:trace contextRef="#ctx0" brushRef="#br0">780 0 24575,'0'0'0,"4"13"0,8 32 0,9 19 0,4 29 0,-1 18 0,-4 25 0,-6 12 0,-5 15 0,-4-6 0,-14 6 0,-17-11 0,15-109 0,-22 54 0,19-61 0,-30 51 0,25-52 0,-30 38 0,29-48 0,-41 40 0,34-38 0,-31 22 0,-19 10 0,12-13 0,7-15 0,10-13 0,-6-8 0,-22-12 0,57-4 0,-1 1 0,-28-11 0,-29-13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6.197"/>
    </inkml:context>
    <inkml:brush xml:id="br0">
      <inkml:brushProperty name="width" value="0.2" units="cm"/>
      <inkml:brushProperty name="height" value="0.2" units="cm"/>
      <inkml:brushProperty name="color" value="#EEB3A6"/>
      <inkml:brushProperty name="inkEffects" value="rosegold"/>
      <inkml:brushProperty name="anchorX" value="756.02362"/>
      <inkml:brushProperty name="anchorY" value="-5826.18652"/>
      <inkml:brushProperty name="scaleFactor" value="0.5"/>
    </inkml:brush>
  </inkml:definitions>
  <inkml:trace contextRef="#ctx0" brushRef="#br0">1891 0 24575,'0'0'0,"-5"0"0,-12 0 0,1 5 0,-10 1 0,-12 4 0,-3 5 0,-5 4 0,3-1 0,-3 1 0,4 2 0,-1 1 0,-1-3 0,-3 0 0,-2 7 0,9 1 0,0 2 0,-2 5 0,-2 10 0,-7 16 0,-3 9 0,3 8 0,0 8 0,1 7 0,0 1 0,-1 4 0,5-9 0,5 8 0,-1 7 0,5-8 0,8 3 0,4 5 0,1 2 0,1 1 0,0 7 0,-1 9 0,0 1 0,4-13 0,0 13 0,-1 1 0,-6 9 0,-7 13 0,-1 12 0,0 0 0,2 2 0,1 5 0,-2 5 0,0 5 0,2 3 0,1-7 0,2-4 0,1 1 0,1-8 0,6-14 0,6-6 0,5-7 0,5-3 0,3-6 0,1-7 0,2-10 0,0-3 0,0-4 0,0 6 0,0 5 0,-1-4 0,0 5 0,0-11 0,0 3 0,0-5 0,0-6 0,0-9 0,0 0 0,0 2 0,0-6 0,0 0 0,0 3 0,0 4 0,0 1 0,0 5 0,0 3 0,0 3 0,0-2 0,0 1 0,0 1 0,0 2 0,0-10 0,0-3 0,0 0 0,5 8 0,1-7 0,-1-2 0,5 2 0,-7 8 0,-1-6 0,3 13 0,0-3 0,4 2 0,0 0 0,4 2 0,3-6 0,4 0 0,3 1 0,-4-5 0,-3-9 0,0-5 0,1-3 0,2-1 0,2-12 0,3 0 0,1 6 0,1 3 0,-5-7 0,0 0 0,5 7 0,2 2 0,1 3 0,-1 6 0,1-4 0,4-7 0,-1 0 0,1-1 0,-3-10 0,-5-5 0,-3 2 0,0-8 0,0-1 0,1-1 0,1 0 0,1-5 0,1 0 0,-1-10 0,-4-3 0,0 0 0,0-1 0,1-1 0,-4-1 0,1-7 0,1 0 0,1-1 0,2 1 0,1-5 0,2-4 0,5 2 0,1 0 0,-1-1 0,0-4 0,-1-2 0,-2-4 0,0-1 0,-12-3 0,-11-5 0,-10-1 0,-5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7.420"/>
    </inkml:context>
    <inkml:brush xml:id="br0">
      <inkml:brushProperty name="width" value="0.2" units="cm"/>
      <inkml:brushProperty name="height" value="0.2" units="cm"/>
      <inkml:brushProperty name="color" value="#EEB3A6"/>
      <inkml:brushProperty name="inkEffects" value="rosegold"/>
      <inkml:brushProperty name="anchorX" value="2366.62964"/>
      <inkml:brushProperty name="anchorY" value="-16527.48242"/>
      <inkml:brushProperty name="scaleFactor" value="0.5"/>
    </inkml:brush>
  </inkml:definitions>
  <inkml:trace contextRef="#ctx0" brushRef="#br0">1 1 24575,'0'0'0,"13"0"0,21 0 0,25 0 0,2 0 0,5 0 0,-2 0 0,-7 0 0,-9 0 0,-8 0 0,-6 0 0,-4 0 0,-9 5 0,-6 11 0,-6 10 0,-5 6 0,-8 11 0,-12 2 0,-7 2 0,1 3 0,-7 6 0,-6-3 0,-6-1 0,0 0 0,8-6 0,2-4 0,4-2 0,2-8 0,5-9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7.895"/>
    </inkml:context>
    <inkml:brush xml:id="br0">
      <inkml:brushProperty name="width" value="0.2" units="cm"/>
      <inkml:brushProperty name="height" value="0.2" units="cm"/>
      <inkml:brushProperty name="color" value="#EEB3A6"/>
      <inkml:brushProperty name="inkEffects" value="rosegold"/>
      <inkml:brushProperty name="anchorX" value="1142.4574"/>
      <inkml:brushProperty name="anchorY" value="-18204.0293"/>
      <inkml:brushProperty name="scaleFactor" value="0.5"/>
    </inkml:brush>
  </inkml:definitions>
  <inkml:trace contextRef="#ctx0" brushRef="#br0">1 0 24575,'0'0'0,"4"14"0,8 25 0,3 19 0,6 14 0,2 4 0,3 8 0,0 2 0,-3-6 0,-7-6 0,-5-7 0,-4-11 0,-4-5 0,-2-3 0,-2 0 0,1 5 0,-2-4 0,1-4 0,1-6 0,-1-4 0,1-4 0,-5-9 0,-6-6 0,-10-6 0,-16-11 0,3-3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8.486"/>
    </inkml:context>
    <inkml:brush xml:id="br0">
      <inkml:brushProperty name="width" value="0.2" units="cm"/>
      <inkml:brushProperty name="height" value="0.2" units="cm"/>
      <inkml:brushProperty name="color" value="#EEB3A6"/>
      <inkml:brushProperty name="inkEffects" value="rosegold"/>
      <inkml:brushProperty name="anchorX" value="51.3638"/>
      <inkml:brushProperty name="anchorY" value="-20368.13867"/>
      <inkml:brushProperty name="scaleFactor" value="0.5"/>
    </inkml:brush>
  </inkml:definitions>
  <inkml:trace contextRef="#ctx0" brushRef="#br0">1 1 24575,'0'0'0,"0"4"0,5 12 0,0 6 0,6 3 0,4 3 0,-2 1 0,-1 0 0,-8 10 0,-14-1 0,-8 0 0,-1-13 0,7-8 0,9-13 0,10-11 0,13-9 0,1-1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9.036"/>
    </inkml:context>
    <inkml:brush xml:id="br0">
      <inkml:brushProperty name="width" value="0.2" units="cm"/>
      <inkml:brushProperty name="height" value="0.2" units="cm"/>
      <inkml:brushProperty name="color" value="#EEB3A6"/>
      <inkml:brushProperty name="inkEffects" value="rosegold"/>
      <inkml:brushProperty name="anchorX" value="-1016.31006"/>
      <inkml:brushProperty name="anchorY" value="-21658.63086"/>
      <inkml:brushProperty name="scaleFactor" value="0.5"/>
    </inkml:brush>
  </inkml:definitions>
  <inkml:trace contextRef="#ctx0" brushRef="#br0">347 0 24575,'0'0'0,"-9"0"0,-8 6 0,-15 4 0,-3 6 0,-8-1 0,1 3 0,8 3 0,-2 1 0,3-3 0,7 1 0,8 0 0,6 2 0,6 2 0,3 0 0,3 2 0,6 5 0,6-5 0,5-5 0,5-6 0,-3-6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9.806"/>
    </inkml:context>
    <inkml:brush xml:id="br0">
      <inkml:brushProperty name="width" value="0.2" units="cm"/>
      <inkml:brushProperty name="height" value="0.2" units="cm"/>
      <inkml:brushProperty name="color" value="#EEB3A6"/>
      <inkml:brushProperty name="inkEffects" value="rosegold"/>
      <inkml:brushProperty name="anchorX" value="269.60373"/>
      <inkml:brushProperty name="anchorY" value="-21007.63672"/>
      <inkml:brushProperty name="scaleFactor" value="0.5"/>
    </inkml:brush>
  </inkml:definitions>
  <inkml:trace contextRef="#ctx0" brushRef="#br0">207 0 24575,'0'0'0,"0"5"0,0 11 0,0 6 0,0 14 0,0 3 0,0 5 0,-5 5 0,-6 1 0,-10 3 0,-5 0 0,-3 0 0,5-5 0,-1-1 0,1-4 0,5-6 0,5-3 0,5 1 0,9 3 0,3-36 0,-2 2 0,0-1 0,0 0 0,1 0 0,-1 0 0,1 0 0,0 0 0,4 5 0,26 22 0,-24-25 0,0-1 0,1 0 0,13 6 0,49 5 0,14-6 0,23 1 0,22 8 0,10-2 0,4-2 0,-4-3 0,-14-4 0,-8-2 0,-18-3 0,-15-2 0,-19 0 0,-10-1 0,-1 1 0,-7-1 0,-2 1 0,0-6 0,-4-10 0,-9-6 0,-4-9 0,-4-2 0,-1 4 0,-1-4 0,-4 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0.213"/>
    </inkml:context>
    <inkml:brush xml:id="br0">
      <inkml:brushProperty name="width" value="0.2" units="cm"/>
      <inkml:brushProperty name="height" value="0.2" units="cm"/>
      <inkml:brushProperty name="color" value="#EEB3A6"/>
      <inkml:brushProperty name="inkEffects" value="rosegold"/>
      <inkml:brushProperty name="anchorX" value="-2395.72998"/>
      <inkml:brushProperty name="anchorY" value="-22718.51563"/>
      <inkml:brushProperty name="scaleFactor" value="0.5"/>
    </inkml:brush>
  </inkml:definitions>
  <inkml:trace contextRef="#ctx0" brushRef="#br0">1 0 24575,'0'0'0,"0"5"0,0 6 0,0 15 0,0 6 0,0 13 0,0 10 0,0 0 0,0 1 0,0-1 0,0-5 0,0-2 0,0-6 0,0-4 0,0 0 0,0-2 0,5-9 0,-5-28 0,0 2 0,1-1 0,-1 1 0,0 0 0,0-1 0,1 1 0,-1-1 0,0 1 0,1 0 0,-1-1 0,1 1 0,-1-1 0,1 0 0,-1 1 0,1-1 0,-1 1 0,1-1 0,-1 0 0,1 1 0,0-1 0,-1 0 0,1 1 0,10 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0.605"/>
    </inkml:context>
    <inkml:brush xml:id="br0">
      <inkml:brushProperty name="width" value="0.2" units="cm"/>
      <inkml:brushProperty name="height" value="0.2" units="cm"/>
      <inkml:brushProperty name="color" value="#EEB3A6"/>
      <inkml:brushProperty name="inkEffects" value="rosegold"/>
      <inkml:brushProperty name="anchorX" value="-3438.61328"/>
      <inkml:brushProperty name="anchorY" value="-24364.74805"/>
      <inkml:brushProperty name="scaleFactor" value="0.5"/>
    </inkml:brush>
  </inkml:definitions>
  <inkml:trace contextRef="#ctx0" brushRef="#br0">0 1 24575,'0'0'0,"5"0"0,1 5 0,4 10 0,5 1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8.865"/>
    </inkml:context>
    <inkml:brush xml:id="br0">
      <inkml:brushProperty name="width" value="0.2" units="cm"/>
      <inkml:brushProperty name="height" value="0.2" units="cm"/>
      <inkml:brushProperty name="color" value="#EEB3A6"/>
      <inkml:brushProperty name="inkEffects" value="rosegold"/>
      <inkml:brushProperty name="anchorX" value="1241.224"/>
      <inkml:brushProperty name="anchorY" value="-2437.98413"/>
      <inkml:brushProperty name="scaleFactor" value="0.5"/>
    </inkml:brush>
  </inkml:definitions>
  <inkml:trace contextRef="#ctx0" brushRef="#br0">750 1 24575,'0'0'0,"-5"4"0,-11 8 0,-11 9 0,-9 10 0,-8 8 0,-5 7 0,-3 0 0,-7 1 0,-1 2 0,-5 0 0,-4 2 0,-4 1 0,-3-5 0,9-5 0,15-11-3823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1.222"/>
    </inkml:context>
    <inkml:brush xml:id="br0">
      <inkml:brushProperty name="width" value="0.2" units="cm"/>
      <inkml:brushProperty name="height" value="0.2" units="cm"/>
      <inkml:brushProperty name="color" value="#EEB3A6"/>
      <inkml:brushProperty name="inkEffects" value="rosegold"/>
      <inkml:brushProperty name="anchorX" value="-4504.39453"/>
      <inkml:brushProperty name="anchorY" value="-25432.67773"/>
      <inkml:brushProperty name="scaleFactor" value="0.5"/>
    </inkml:brush>
  </inkml:definitions>
  <inkml:trace contextRef="#ctx0" brushRef="#br0">644 0 24575,'0'0'0,"0"5"0,0 6 0,0 5 0,-5 15 0,-10 14 0,-12 2 0,-9 5 0,-3 1 0,-5 0 0,-3 1 0,-7-6 0,-3 0 0,5-5 0,0 0 0,1 1 0,0-3 0,0-9 0,10-4 0,21-7 0,21-21 0,-2 0 0,1 1 0,0-1 0,0 0 0,-1 1 0,1-1 0,0 0 0,0 1 0,0-1 0,0 0 0,0 1 0,-1-1 0,1 1 0,0-1 0,0 0 0,0 1 0,0-1 0,0 1 0,0-1 0,0 0 0,1 1 0,-1-1 0,0 1 0,0-1 0,0 0 0,0 1 0,0-1 0,0 0 0,1 1 0,-1-1 0,0 0 0,0 1 0,1-1 0,-1 0 0,1 1 0,25 7 0,20-5 0,26-7 0,12-12 0,-5-7 0,-9 1 0,-7 3 0,-7-5 0,-8-1 0,-8 4 0,-5-1 0,-11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2.112"/>
    </inkml:context>
    <inkml:brush xml:id="br0">
      <inkml:brushProperty name="width" value="0.2" units="cm"/>
      <inkml:brushProperty name="height" value="0.2" units="cm"/>
      <inkml:brushProperty name="color" value="#EEB3A6"/>
      <inkml:brushProperty name="inkEffects" value="rosegold"/>
      <inkml:brushProperty name="anchorX" value="-5523.22412"/>
      <inkml:brushProperty name="anchorY" value="-26994.70117"/>
      <inkml:brushProperty name="scaleFactor" value="0.5"/>
    </inkml:brush>
  </inkml:definitions>
  <inkml:trace contextRef="#ctx0" brushRef="#br0">44 0 24575,'0'0'0,"-4"9"0,-2 14 0,1 15 0,0 13 0,2 12 0,1 9 0,1 5 0,0 3 0,1 1 0,1-4 0,-1-12 0,0-12 0,0-9 0,2-43 0,-2 1 0,1 1 0,-1-1 0,1 0 0,0 0 0,-1 0 0,1 1 0,0-1 0,3 3 0,-3-5 0,-1 1 0,1-1 0,0 1 0,0-1 0,-1 1 0,1-1 0,0 0 0,0 1 0,0-1 0,-1 0 0,1 0 0,0 1 0,0-1 0,0 0 0,0 0 0,0 0 0,0 0 0,-1 0 0,1 0 0,0 0 0,0-1 0,0 1 0,1 0 0,0-1 0,1 0 0,0-1 0,0 1 0,-1-1 0,1 1 0,0-1 0,-1 0 0,3-3 0,31-22 0,0-11 0,-10 14 0,-25 25 0,-1-1 0,1-1 0,0 1 0,-1-1 0,1 1 0,0-1 0,-1 1 0,1 0 0,0-1 0,0 1 0,-1 0 0,1 0 0,0 0 0,0-1 0,-1 1 0,1 0 0,0 0 0,0 0 0,0 0 0,-1 0 0,1 1 0,2-1 0,-3 2 0,1 0 0,-1-1 0,1 1 0,0-1 0,-1 1 0,1-1 0,-1 0 0,1 1 0,-1 0 0,0-1 0,0 1 0,0-1 0,0 1 0,0-1 0,0 3 0,-16 55 0,-9 33 0,-7 16 0,-2 9 0,5-12 0,2-8 0,7-19 0,6-21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2.615"/>
    </inkml:context>
    <inkml:brush xml:id="br0">
      <inkml:brushProperty name="width" value="0.2" units="cm"/>
      <inkml:brushProperty name="height" value="0.2" units="cm"/>
      <inkml:brushProperty name="color" value="#EEB3A6"/>
      <inkml:brushProperty name="inkEffects" value="rosegold"/>
      <inkml:brushProperty name="anchorX" value="-4463.52734"/>
      <inkml:brushProperty name="anchorY" value="-27369.98242"/>
      <inkml:brushProperty name="scaleFactor" value="0.5"/>
    </inkml:brush>
  </inkml:definitions>
  <inkml:trace contextRef="#ctx0" brushRef="#br0">415 0 24575,'0'0'0,"-4"4"0,-2 8 0,-5-2 0,-4 5 0,1 4 0,-8 2 0,-8 2 0,-3 3 0,-5 0 0,-6 0 0,-3 1 0,2-5 0,4-1 0,4-5 0,10-4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2.949"/>
    </inkml:context>
    <inkml:brush xml:id="br0">
      <inkml:brushProperty name="width" value="0.2" units="cm"/>
      <inkml:brushProperty name="height" value="0.2" units="cm"/>
      <inkml:brushProperty name="color" value="#EEB3A6"/>
      <inkml:brushProperty name="inkEffects" value="rosegold"/>
      <inkml:brushProperty name="anchorX" value="-3033.03857"/>
      <inkml:brushProperty name="anchorY" value="-26633.68164"/>
      <inkml:brushProperty name="scaleFactor" value="0.5"/>
    </inkml:brush>
  </inkml:definitions>
  <inkml:trace contextRef="#ctx0" brushRef="#br0">1 1 24575,'0'0'0,"4"5"0,7 1 0,0 10 0,4 10 0,3-2 0,3 3 0,-2 5 0,0 0 0,-3 1 0,-4-2 0,1-7 0,-4-1 0,-1-7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3.527"/>
    </inkml:context>
    <inkml:brush xml:id="br0">
      <inkml:brushProperty name="width" value="0.2" units="cm"/>
      <inkml:brushProperty name="height" value="0.2" units="cm"/>
      <inkml:brushProperty name="color" value="#EEB3A6"/>
      <inkml:brushProperty name="inkEffects" value="rosegold"/>
      <inkml:brushProperty name="anchorX" value="-4225.18701"/>
      <inkml:brushProperty name="anchorY" value="-27945.16602"/>
      <inkml:brushProperty name="scaleFactor" value="0.5"/>
    </inkml:brush>
  </inkml:definitions>
  <inkml:trace contextRef="#ctx0" brushRef="#br0">289 0 24575,'0'0'0,"-4"5"0,-8 11 0,-9 11 0,-4 9 0,-10 8 0,0 0 0,0-2 0,1-4 0,8-4 0,2-3 0,6-3 0,6-1 0,5 4 0,9-5 0,12-1 0,8 0 0,10-1 0,8 1 0,11 0 0,9 5 0,3-4 0,6 0 0,-2-1 0,-7-5 0,-10-5 0,-8-6 0,-7 1 0,-4 3 0,-4-2 0,-7-1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3.911"/>
    </inkml:context>
    <inkml:brush xml:id="br0">
      <inkml:brushProperty name="width" value="0.2" units="cm"/>
      <inkml:brushProperty name="height" value="0.2" units="cm"/>
      <inkml:brushProperty name="color" value="#EEB3A6"/>
      <inkml:brushProperty name="inkEffects" value="rosegold"/>
      <inkml:brushProperty name="anchorX" value="-5637.62256"/>
      <inkml:brushProperty name="anchorY" value="-29708.5"/>
      <inkml:brushProperty name="scaleFactor" value="0.5"/>
    </inkml:brush>
  </inkml:definitions>
  <inkml:trace contextRef="#ctx0" brushRef="#br0">498 1 24575,'0'0'0,"-13"4"0,-11 13 0,-8 4 0,-7 10 0,-7 8 0,1 0 0,-2 0 0,-2-3 0,5-3 0,9-3 0,4-2 0,5 4 0,2 5 0,0-1 0,5-5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4.356"/>
    </inkml:context>
    <inkml:brush xml:id="br0">
      <inkml:brushProperty name="width" value="0.2" units="cm"/>
      <inkml:brushProperty name="height" value="0.2" units="cm"/>
      <inkml:brushProperty name="color" value="#EEB3A6"/>
      <inkml:brushProperty name="inkEffects" value="rosegold"/>
      <inkml:brushProperty name="anchorX" value="-4123.57178"/>
      <inkml:brushProperty name="anchorY" value="-29145.57617"/>
      <inkml:brushProperty name="scaleFactor" value="0.5"/>
    </inkml:brush>
  </inkml:definitions>
  <inkml:trace contextRef="#ctx0" brushRef="#br0">1 0 24575,'0'0'0,"4"0"0,8 0 0,9 0 0,10 0 0,8 0 0,7 0 0,10 0 0,7 0 0,7 0 0,-1 0 0,-2 0 0,2 0 0,-9 0 0,-9 0 0,-3 0 0,-1 0 0,-6 0 0,-4 0 0,1 0 0,-3 0 0,-2 0 0,-2 0 0,-2 0 0,-7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5.011"/>
    </inkml:context>
    <inkml:brush xml:id="br0">
      <inkml:brushProperty name="width" value="0.2" units="cm"/>
      <inkml:brushProperty name="height" value="0.2" units="cm"/>
      <inkml:brushProperty name="color" value="#EEB3A6"/>
      <inkml:brushProperty name="inkEffects" value="rosegold"/>
      <inkml:brushProperty name="anchorX" value="-6158.34131"/>
      <inkml:brushProperty name="anchorY" value="-30161.57617"/>
      <inkml:brushProperty name="scaleFactor" value="0.5"/>
    </inkml:brush>
  </inkml:definitions>
  <inkml:trace contextRef="#ctx0" brushRef="#br0">134 0 24575,'0'0'0,"4"0"0,8 0 0,4 0 0,4 0 0,3 0 0,-3 6 0,-4 4 0,-4 7 0,-6 3 0,-2 4 0,-3 6 0,-1 13 0,-1 11 0,-5 9 0,-5-2 0,-11-1 0,-4-2 0,-3-3 0,-2-6 0,1-1 0,1-2 0,1-8 0,6-6 0,6-3 0,5-3 0,5-6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5.374"/>
    </inkml:context>
    <inkml:brush xml:id="br0">
      <inkml:brushProperty name="width" value="0.2" units="cm"/>
      <inkml:brushProperty name="height" value="0.2" units="cm"/>
      <inkml:brushProperty name="color" value="#EEB3A6"/>
      <inkml:brushProperty name="inkEffects" value="rosegold"/>
      <inkml:brushProperty name="anchorX" value="-5008.67139"/>
      <inkml:brushProperty name="anchorY" value="-29934.11328"/>
      <inkml:brushProperty name="scaleFactor" value="0.5"/>
    </inkml:brush>
  </inkml:definitions>
  <inkml:trace contextRef="#ctx0" brushRef="#br0">0 50 24575,'0'0'0,"9"0"0,8 0 0,4 0 0,9-6 0,-2-4 0,-1-1 0,0 2 0,-1 1 0,-5 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5.767"/>
    </inkml:context>
    <inkml:brush xml:id="br0">
      <inkml:brushProperty name="width" value="0.2" units="cm"/>
      <inkml:brushProperty name="height" value="0.2" units="cm"/>
      <inkml:brushProperty name="color" value="#EEB3A6"/>
      <inkml:brushProperty name="inkEffects" value="rosegold"/>
      <inkml:brushProperty name="anchorX" value="-6230.93652"/>
      <inkml:brushProperty name="anchorY" value="-30901.29492"/>
      <inkml:brushProperty name="scaleFactor" value="0.5"/>
    </inkml:brush>
  </inkml:definitions>
  <inkml:trace contextRef="#ctx0" brushRef="#br0">476 1 24575,'0'0'0,"-5"13"0,-11 22 0,-5 13 0,-5 18 0,-2 10 0,-6 12 0,-5 2 0,-5 5 0,-5 4 0,-1-2 0,3-15 0,4-15 0,6-9 0,14-27 0,9-14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5:14.329"/>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0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6.200"/>
    </inkml:context>
    <inkml:brush xml:id="br0">
      <inkml:brushProperty name="width" value="0.2" units="cm"/>
      <inkml:brushProperty name="height" value="0.2" units="cm"/>
      <inkml:brushProperty name="color" value="#EEB3A6"/>
      <inkml:brushProperty name="inkEffects" value="rosegold"/>
      <inkml:brushProperty name="anchorX" value="-4739.19678"/>
      <inkml:brushProperty name="anchorY" value="-30847.14453"/>
      <inkml:brushProperty name="scaleFactor" value="0.5"/>
    </inkml:brush>
  </inkml:definitions>
  <inkml:trace contextRef="#ctx0" brushRef="#br0">1 0 24575,'0'0'0,"4"9"0,8 19 0,-2 14 0,10 15 0,4 16 0,3 7 0,1 15 0,0 1 0,0-5 0,-5-15 0,-7-9 0,0-3 0,1-5 0,-3-7 0,-4-14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7.276"/>
    </inkml:context>
    <inkml:brush xml:id="br0">
      <inkml:brushProperty name="width" value="0.2" units="cm"/>
      <inkml:brushProperty name="height" value="0.2" units="cm"/>
      <inkml:brushProperty name="color" value="#EEB3A6"/>
      <inkml:brushProperty name="inkEffects" value="rosegold"/>
      <inkml:brushProperty name="anchorX" value="-6032.38232"/>
      <inkml:brushProperty name="anchorY" value="-32790.19922"/>
      <inkml:brushProperty name="scaleFactor" value="0.5"/>
    </inkml:brush>
  </inkml:definitions>
  <inkml:trace contextRef="#ctx0" brushRef="#br0">457 0 24575,'0'0'0,"0"5"0,0 11 0,-5 6 0,-5 4 0,-6 7 0,-4-4 0,-4 5 0,-7 4 0,4-1 0,0-6 0,-10 2 0,0-2 0,1-6 0,-4-2 0,3-1 0,-4 1 0,3-5 0,8-5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7.718"/>
    </inkml:context>
    <inkml:brush xml:id="br0">
      <inkml:brushProperty name="width" value="0.2" units="cm"/>
      <inkml:brushProperty name="height" value="0.2" units="cm"/>
      <inkml:brushProperty name="color" value="#EEB3A6"/>
      <inkml:brushProperty name="inkEffects" value="rosegold"/>
      <inkml:brushProperty name="anchorX" value="-4559.81885"/>
      <inkml:brushProperty name="anchorY" value="-32233.00391"/>
      <inkml:brushProperty name="scaleFactor" value="0.5"/>
    </inkml:brush>
  </inkml:definitions>
  <inkml:trace contextRef="#ctx0" brushRef="#br0">76 1 24575,'0'0'0,"0"4"0,0 8 0,0 4 0,0 9 0,0 4 0,0 8 0,0 9 0,-5 12 0,0-3 0,0 6 0,0 5 0,-3-1 0,-5 9 0,2-8 0,0-9 0,4-8 0,2-15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8.158"/>
    </inkml:context>
    <inkml:brush xml:id="br0">
      <inkml:brushProperty name="width" value="0.2" units="cm"/>
      <inkml:brushProperty name="height" value="0.2" units="cm"/>
      <inkml:brushProperty name="color" value="#EEB3A6"/>
      <inkml:brushProperty name="inkEffects" value="rosegold"/>
      <inkml:brushProperty name="anchorX" value="-3468.10742"/>
      <inkml:brushProperty name="anchorY" value="-31971.64648"/>
      <inkml:brushProperty name="scaleFactor" value="0.5"/>
    </inkml:brush>
  </inkml:definitions>
  <inkml:trace contextRef="#ctx0" brushRef="#br0">1 0 24575,'0'0'0,"9"0"0,3 6 0,-1 4 0,-3 6 0,-1 4 0,-3-1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8.677"/>
    </inkml:context>
    <inkml:brush xml:id="br0">
      <inkml:brushProperty name="width" value="0.2" units="cm"/>
      <inkml:brushProperty name="height" value="0.2" units="cm"/>
      <inkml:brushProperty name="color" value="#EEB3A6"/>
      <inkml:brushProperty name="inkEffects" value="rosegold"/>
      <inkml:brushProperty name="anchorX" value="-4534.94824"/>
      <inkml:brushProperty name="anchorY" value="-33058.16016"/>
      <inkml:brushProperty name="scaleFactor" value="0.5"/>
    </inkml:brush>
  </inkml:definitions>
  <inkml:trace contextRef="#ctx0" brushRef="#br0">1 124 24575,'0'0'0,"8"0"0,10 0 0,9 0 0,8 0 0,8 0 0,0 0 0,3 0 0,-4 0 0,3-6 0,-5 1 0,-3-5 0,-4-5 0,-3-4 0,-2-4 0,-1-2 0,-6 4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9.124"/>
    </inkml:context>
    <inkml:brush xml:id="br0">
      <inkml:brushProperty name="width" value="0.2" units="cm"/>
      <inkml:brushProperty name="height" value="0.2" units="cm"/>
      <inkml:brushProperty name="color" value="#EEB3A6"/>
      <inkml:brushProperty name="inkEffects" value="rosegold"/>
      <inkml:brushProperty name="anchorX" value="-6074.11279"/>
      <inkml:brushProperty name="anchorY" value="-33950.98828"/>
      <inkml:brushProperty name="scaleFactor" value="0.5"/>
    </inkml:brush>
  </inkml:definitions>
  <inkml:trace contextRef="#ctx0" brushRef="#br0">280 1 24575,'0'0'0,"0"4"0,-5 13 0,-11 14 0,-5 11 0,0 8 0,-1-2 0,-2 2 0,0 1 0,-1-5 0,-1 0 0,0 1 0,5 1 0,0-9 0,0-5 0,15-14 0,7-20 0,-1 0 0,0 0 0,0 0 0,0 1 0,0-1 0,0 0 0,0 0 0,0 1 0,0-1 0,0 0 0,0 0 0,0 1 0,0-1 0,1 0 0,-1 0 0,0 1 0,0-1 0,0 0 0,0 0 0,1 0 0,-1 0 0,0 1 0,0-1 0,0 0 0,1 0 0,-1 0 0,0 0 0,0 0 0,1 1 0,-1-1 0,0 0 0,0 0 0,1 0 0,-1 0 0,0 0 0,0 0 0,1 0 0,-1 0 0,0 0 0,0 0 0,1 0 0,-1 0 0,1 0 0,12-2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9.572"/>
    </inkml:context>
    <inkml:brush xml:id="br0">
      <inkml:brushProperty name="width" value="0.2" units="cm"/>
      <inkml:brushProperty name="height" value="0.2" units="cm"/>
      <inkml:brushProperty name="color" value="#EEB3A6"/>
      <inkml:brushProperty name="inkEffects" value="rosegold"/>
      <inkml:brushProperty name="anchorX" value="-4801.15674"/>
      <inkml:brushProperty name="anchorY" value="-33512.85547"/>
      <inkml:brushProperty name="scaleFactor" value="0.5"/>
    </inkml:brush>
  </inkml:definitions>
  <inkml:trace contextRef="#ctx0" brushRef="#br0">1 1 24575,'0'0'0,"0"4"0,0 8 0,0 14 0,0 10 0,0 4 0,0 10 0,0-1 0,0-4 0,0-5 0,0-4 0,0-5 0,0-2 0,5-2 0,6-7 0,5-5 0,4-6 0,-1-4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0.037"/>
    </inkml:context>
    <inkml:brush xml:id="br0">
      <inkml:brushProperty name="width" value="0.2" units="cm"/>
      <inkml:brushProperty name="height" value="0.2" units="cm"/>
      <inkml:brushProperty name="color" value="#EEB3A6"/>
      <inkml:brushProperty name="inkEffects" value="rosegold"/>
      <inkml:brushProperty name="anchorX" value="-5888.28027"/>
      <inkml:brushProperty name="anchorY" value="-35003.19141"/>
      <inkml:brushProperty name="scaleFactor" value="0.5"/>
    </inkml:brush>
  </inkml:definitions>
  <inkml:trace contextRef="#ctx0" brushRef="#br0">1 1 24575,'0'0'0,"0"4"0,0 7 0,0 5 0,0 5 0,0 2 0,0 3 0,0 1 0,0-5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0.716"/>
    </inkml:context>
    <inkml:brush xml:id="br0">
      <inkml:brushProperty name="width" value="0.2" units="cm"/>
      <inkml:brushProperty name="height" value="0.2" units="cm"/>
      <inkml:brushProperty name="color" value="#EEB3A6"/>
      <inkml:brushProperty name="inkEffects" value="rosegold"/>
      <inkml:brushProperty name="anchorX" value="-6904.28076"/>
      <inkml:brushProperty name="anchorY" value="-36169.24609"/>
      <inkml:brushProperty name="scaleFactor" value="0.5"/>
    </inkml:brush>
  </inkml:definitions>
  <inkml:trace contextRef="#ctx0" brushRef="#br0">1 1 24575,'0'0'0,"4"9"0,8 8 0,9 10 0,10 8 0,4 3 0,0-6 0,5-2 0,-8-2 0,4-2 0,-3-6 0,-7 0 0,4-1 0,-2 2 0,0-4 0,0-4 0,-1-4 0,0-3 0,0-4 0,-1-1 0,0-7 0,-5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1.228"/>
    </inkml:context>
    <inkml:brush xml:id="br0">
      <inkml:brushProperty name="width" value="0.2" units="cm"/>
      <inkml:brushProperty name="height" value="0.2" units="cm"/>
      <inkml:brushProperty name="color" value="#EEB3A6"/>
      <inkml:brushProperty name="inkEffects" value="rosegold"/>
      <inkml:brushProperty name="anchorX" value="-8493.46387"/>
      <inkml:brushProperty name="anchorY" value="-37543.68359"/>
      <inkml:brushProperty name="scaleFactor" value="0.5"/>
    </inkml:brush>
  </inkml:definitions>
  <inkml:trace contextRef="#ctx0" brushRef="#br0">1 0 24575,'0'0'0,"4"0"0,8 0 0,3 0 0,6 0 0,8 0 0,7 0 0,1 0 0,6 0 0,-3 0 0,8 0 0,2 0 0,-2 0 0,0 0 0,-4 0 0,0 0 0,1 0 0,-9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2.901"/>
    </inkml:context>
    <inkml:brush xml:id="br0">
      <inkml:brushProperty name="width" value="0.2" units="cm"/>
      <inkml:brushProperty name="height" value="0.2" units="cm"/>
      <inkml:brushProperty name="color" value="#EEB3A6"/>
      <inkml:brushProperty name="inkEffects" value="rosegold"/>
      <inkml:brushProperty name="anchorX" value="1269.92065"/>
      <inkml:brushProperty name="anchorY" value="-1837.24768"/>
      <inkml:brushProperty name="scaleFactor" value="0.5"/>
    </inkml:brush>
  </inkml:definitions>
  <inkml:trace contextRef="#ctx0" brushRef="#br0">475 0 24575,'0'0'0,"-8"0"0,-15 11 0,-14 15 0,-4 12 0,-12 2 0,-7 7 0,-4 7 0,6 8 0,8 6 0,39-49 0,-16 36 0,19-36 0,-9 38 0,2 27 0,13 6 0,4-70 0,0 2 0,7 22 0,13 35 0,6-2 0,3-8 0,-6-10 0,-5 0 0,-1-14 0,5-6 0,-4-8 0,1-8 0,1-3 0,2-6 0,0-5 0,1-4 0,1-3 0,-5-1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1.768"/>
    </inkml:context>
    <inkml:brush xml:id="br0">
      <inkml:brushProperty name="width" value="0.2" units="cm"/>
      <inkml:brushProperty name="height" value="0.2" units="cm"/>
      <inkml:brushProperty name="color" value="#EEB3A6"/>
      <inkml:brushProperty name="inkEffects" value="rosegold"/>
      <inkml:brushProperty name="anchorX" value="-10110.05859"/>
      <inkml:brushProperty name="anchorY" value="-38559.68359"/>
      <inkml:brushProperty name="scaleFactor" value="0.5"/>
    </inkml:brush>
  </inkml:definitions>
  <inkml:trace contextRef="#ctx0" brushRef="#br0">1 1 24575,'0'0'0,"0"4"0,0 7 0,0 10 0,0 5 0,0 8 0,0 2 0,0-6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2.348"/>
    </inkml:context>
    <inkml:brush xml:id="br0">
      <inkml:brushProperty name="width" value="0.2" units="cm"/>
      <inkml:brushProperty name="height" value="0.2" units="cm"/>
      <inkml:brushProperty name="color" value="#EEB3A6"/>
      <inkml:brushProperty name="inkEffects" value="rosegold"/>
      <inkml:brushProperty name="anchorX" value="-11126.05859"/>
      <inkml:brushProperty name="anchorY" value="-39737.64453"/>
      <inkml:brushProperty name="scaleFactor" value="0.5"/>
    </inkml:brush>
  </inkml:definitions>
  <inkml:trace contextRef="#ctx0" brushRef="#br0">1 1 24575,'0'0'0,"4"0"0,8 0 0,4 0 0,9 0 0,4 0 0,7 0 0,1 0 0,3 0 0,0 0 0,2 0 0,-3 0 0,-3 0 0,-3 0 0,-8 5 0,-2 0 0,-6 6 0,-6 4 0,-4 4 0,-9 9 0,-8 7 0,-12 2 0,-10-1 0,-3-6 0,-7-3 0,-3-2 0,1-2 0,4 1 0,8-5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2.717"/>
    </inkml:context>
    <inkml:brush xml:id="br0">
      <inkml:brushProperty name="width" value="0.2" units="cm"/>
      <inkml:brushProperty name="height" value="0.2" units="cm"/>
      <inkml:brushProperty name="color" value="#EEB3A6"/>
      <inkml:brushProperty name="inkEffects" value="rosegold"/>
      <inkml:brushProperty name="anchorX" value="-12310.22852"/>
      <inkml:brushProperty name="anchorY" value="-41092.91406"/>
      <inkml:brushProperty name="scaleFactor" value="0.5"/>
    </inkml:brush>
  </inkml:definitions>
  <inkml:trace contextRef="#ctx0" brushRef="#br0">1 49 24575,'0'0'0,"9"0"0,13 0 0,5 0 0,9 0 0,5-5 0,1-6 0,-2 1 0,-4 0 0,-3 2 0,-8 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3.375"/>
    </inkml:context>
    <inkml:brush xml:id="br0">
      <inkml:brushProperty name="width" value="0.2" units="cm"/>
      <inkml:brushProperty name="height" value="0.2" units="cm"/>
      <inkml:brushProperty name="color" value="#EEB3A6"/>
      <inkml:brushProperty name="inkEffects" value="rosegold"/>
      <inkml:brushProperty name="anchorX" value="-13637.49512"/>
      <inkml:brushProperty name="anchorY" value="-42060.09375"/>
      <inkml:brushProperty name="scaleFactor" value="0.5"/>
    </inkml:brush>
  </inkml:definitions>
  <inkml:trace contextRef="#ctx0" brushRef="#br0">419 0 24575,'0'0'0,"0"14"0,0 25 0,0 14 0,-5 24 0,-16 25 0,-6 26 0,-4 21 0,-6 18 0,-6 10 0,2 7 0,1-2 0,4-15 0,4-21 0,7-22 0,8-19 0,2-8 0,-1-20 0,3-5 0,3-14 0,4-10 0,2-15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3.786"/>
    </inkml:context>
    <inkml:brush xml:id="br0">
      <inkml:brushProperty name="width" value="0.2" units="cm"/>
      <inkml:brushProperty name="height" value="0.2" units="cm"/>
      <inkml:brushProperty name="color" value="#EEB3A6"/>
      <inkml:brushProperty name="inkEffects" value="rosegold"/>
      <inkml:brushProperty name="anchorX" value="-12202.75977"/>
      <inkml:brushProperty name="anchorY" value="-43242.72656"/>
      <inkml:brushProperty name="scaleFactor" value="0.5"/>
    </inkml:brush>
  </inkml:definitions>
  <inkml:trace contextRef="#ctx0" brushRef="#br0">249 0 24575,'0'0'0,"0"5"0,-10 6 0,-12 5 0,-5 4 0,-8 4 0,-7-4 0,0 2 0,3-1 0,8-3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4.096"/>
    </inkml:context>
    <inkml:brush xml:id="br0">
      <inkml:brushProperty name="width" value="0.2" units="cm"/>
      <inkml:brushProperty name="height" value="0.2" units="cm"/>
      <inkml:brushProperty name="color" value="#EEB3A6"/>
      <inkml:brushProperty name="inkEffects" value="rosegold"/>
      <inkml:brushProperty name="anchorX" value="-10938.44922"/>
      <inkml:brushProperty name="anchorY" value="-42383.59766"/>
      <inkml:brushProperty name="scaleFactor" value="0.5"/>
    </inkml:brush>
  </inkml:definitions>
  <inkml:trace contextRef="#ctx0" brushRef="#br0">1 0 24575,'0'0'0,"9"5"0,3 6 0,4 0 0,4 4 0,-3 3 0,2 3 0,2-2 0,1-5 0,1-9 0,-3-4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4.888"/>
    </inkml:context>
    <inkml:brush xml:id="br0">
      <inkml:brushProperty name="width" value="0.2" units="cm"/>
      <inkml:brushProperty name="height" value="0.2" units="cm"/>
      <inkml:brushProperty name="color" value="#EEB3A6"/>
      <inkml:brushProperty name="inkEffects" value="rosegold"/>
      <inkml:brushProperty name="anchorX" value="-12133.7959"/>
      <inkml:brushProperty name="anchorY" value="-43519.60938"/>
      <inkml:brushProperty name="scaleFactor" value="0.5"/>
    </inkml:brush>
  </inkml:definitions>
  <inkml:trace contextRef="#ctx0" brushRef="#br0">214 0 24575,'0'0'0,"0"5"0,-5 16 0,-5 6 0,-6 9 0,-4 7 0,1 0 0,-1 3 0,-1 2 0,-7 1 0,-2-4 0,5-3 0,6-11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5.469"/>
    </inkml:context>
    <inkml:brush xml:id="br0">
      <inkml:brushProperty name="width" value="0.2" units="cm"/>
      <inkml:brushProperty name="height" value="0.2" units="cm"/>
      <inkml:brushProperty name="color" value="#EEB3A6"/>
      <inkml:brushProperty name="inkEffects" value="rosegold"/>
      <inkml:brushProperty name="anchorX" value="-10903.96875"/>
      <inkml:brushProperty name="anchorY" value="-42938.98828"/>
      <inkml:brushProperty name="scaleFactor" value="0.5"/>
    </inkml:brush>
  </inkml:definitions>
  <inkml:trace contextRef="#ctx0" brushRef="#br0">191 1 24575,'0'0'0,"5"0"0,6 0 0,5 0 0,10 0 0,8 0 0,8 0 0,0 0 0,3 0 0,-3 0 0,-3 0 0,-9 10 0,-10 6 0,-7 10 0,-13-22 0,0 0 0,0 0 0,0 0 0,0 0 0,-1-1 0,1 1 0,-2 5 0,-12 28 0,-7 6 0,-10 3 0,-3 3 0,-6 2 0,-10-4 0,-3-5 0,3-5 0,4-4 0,6-9 0,0-3 0,-1-5 0,2-1 0,8 2 0,9-3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5.853"/>
    </inkml:context>
    <inkml:brush xml:id="br0">
      <inkml:brushProperty name="width" value="0.2" units="cm"/>
      <inkml:brushProperty name="height" value="0.2" units="cm"/>
      <inkml:brushProperty name="color" value="#EEB3A6"/>
      <inkml:brushProperty name="inkEffects" value="rosegold"/>
      <inkml:brushProperty name="anchorX" value="-9697.37793"/>
      <inkml:brushProperty name="anchorY" value="-42503.1875"/>
      <inkml:brushProperty name="scaleFactor" value="0.5"/>
    </inkml:brush>
  </inkml:definitions>
  <inkml:trace contextRef="#ctx0" brushRef="#br0">0 0 24575,'0'0'0,"5"5"0,1 6 0,-1 5 0,-1 4 0,0 4 0,-2 7 0,-1 1 0,-1 0 0,0 0 0,5-2 0,-2-28 0,-2 1 0,1-1 0,-1 0 0,1 1 0,0-1 0,-1 0 0,1 0 0,0 0 0,3 2 0,-4-3 0,2 1 0,-1-1 0,1 1 0,-1-1 0,1 0 0,0 0 0,0 0 0,4 1 0,18 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6.391"/>
    </inkml:context>
    <inkml:brush xml:id="br0">
      <inkml:brushProperty name="width" value="0.2" units="cm"/>
      <inkml:brushProperty name="height" value="0.2" units="cm"/>
      <inkml:brushProperty name="color" value="#EEB3A6"/>
      <inkml:brushProperty name="inkEffects" value="rosegold"/>
      <inkml:brushProperty name="anchorX" value="-10818.68164"/>
      <inkml:brushProperty name="anchorY" value="-43793.86719"/>
      <inkml:brushProperty name="scaleFactor" value="0.5"/>
    </inkml:brush>
  </inkml:definitions>
  <inkml:trace contextRef="#ctx0" brushRef="#br0">0 80 24575,'0'0'0,"5"-4"0,12-8 0,4 2 0,5 0 0,7 3 0,2 1 0,9-2 0,5 1 0,-2 1 0,-4 2 0,-4 1 0,-5 2 0,-4 0 0,4 1 0,-8 5 0,-5 6 0,-7 10 0,-6 5 0,-4 14 0,-3 1 0,-7 5 0,-6-3 0,-5-2 0,-5-5 0,-2-4 0,-2-3 0,-1-1 0,-6-7 0,-5-1 0,-5-5 0,-4 1 0,7 1 0,4-3 0,4-4 0,9-2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3.596"/>
    </inkml:context>
    <inkml:brush xml:id="br0">
      <inkml:brushProperty name="width" value="0.2" units="cm"/>
      <inkml:brushProperty name="height" value="0.2" units="cm"/>
      <inkml:brushProperty name="color" value="#EEB3A6"/>
      <inkml:brushProperty name="inkEffects" value="rosegold"/>
      <inkml:brushProperty name="anchorX" value="2395.59229"/>
      <inkml:brushProperty name="anchorY" value="-2108.39795"/>
      <inkml:brushProperty name="scaleFactor" value="0.5"/>
    </inkml:brush>
  </inkml:definitions>
  <inkml:trace contextRef="#ctx0" brushRef="#br0">16 39 24575,'0'0'0,"0"5"0,0 11 0,0 10 0,0 16 0,0 18 0,0 5 0,0 8 0,0 3 0,0-2 0,-5-5 0,0-30 0,0-28 0,5-39 0,13-41 0,12-14 0,10-10 0,3 4 0,-5 12 0,-2 19 0,-8 14 0,-1 10 0,-2 18 0,-19 15 0,1 1 0,-1-1 0,0 1 0,0-1 0,1 1 0,-1 0 0,0 0 0,0-1 0,1 1 0,-1 0 0,0 0 0,1 0 0,-1 1 0,2-1 0,14 10 0,-4 8 0,-4 12 0,1 18 0,3 8 0,-2 4 0,-2-4 0,-2-2 0,-3-6 0,4-1 0,-2-6 0,0-5 0,3-9 0,4-8 0,-10-19 0,-2 1 0,0 0 0,1 0 0,0-1 0,-1 1 0,1 0 0,-1-1 0,1 0 0,0 1 0,-1-1 0,1 0 0,1 0 0,24-5 0,-3-4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6.800"/>
    </inkml:context>
    <inkml:brush xml:id="br0">
      <inkml:brushProperty name="width" value="0.2" units="cm"/>
      <inkml:brushProperty name="height" value="0.2" units="cm"/>
      <inkml:brushProperty name="color" value="#EEB3A6"/>
      <inkml:brushProperty name="inkEffects" value="rosegold"/>
      <inkml:brushProperty name="anchorX" value="-11939.1416"/>
      <inkml:brushProperty name="anchorY" value="-45250.71484"/>
      <inkml:brushProperty name="scaleFactor" value="0.5"/>
    </inkml:brush>
  </inkml:definitions>
  <inkml:trace contextRef="#ctx0" brushRef="#br0">199 1 24575,'0'0'0,"-4"8"0,-7 10 0,-5 8 0,-10 10 0,-3 6 0,-2 1 0,0 3 0,1 2 0,16-8 0,7-11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7.100"/>
    </inkml:context>
    <inkml:brush xml:id="br0">
      <inkml:brushProperty name="width" value="0.2" units="cm"/>
      <inkml:brushProperty name="height" value="0.2" units="cm"/>
      <inkml:brushProperty name="color" value="#EEB3A6"/>
      <inkml:brushProperty name="inkEffects" value="rosegold"/>
      <inkml:brushProperty name="anchorX" value="-10724.07031"/>
      <inkml:brushProperty name="anchorY" value="-44571.37109"/>
      <inkml:brushProperty name="scaleFactor" value="0.5"/>
    </inkml:brush>
  </inkml:definitions>
  <inkml:trace contextRef="#ctx0" brushRef="#br0">1 1 24575,'0'0'0,"4"9"0,7 8 0,5 4 0,-1 4 0,-2 2 0,2 6 0,2-5 0,3 4 0,-4 0 0,3-6 0,-4-6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3.954"/>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28 24575,'0'0'0,"44"0"0,39 0 0,8 0 0,17 0 0,5-5 0,-8-1 0,0 1 0,-3 1 0,-6 0 0,-5 2 0,-5 1 0,-13 1 0,-14 0 0,-18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4.382"/>
    </inkml:context>
    <inkml:brush xml:id="br0">
      <inkml:brushProperty name="width" value="0.2" units="cm"/>
      <inkml:brushProperty name="height" value="0.2" units="cm"/>
      <inkml:brushProperty name="color" value="#EEB3A6"/>
      <inkml:brushProperty name="inkEffects" value="rosegold"/>
      <inkml:brushProperty name="anchorX" value="-2213.5188"/>
      <inkml:brushProperty name="anchorY" value="-989.10645"/>
      <inkml:brushProperty name="scaleFactor" value="0.5"/>
    </inkml:brush>
  </inkml:definitions>
  <inkml:trace contextRef="#ctx0" brushRef="#br0">1897 1 24575,'0'0'0,"-9"5"0,-8 11 0,-10 6 0,-3 3 0,-12 9 0,-12 0 0,-14 5 0,-29 15 0,-21 14 0,-29 19 0,-12 11 0,-14 7 0,-2 3 0,2-3 0,13-6 0,20-12 0,25-10 0,27-10 0,24-18 0,23-16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4.837"/>
    </inkml:context>
    <inkml:brush xml:id="br0">
      <inkml:brushProperty name="width" value="0.2" units="cm"/>
      <inkml:brushProperty name="height" value="0.2" units="cm"/>
      <inkml:brushProperty name="color" value="#EEB3A6"/>
      <inkml:brushProperty name="inkEffects" value="rosegold"/>
      <inkml:brushProperty name="anchorX" value="699.22089"/>
      <inkml:brushProperty name="anchorY" value="-1185.34045"/>
      <inkml:brushProperty name="scaleFactor" value="0.5"/>
    </inkml:brush>
  </inkml:definitions>
  <inkml:trace contextRef="#ctx0" brushRef="#br0">103 1 24575,'0'0'0,"0"4"0,0 13 0,0 14 0,0 11 0,0 18 0,0 4 0,-5 18 0,-5 9 0,-1-2 0,-4 4 0,-3-7 0,2-14 0,3-13 0,4-13 0,4-9 0,7-13 0,2-8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5.227"/>
    </inkml:context>
    <inkml:brush xml:id="br0">
      <inkml:brushProperty name="width" value="0.2" units="cm"/>
      <inkml:brushProperty name="height" value="0.2" units="cm"/>
      <inkml:brushProperty name="color" value="#EEB3A6"/>
      <inkml:brushProperty name="inkEffects" value="rosegold"/>
      <inkml:brushProperty name="anchorX" value="1811.76038"/>
      <inkml:brushProperty name="anchorY" value="-1082.40564"/>
      <inkml:brushProperty name="scaleFactor" value="0.5"/>
    </inkml:brush>
  </inkml:definitions>
  <inkml:trace contextRef="#ctx0" brushRef="#br0">1 1 24575,'0'0'0,"4"0"0,13 0 0,4 5 0,0 5 0,1 12 0,2 9 0,0 3 0,1 7 0,6-1 0,6-8 0,5-2 0,5-4 0,-8-6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5.735"/>
    </inkml:context>
    <inkml:brush xml:id="br0">
      <inkml:brushProperty name="width" value="0.2" units="cm"/>
      <inkml:brushProperty name="height" value="0.2" units="cm"/>
      <inkml:brushProperty name="color" value="#EEB3A6"/>
      <inkml:brushProperty name="inkEffects" value="rosegold"/>
      <inkml:brushProperty name="anchorX" value="441.1152"/>
      <inkml:brushProperty name="anchorY" value="-2389.67114"/>
      <inkml:brushProperty name="scaleFactor" value="0.5"/>
    </inkml:brush>
  </inkml:definitions>
  <inkml:trace contextRef="#ctx0" brushRef="#br0">1 479 24575,'0'0'0,"17"-4"0,23-13 0,14-4 0,6 0 0,14-1 0,10-2 0,9 5 0,6-11 0,15-6 0,2-7 0,-4 0 0,-2 3 0,-12-2 0,-14 8 0,-11 9 0,-10 3 0,-11 2 0,-15 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6.204"/>
    </inkml:context>
    <inkml:brush xml:id="br0">
      <inkml:brushProperty name="width" value="0.2" units="cm"/>
      <inkml:brushProperty name="height" value="0.2" units="cm"/>
      <inkml:brushProperty name="color" value="#EEB3A6"/>
      <inkml:brushProperty name="inkEffects" value="rosegold"/>
      <inkml:brushProperty name="anchorX" value="-1955.39746"/>
      <inkml:brushProperty name="anchorY" value="-2927.24316"/>
      <inkml:brushProperty name="scaleFactor" value="0.5"/>
    </inkml:brush>
  </inkml:definitions>
  <inkml:trace contextRef="#ctx0" brushRef="#br0">241 1 24575,'0'0'0,"0"9"0,0 8 0,0 10 0,5 14 0,1 2 0,-1 5 0,-1 13 0,0 17 0,-2 2 0,-1-2 0,-6 10 0,-11 11 0,-10 5 0,-6-7 0,-1-9 0,-1-6 0,2-4 0,2-13 0,6-10 0,7-12 0,7-7 0,4-1 0,4-9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6.657"/>
    </inkml:context>
    <inkml:brush xml:id="br0">
      <inkml:brushProperty name="width" value="0.2" units="cm"/>
      <inkml:brushProperty name="height" value="0.2" units="cm"/>
      <inkml:brushProperty name="color" value="#EEB3A6"/>
      <inkml:brushProperty name="inkEffects" value="rosegold"/>
      <inkml:brushProperty name="anchorX" value="-698.78168"/>
      <inkml:brushProperty name="anchorY" value="-3290.06494"/>
      <inkml:brushProperty name="scaleFactor" value="0.5"/>
    </inkml:brush>
  </inkml:definitions>
  <inkml:trace contextRef="#ctx0" brushRef="#br0">0 684 24575,'0'0'0,"9"0"0,9 0 0,14-5 0,14-6 0,13 0 0,35-4 0,29-9 0,30-13 0,40-2 0,29-2 0,21-7-1059,10-3 1362,1-2-455,-12 4 152,-14-1 0,-26 7 0,-33 9 0,-26 5 0,-25 4 0,-35 2 0,-17 0 0,-19 5 0,-18-1 0,-6 0 1060,-10 3-1363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7.287"/>
    </inkml:context>
    <inkml:brush xml:id="br0">
      <inkml:brushProperty name="width" value="0.2" units="cm"/>
      <inkml:brushProperty name="height" value="0.2" units="cm"/>
      <inkml:brushProperty name="color" value="#EEB3A6"/>
      <inkml:brushProperty name="inkEffects" value="rosegold"/>
      <inkml:brushProperty name="anchorX" value="-4776.16846"/>
      <inkml:brushProperty name="anchorY" value="-3622.80737"/>
      <inkml:brushProperty name="scaleFactor" value="0.5"/>
    </inkml:brush>
  </inkml:definitions>
  <inkml:trace contextRef="#ctx0" brushRef="#br0">2447 1 24575,'0'0'0,"-5"4"0,-11 7 0,-11 10 0,-4 16 0,-3 2 0,1 12 0,-4 14 0,-4 14 0,-14 10 0,-9 18 0,-8 12 0,-10 8 0,-3 10 0,-11 8 0,-11 6 0,-9 3 0,-12 14 0,-10 12 0,-4 5-939,0-1 1208,-4-5-404,-8-6 135,8-16 0,13-21 0,15-30 0,25-21 0,18-18 0,17-16 0,14-16 0,16-15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6B981E4-E3DA-4747-BC79-261A01B47A7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zh-CN" altLang="en-US"/>
          </a:p>
        </p:txBody>
      </p:sp>
      <p:sp>
        <p:nvSpPr>
          <p:cNvPr id="109571" name="Rectangle 3">
            <a:extLst>
              <a:ext uri="{FF2B5EF4-FFF2-40B4-BE49-F238E27FC236}">
                <a16:creationId xmlns:a16="http://schemas.microsoft.com/office/drawing/2014/main" id="{7AA21900-38F9-44C4-9606-7D57998700C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05476" name="Rectangle 4">
            <a:extLst>
              <a:ext uri="{FF2B5EF4-FFF2-40B4-BE49-F238E27FC236}">
                <a16:creationId xmlns:a16="http://schemas.microsoft.com/office/drawing/2014/main" id="{53898193-A5A3-4ABD-85D6-7841C1A6456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a:extLst>
              <a:ext uri="{FF2B5EF4-FFF2-40B4-BE49-F238E27FC236}">
                <a16:creationId xmlns:a16="http://schemas.microsoft.com/office/drawing/2014/main" id="{D57B6D3D-D683-418F-A2B2-1FA397A4699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a:extLst>
              <a:ext uri="{FF2B5EF4-FFF2-40B4-BE49-F238E27FC236}">
                <a16:creationId xmlns:a16="http://schemas.microsoft.com/office/drawing/2014/main" id="{47F40119-751D-4822-AB7D-35F0EED6258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9575" name="Rectangle 7">
            <a:extLst>
              <a:ext uri="{FF2B5EF4-FFF2-40B4-BE49-F238E27FC236}">
                <a16:creationId xmlns:a16="http://schemas.microsoft.com/office/drawing/2014/main" id="{FCE7968D-4FE2-48A1-AF2D-E9C2958798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D810040-8E02-444B-9380-3E69BF3A7E0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9439715-DB40-42B1-B4E1-10A400D27F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07A4FB5-BA11-47D1-9F6F-E0EF1770F5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E81A1B-6F34-44A4-90C7-4FB207EE9369}"/>
              </a:ext>
            </a:extLst>
          </p:cNvPr>
          <p:cNvSpPr>
            <a:spLocks noGrp="1" noChangeArrowheads="1"/>
          </p:cNvSpPr>
          <p:nvPr>
            <p:ph type="sldNum" sz="quarter" idx="12"/>
          </p:nvPr>
        </p:nvSpPr>
        <p:spPr>
          <a:ln/>
        </p:spPr>
        <p:txBody>
          <a:bodyPr/>
          <a:lstStyle>
            <a:lvl1pPr>
              <a:defRPr/>
            </a:lvl1pPr>
          </a:lstStyle>
          <a:p>
            <a:fld id="{EFDB964A-77A2-4C57-8DD7-3606F3883E3A}" type="slidenum">
              <a:rPr lang="zh-CN" altLang="en-US"/>
              <a:pPr/>
              <a:t>‹#›</a:t>
            </a:fld>
            <a:endParaRPr lang="en-US" altLang="zh-CN"/>
          </a:p>
        </p:txBody>
      </p:sp>
    </p:spTree>
    <p:extLst>
      <p:ext uri="{BB962C8B-B14F-4D97-AF65-F5344CB8AC3E}">
        <p14:creationId xmlns:p14="http://schemas.microsoft.com/office/powerpoint/2010/main" val="409007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49C10E3-9E7E-49E1-BA89-B1CB6124E4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C1B176C-71D4-4B01-900C-FA44D6F510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8D7801-E68F-4AD4-A199-0DEB5B266AA9}"/>
              </a:ext>
            </a:extLst>
          </p:cNvPr>
          <p:cNvSpPr>
            <a:spLocks noGrp="1" noChangeArrowheads="1"/>
          </p:cNvSpPr>
          <p:nvPr>
            <p:ph type="sldNum" sz="quarter" idx="12"/>
          </p:nvPr>
        </p:nvSpPr>
        <p:spPr>
          <a:ln/>
        </p:spPr>
        <p:txBody>
          <a:bodyPr/>
          <a:lstStyle>
            <a:lvl1pPr>
              <a:defRPr/>
            </a:lvl1pPr>
          </a:lstStyle>
          <a:p>
            <a:fld id="{12EC695B-77ED-4528-BA01-AD3A7AFF75EE}" type="slidenum">
              <a:rPr lang="zh-CN" altLang="en-US"/>
              <a:pPr/>
              <a:t>‹#›</a:t>
            </a:fld>
            <a:endParaRPr lang="en-US" altLang="zh-CN"/>
          </a:p>
        </p:txBody>
      </p:sp>
    </p:spTree>
    <p:extLst>
      <p:ext uri="{BB962C8B-B14F-4D97-AF65-F5344CB8AC3E}">
        <p14:creationId xmlns:p14="http://schemas.microsoft.com/office/powerpoint/2010/main" val="173082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B7D444E-268E-4381-908D-78D8C8EB2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BBF31B-E543-40CE-A8AF-38F73B3B75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533894F-A822-4DA4-B7DF-47A171EDE5C4}"/>
              </a:ext>
            </a:extLst>
          </p:cNvPr>
          <p:cNvSpPr>
            <a:spLocks noGrp="1" noChangeArrowheads="1"/>
          </p:cNvSpPr>
          <p:nvPr>
            <p:ph type="sldNum" sz="quarter" idx="12"/>
          </p:nvPr>
        </p:nvSpPr>
        <p:spPr>
          <a:ln/>
        </p:spPr>
        <p:txBody>
          <a:bodyPr/>
          <a:lstStyle>
            <a:lvl1pPr>
              <a:defRPr/>
            </a:lvl1pPr>
          </a:lstStyle>
          <a:p>
            <a:fld id="{533802D3-5EAF-4FCB-B43E-BAD94C9412E6}" type="slidenum">
              <a:rPr lang="zh-CN" altLang="en-US"/>
              <a:pPr/>
              <a:t>‹#›</a:t>
            </a:fld>
            <a:endParaRPr lang="en-US" altLang="zh-CN"/>
          </a:p>
        </p:txBody>
      </p:sp>
    </p:spTree>
    <p:extLst>
      <p:ext uri="{BB962C8B-B14F-4D97-AF65-F5344CB8AC3E}">
        <p14:creationId xmlns:p14="http://schemas.microsoft.com/office/powerpoint/2010/main" val="160429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C84A289-F880-4717-BE31-031A8E636B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A1E7573-16B7-4883-B388-D2033241CA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D06B27E-2E3F-4784-8EC3-75D899749752}"/>
              </a:ext>
            </a:extLst>
          </p:cNvPr>
          <p:cNvSpPr>
            <a:spLocks noGrp="1" noChangeArrowheads="1"/>
          </p:cNvSpPr>
          <p:nvPr>
            <p:ph type="sldNum" sz="quarter" idx="12"/>
          </p:nvPr>
        </p:nvSpPr>
        <p:spPr>
          <a:ln/>
        </p:spPr>
        <p:txBody>
          <a:bodyPr/>
          <a:lstStyle>
            <a:lvl1pPr>
              <a:defRPr/>
            </a:lvl1pPr>
          </a:lstStyle>
          <a:p>
            <a:fld id="{B5F10807-A76F-4DD8-B89E-57253FD06AF1}" type="slidenum">
              <a:rPr lang="zh-CN" altLang="en-US"/>
              <a:pPr/>
              <a:t>‹#›</a:t>
            </a:fld>
            <a:endParaRPr lang="en-US" altLang="zh-CN"/>
          </a:p>
        </p:txBody>
      </p:sp>
    </p:spTree>
    <p:extLst>
      <p:ext uri="{BB962C8B-B14F-4D97-AF65-F5344CB8AC3E}">
        <p14:creationId xmlns:p14="http://schemas.microsoft.com/office/powerpoint/2010/main" val="400262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D82F0463-84BA-4D9C-AE3F-9F95FDC207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4B6DCB2B-905A-469F-BB8E-17882616B7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C71B597-351F-4EC2-B390-3893B4C3986A}"/>
              </a:ext>
            </a:extLst>
          </p:cNvPr>
          <p:cNvSpPr>
            <a:spLocks noGrp="1" noChangeArrowheads="1"/>
          </p:cNvSpPr>
          <p:nvPr>
            <p:ph type="sldNum" sz="quarter" idx="12"/>
          </p:nvPr>
        </p:nvSpPr>
        <p:spPr>
          <a:ln/>
        </p:spPr>
        <p:txBody>
          <a:bodyPr/>
          <a:lstStyle>
            <a:lvl1pPr>
              <a:defRPr/>
            </a:lvl1pPr>
          </a:lstStyle>
          <a:p>
            <a:fld id="{D6FF7D77-31B4-486E-B9AA-A66DC4034F3E}" type="slidenum">
              <a:rPr lang="zh-CN" altLang="en-US"/>
              <a:pPr/>
              <a:t>‹#›</a:t>
            </a:fld>
            <a:endParaRPr lang="en-US" altLang="zh-CN"/>
          </a:p>
        </p:txBody>
      </p:sp>
    </p:spTree>
    <p:extLst>
      <p:ext uri="{BB962C8B-B14F-4D97-AF65-F5344CB8AC3E}">
        <p14:creationId xmlns:p14="http://schemas.microsoft.com/office/powerpoint/2010/main" val="13774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99CB153-9F0F-49C7-857D-6443E6CD3D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E3667E6-C403-4CA0-8FFB-27AC4B34BB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8B4038-5FEE-465B-9AE0-FEB09678ED4C}"/>
              </a:ext>
            </a:extLst>
          </p:cNvPr>
          <p:cNvSpPr>
            <a:spLocks noGrp="1" noChangeArrowheads="1"/>
          </p:cNvSpPr>
          <p:nvPr>
            <p:ph type="sldNum" sz="quarter" idx="12"/>
          </p:nvPr>
        </p:nvSpPr>
        <p:spPr>
          <a:ln/>
        </p:spPr>
        <p:txBody>
          <a:bodyPr/>
          <a:lstStyle>
            <a:lvl1pPr>
              <a:defRPr/>
            </a:lvl1pPr>
          </a:lstStyle>
          <a:p>
            <a:fld id="{FF497B0C-B6F0-4CDC-86FA-AED1978A8C13}" type="slidenum">
              <a:rPr lang="zh-CN" altLang="en-US"/>
              <a:pPr/>
              <a:t>‹#›</a:t>
            </a:fld>
            <a:endParaRPr lang="en-US" altLang="zh-CN"/>
          </a:p>
        </p:txBody>
      </p:sp>
    </p:spTree>
    <p:extLst>
      <p:ext uri="{BB962C8B-B14F-4D97-AF65-F5344CB8AC3E}">
        <p14:creationId xmlns:p14="http://schemas.microsoft.com/office/powerpoint/2010/main" val="400417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0820ED4-EE20-46D1-A3CD-3494D72F7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EA76140-A4A4-48C7-8354-57E821F39D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D69994-505C-4F39-8F05-16D4553493A5}"/>
              </a:ext>
            </a:extLst>
          </p:cNvPr>
          <p:cNvSpPr>
            <a:spLocks noGrp="1" noChangeArrowheads="1"/>
          </p:cNvSpPr>
          <p:nvPr>
            <p:ph type="sldNum" sz="quarter" idx="12"/>
          </p:nvPr>
        </p:nvSpPr>
        <p:spPr>
          <a:ln/>
        </p:spPr>
        <p:txBody>
          <a:bodyPr/>
          <a:lstStyle>
            <a:lvl1pPr>
              <a:defRPr/>
            </a:lvl1pPr>
          </a:lstStyle>
          <a:p>
            <a:fld id="{C1F71CCF-BB03-4100-8AF7-EE433A77E7F1}" type="slidenum">
              <a:rPr lang="zh-CN" altLang="en-US"/>
              <a:pPr/>
              <a:t>‹#›</a:t>
            </a:fld>
            <a:endParaRPr lang="en-US" altLang="zh-CN"/>
          </a:p>
        </p:txBody>
      </p:sp>
    </p:spTree>
    <p:extLst>
      <p:ext uri="{BB962C8B-B14F-4D97-AF65-F5344CB8AC3E}">
        <p14:creationId xmlns:p14="http://schemas.microsoft.com/office/powerpoint/2010/main" val="171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F2B7060-4461-475C-9A54-2E589D0025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2A14DD-1622-4E72-8502-BCB7B00A53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90F8D7-5144-4395-A27D-4C5B8ED15570}"/>
              </a:ext>
            </a:extLst>
          </p:cNvPr>
          <p:cNvSpPr>
            <a:spLocks noGrp="1" noChangeArrowheads="1"/>
          </p:cNvSpPr>
          <p:nvPr>
            <p:ph type="sldNum" sz="quarter" idx="12"/>
          </p:nvPr>
        </p:nvSpPr>
        <p:spPr>
          <a:ln/>
        </p:spPr>
        <p:txBody>
          <a:bodyPr/>
          <a:lstStyle>
            <a:lvl1pPr>
              <a:defRPr/>
            </a:lvl1pPr>
          </a:lstStyle>
          <a:p>
            <a:fld id="{890AFC78-3572-4174-B364-06167DDF99CE}" type="slidenum">
              <a:rPr lang="zh-CN" altLang="en-US"/>
              <a:pPr/>
              <a:t>‹#›</a:t>
            </a:fld>
            <a:endParaRPr lang="en-US" altLang="zh-CN"/>
          </a:p>
        </p:txBody>
      </p:sp>
    </p:spTree>
    <p:extLst>
      <p:ext uri="{BB962C8B-B14F-4D97-AF65-F5344CB8AC3E}">
        <p14:creationId xmlns:p14="http://schemas.microsoft.com/office/powerpoint/2010/main" val="367775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B64EF22-BDD5-4FE3-804A-946B224181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0A4B1CF-D353-4CEE-AD7F-87E096BD9B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5C90956-E622-47CB-80D4-EFA7DFEE752B}"/>
              </a:ext>
            </a:extLst>
          </p:cNvPr>
          <p:cNvSpPr>
            <a:spLocks noGrp="1" noChangeArrowheads="1"/>
          </p:cNvSpPr>
          <p:nvPr>
            <p:ph type="sldNum" sz="quarter" idx="12"/>
          </p:nvPr>
        </p:nvSpPr>
        <p:spPr>
          <a:ln/>
        </p:spPr>
        <p:txBody>
          <a:bodyPr/>
          <a:lstStyle>
            <a:lvl1pPr>
              <a:defRPr/>
            </a:lvl1pPr>
          </a:lstStyle>
          <a:p>
            <a:fld id="{D8A20915-906C-47C6-8BDE-835A8E74050E}" type="slidenum">
              <a:rPr lang="zh-CN" altLang="en-US"/>
              <a:pPr/>
              <a:t>‹#›</a:t>
            </a:fld>
            <a:endParaRPr lang="en-US" altLang="zh-CN"/>
          </a:p>
        </p:txBody>
      </p:sp>
    </p:spTree>
    <p:extLst>
      <p:ext uri="{BB962C8B-B14F-4D97-AF65-F5344CB8AC3E}">
        <p14:creationId xmlns:p14="http://schemas.microsoft.com/office/powerpoint/2010/main" val="34571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5140E50-C838-4DC8-BEA8-AC9A2FF356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8C89701-3DE7-4163-935A-A1692C4A12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9CFC2B5-1987-46FD-B712-A0BC26633B65}"/>
              </a:ext>
            </a:extLst>
          </p:cNvPr>
          <p:cNvSpPr>
            <a:spLocks noGrp="1" noChangeArrowheads="1"/>
          </p:cNvSpPr>
          <p:nvPr>
            <p:ph type="sldNum" sz="quarter" idx="12"/>
          </p:nvPr>
        </p:nvSpPr>
        <p:spPr>
          <a:ln/>
        </p:spPr>
        <p:txBody>
          <a:bodyPr/>
          <a:lstStyle>
            <a:lvl1pPr>
              <a:defRPr/>
            </a:lvl1pPr>
          </a:lstStyle>
          <a:p>
            <a:fld id="{42F42156-825D-40F4-BCDE-8E475BA72593}" type="slidenum">
              <a:rPr lang="zh-CN" altLang="en-US"/>
              <a:pPr/>
              <a:t>‹#›</a:t>
            </a:fld>
            <a:endParaRPr lang="en-US" altLang="zh-CN"/>
          </a:p>
        </p:txBody>
      </p:sp>
    </p:spTree>
    <p:extLst>
      <p:ext uri="{BB962C8B-B14F-4D97-AF65-F5344CB8AC3E}">
        <p14:creationId xmlns:p14="http://schemas.microsoft.com/office/powerpoint/2010/main" val="235640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B42B64-90A0-40CE-8BC2-FB3F21C521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637A340-CCEE-4CE5-B080-95EB8663B2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DEC7894-4386-4AB7-9AE9-BC353E3F7635}"/>
              </a:ext>
            </a:extLst>
          </p:cNvPr>
          <p:cNvSpPr>
            <a:spLocks noGrp="1" noChangeArrowheads="1"/>
          </p:cNvSpPr>
          <p:nvPr>
            <p:ph type="sldNum" sz="quarter" idx="12"/>
          </p:nvPr>
        </p:nvSpPr>
        <p:spPr>
          <a:ln/>
        </p:spPr>
        <p:txBody>
          <a:bodyPr/>
          <a:lstStyle>
            <a:lvl1pPr>
              <a:defRPr/>
            </a:lvl1pPr>
          </a:lstStyle>
          <a:p>
            <a:fld id="{55FF0F01-69D1-42D6-9762-849F93070242}" type="slidenum">
              <a:rPr lang="zh-CN" altLang="en-US"/>
              <a:pPr/>
              <a:t>‹#›</a:t>
            </a:fld>
            <a:endParaRPr lang="en-US" altLang="zh-CN"/>
          </a:p>
        </p:txBody>
      </p:sp>
    </p:spTree>
    <p:extLst>
      <p:ext uri="{BB962C8B-B14F-4D97-AF65-F5344CB8AC3E}">
        <p14:creationId xmlns:p14="http://schemas.microsoft.com/office/powerpoint/2010/main" val="41499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B02A8E5-D674-457D-80C2-FF801EA555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9B58170-8174-4433-83B5-3F6B3F43ED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74F57C1-4BDC-49D0-87C2-D6EBF81FD33C}"/>
              </a:ext>
            </a:extLst>
          </p:cNvPr>
          <p:cNvSpPr>
            <a:spLocks noGrp="1" noChangeArrowheads="1"/>
          </p:cNvSpPr>
          <p:nvPr>
            <p:ph type="sldNum" sz="quarter" idx="12"/>
          </p:nvPr>
        </p:nvSpPr>
        <p:spPr>
          <a:ln/>
        </p:spPr>
        <p:txBody>
          <a:bodyPr/>
          <a:lstStyle>
            <a:lvl1pPr>
              <a:defRPr/>
            </a:lvl1pPr>
          </a:lstStyle>
          <a:p>
            <a:fld id="{01AF2AD8-CA96-4EC9-94CC-0CDD1E942720}" type="slidenum">
              <a:rPr lang="zh-CN" altLang="en-US"/>
              <a:pPr/>
              <a:t>‹#›</a:t>
            </a:fld>
            <a:endParaRPr lang="en-US" altLang="zh-CN"/>
          </a:p>
        </p:txBody>
      </p:sp>
    </p:spTree>
    <p:extLst>
      <p:ext uri="{BB962C8B-B14F-4D97-AF65-F5344CB8AC3E}">
        <p14:creationId xmlns:p14="http://schemas.microsoft.com/office/powerpoint/2010/main" val="132923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4810DD4-E4D0-48E9-BED2-8B89ED67CF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57FC51-6A3C-40F9-89C1-F9E2FBE425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D3B779-CC11-4062-B63A-76FCA3D216D4}"/>
              </a:ext>
            </a:extLst>
          </p:cNvPr>
          <p:cNvSpPr>
            <a:spLocks noGrp="1" noChangeArrowheads="1"/>
          </p:cNvSpPr>
          <p:nvPr>
            <p:ph type="sldNum" sz="quarter" idx="12"/>
          </p:nvPr>
        </p:nvSpPr>
        <p:spPr>
          <a:ln/>
        </p:spPr>
        <p:txBody>
          <a:bodyPr/>
          <a:lstStyle>
            <a:lvl1pPr>
              <a:defRPr/>
            </a:lvl1pPr>
          </a:lstStyle>
          <a:p>
            <a:fld id="{D0F9847E-0331-4C45-8532-D90406F64115}" type="slidenum">
              <a:rPr lang="zh-CN" altLang="en-US"/>
              <a:pPr/>
              <a:t>‹#›</a:t>
            </a:fld>
            <a:endParaRPr lang="en-US" altLang="zh-CN"/>
          </a:p>
        </p:txBody>
      </p:sp>
    </p:spTree>
    <p:extLst>
      <p:ext uri="{BB962C8B-B14F-4D97-AF65-F5344CB8AC3E}">
        <p14:creationId xmlns:p14="http://schemas.microsoft.com/office/powerpoint/2010/main" val="391030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FCBBAEB-E8DB-4C81-BCA7-5620559AE5F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DCCD20B-E213-4AE3-909F-3D0B8915876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9508" name="Rectangle 4">
            <a:extLst>
              <a:ext uri="{FF2B5EF4-FFF2-40B4-BE49-F238E27FC236}">
                <a16:creationId xmlns:a16="http://schemas.microsoft.com/office/drawing/2014/main" id="{FDEA5253-DCA2-4012-B65A-6626D4C7B5E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49509" name="Rectangle 5">
            <a:extLst>
              <a:ext uri="{FF2B5EF4-FFF2-40B4-BE49-F238E27FC236}">
                <a16:creationId xmlns:a16="http://schemas.microsoft.com/office/drawing/2014/main" id="{86099D73-2CB6-4FEF-A078-286CB152FBA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49510" name="Rectangle 6">
            <a:extLst>
              <a:ext uri="{FF2B5EF4-FFF2-40B4-BE49-F238E27FC236}">
                <a16:creationId xmlns:a16="http://schemas.microsoft.com/office/drawing/2014/main" id="{BC65B5E0-8CDE-4821-B618-7BD57C535E9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02D9E9E-69B1-47F8-A7EE-1AEB57020EB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6" Type="http://schemas.openxmlformats.org/officeDocument/2006/relationships/image" Target="../media/image21.png"/><Relationship Id="rId21" Type="http://schemas.openxmlformats.org/officeDocument/2006/relationships/customXml" Target="../ink/ink17.xml"/><Relationship Id="rId42" Type="http://schemas.openxmlformats.org/officeDocument/2006/relationships/image" Target="../media/image29.png"/><Relationship Id="rId47" Type="http://schemas.openxmlformats.org/officeDocument/2006/relationships/customXml" Target="../ink/ink30.xml"/><Relationship Id="rId63" Type="http://schemas.openxmlformats.org/officeDocument/2006/relationships/customXml" Target="../ink/ink38.xml"/><Relationship Id="rId68" Type="http://schemas.openxmlformats.org/officeDocument/2006/relationships/image" Target="../media/image42.png"/><Relationship Id="rId84" Type="http://schemas.openxmlformats.org/officeDocument/2006/relationships/image" Target="../media/image50.png"/><Relationship Id="rId89" Type="http://schemas.openxmlformats.org/officeDocument/2006/relationships/customXml" Target="../ink/ink51.xml"/><Relationship Id="rId16" Type="http://schemas.openxmlformats.org/officeDocument/2006/relationships/image" Target="../media/image16.png"/><Relationship Id="rId11" Type="http://schemas.openxmlformats.org/officeDocument/2006/relationships/customXml" Target="../ink/ink12.xml"/><Relationship Id="rId32" Type="http://schemas.openxmlformats.org/officeDocument/2006/relationships/image" Target="../media/image24.png"/><Relationship Id="rId37" Type="http://schemas.openxmlformats.org/officeDocument/2006/relationships/customXml" Target="../ink/ink25.xml"/><Relationship Id="rId53" Type="http://schemas.openxmlformats.org/officeDocument/2006/relationships/customXml" Target="../ink/ink33.xml"/><Relationship Id="rId58" Type="http://schemas.openxmlformats.org/officeDocument/2006/relationships/image" Target="../media/image37.png"/><Relationship Id="rId74" Type="http://schemas.openxmlformats.org/officeDocument/2006/relationships/image" Target="../media/image45.png"/><Relationship Id="rId79" Type="http://schemas.openxmlformats.org/officeDocument/2006/relationships/customXml" Target="../ink/ink46.xml"/><Relationship Id="rId5" Type="http://schemas.openxmlformats.org/officeDocument/2006/relationships/customXml" Target="../ink/ink9.xml"/><Relationship Id="rId90" Type="http://schemas.openxmlformats.org/officeDocument/2006/relationships/image" Target="../media/image53.png"/><Relationship Id="rId14" Type="http://schemas.openxmlformats.org/officeDocument/2006/relationships/image" Target="../media/image15.png"/><Relationship Id="rId22" Type="http://schemas.openxmlformats.org/officeDocument/2006/relationships/image" Target="../media/image19.png"/><Relationship Id="rId27" Type="http://schemas.openxmlformats.org/officeDocument/2006/relationships/customXml" Target="../ink/ink20.xml"/><Relationship Id="rId30" Type="http://schemas.openxmlformats.org/officeDocument/2006/relationships/image" Target="../media/image23.png"/><Relationship Id="rId35" Type="http://schemas.openxmlformats.org/officeDocument/2006/relationships/customXml" Target="../ink/ink24.xml"/><Relationship Id="rId43" Type="http://schemas.openxmlformats.org/officeDocument/2006/relationships/customXml" Target="../ink/ink28.xml"/><Relationship Id="rId48" Type="http://schemas.openxmlformats.org/officeDocument/2006/relationships/image" Target="../media/image32.png"/><Relationship Id="rId56" Type="http://schemas.openxmlformats.org/officeDocument/2006/relationships/image" Target="../media/image36.png"/><Relationship Id="rId64" Type="http://schemas.openxmlformats.org/officeDocument/2006/relationships/image" Target="../media/image40.png"/><Relationship Id="rId69" Type="http://schemas.openxmlformats.org/officeDocument/2006/relationships/customXml" Target="../ink/ink41.xml"/><Relationship Id="rId77" Type="http://schemas.openxmlformats.org/officeDocument/2006/relationships/customXml" Target="../ink/ink45.xml"/><Relationship Id="rId8" Type="http://schemas.openxmlformats.org/officeDocument/2006/relationships/image" Target="../media/image12.png"/><Relationship Id="rId51" Type="http://schemas.openxmlformats.org/officeDocument/2006/relationships/customXml" Target="../ink/ink32.xml"/><Relationship Id="rId72" Type="http://schemas.openxmlformats.org/officeDocument/2006/relationships/image" Target="../media/image44.png"/><Relationship Id="rId80" Type="http://schemas.openxmlformats.org/officeDocument/2006/relationships/image" Target="../media/image48.png"/><Relationship Id="rId85" Type="http://schemas.openxmlformats.org/officeDocument/2006/relationships/customXml" Target="../ink/ink49.xml"/><Relationship Id="rId3" Type="http://schemas.openxmlformats.org/officeDocument/2006/relationships/customXml" Target="../ink/ink8.xml"/><Relationship Id="rId12" Type="http://schemas.openxmlformats.org/officeDocument/2006/relationships/image" Target="../media/image14.png"/><Relationship Id="rId17" Type="http://schemas.openxmlformats.org/officeDocument/2006/relationships/customXml" Target="../ink/ink15.xml"/><Relationship Id="rId25" Type="http://schemas.openxmlformats.org/officeDocument/2006/relationships/customXml" Target="../ink/ink19.xml"/><Relationship Id="rId33" Type="http://schemas.openxmlformats.org/officeDocument/2006/relationships/customXml" Target="../ink/ink23.xml"/><Relationship Id="rId38" Type="http://schemas.openxmlformats.org/officeDocument/2006/relationships/image" Target="../media/image27.png"/><Relationship Id="rId46" Type="http://schemas.openxmlformats.org/officeDocument/2006/relationships/image" Target="../media/image31.png"/><Relationship Id="rId59" Type="http://schemas.openxmlformats.org/officeDocument/2006/relationships/customXml" Target="../ink/ink36.xml"/><Relationship Id="rId67" Type="http://schemas.openxmlformats.org/officeDocument/2006/relationships/customXml" Target="../ink/ink40.xml"/><Relationship Id="rId20" Type="http://schemas.openxmlformats.org/officeDocument/2006/relationships/image" Target="../media/image18.png"/><Relationship Id="rId41" Type="http://schemas.openxmlformats.org/officeDocument/2006/relationships/customXml" Target="../ink/ink27.xml"/><Relationship Id="rId54" Type="http://schemas.openxmlformats.org/officeDocument/2006/relationships/image" Target="../media/image35.png"/><Relationship Id="rId62" Type="http://schemas.openxmlformats.org/officeDocument/2006/relationships/image" Target="../media/image39.png"/><Relationship Id="rId70" Type="http://schemas.openxmlformats.org/officeDocument/2006/relationships/image" Target="../media/image43.png"/><Relationship Id="rId75" Type="http://schemas.openxmlformats.org/officeDocument/2006/relationships/customXml" Target="../ink/ink44.xml"/><Relationship Id="rId83" Type="http://schemas.openxmlformats.org/officeDocument/2006/relationships/customXml" Target="../ink/ink48.xml"/><Relationship Id="rId88"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1110.png"/><Relationship Id="rId15" Type="http://schemas.openxmlformats.org/officeDocument/2006/relationships/customXml" Target="../ink/ink14.xml"/><Relationship Id="rId23" Type="http://schemas.openxmlformats.org/officeDocument/2006/relationships/customXml" Target="../ink/ink18.xml"/><Relationship Id="rId28" Type="http://schemas.openxmlformats.org/officeDocument/2006/relationships/image" Target="../media/image22.png"/><Relationship Id="rId36" Type="http://schemas.openxmlformats.org/officeDocument/2006/relationships/image" Target="../media/image26.png"/><Relationship Id="rId49" Type="http://schemas.openxmlformats.org/officeDocument/2006/relationships/customXml" Target="../ink/ink31.xml"/><Relationship Id="rId57" Type="http://schemas.openxmlformats.org/officeDocument/2006/relationships/customXml" Target="../ink/ink35.xml"/><Relationship Id="rId10" Type="http://schemas.openxmlformats.org/officeDocument/2006/relationships/image" Target="../media/image13.png"/><Relationship Id="rId31" Type="http://schemas.openxmlformats.org/officeDocument/2006/relationships/customXml" Target="../ink/ink22.xml"/><Relationship Id="rId44" Type="http://schemas.openxmlformats.org/officeDocument/2006/relationships/image" Target="../media/image30.png"/><Relationship Id="rId52" Type="http://schemas.openxmlformats.org/officeDocument/2006/relationships/image" Target="../media/image34.png"/><Relationship Id="rId60" Type="http://schemas.openxmlformats.org/officeDocument/2006/relationships/image" Target="../media/image38.png"/><Relationship Id="rId65" Type="http://schemas.openxmlformats.org/officeDocument/2006/relationships/customXml" Target="../ink/ink39.xml"/><Relationship Id="rId73" Type="http://schemas.openxmlformats.org/officeDocument/2006/relationships/customXml" Target="../ink/ink43.xml"/><Relationship Id="rId78" Type="http://schemas.openxmlformats.org/officeDocument/2006/relationships/image" Target="../media/image47.png"/><Relationship Id="rId81" Type="http://schemas.openxmlformats.org/officeDocument/2006/relationships/customXml" Target="../ink/ink47.xml"/><Relationship Id="rId86" Type="http://schemas.openxmlformats.org/officeDocument/2006/relationships/image" Target="../media/image51.png"/><Relationship Id="rId4" Type="http://schemas.openxmlformats.org/officeDocument/2006/relationships/image" Target="../media/image1010.png"/><Relationship Id="rId9" Type="http://schemas.openxmlformats.org/officeDocument/2006/relationships/customXml" Target="../ink/ink11.xml"/><Relationship Id="rId13" Type="http://schemas.openxmlformats.org/officeDocument/2006/relationships/customXml" Target="../ink/ink13.xml"/><Relationship Id="rId18" Type="http://schemas.openxmlformats.org/officeDocument/2006/relationships/image" Target="../media/image17.png"/><Relationship Id="rId39" Type="http://schemas.openxmlformats.org/officeDocument/2006/relationships/customXml" Target="../ink/ink26.xml"/><Relationship Id="rId34" Type="http://schemas.openxmlformats.org/officeDocument/2006/relationships/image" Target="../media/image25.png"/><Relationship Id="rId50" Type="http://schemas.openxmlformats.org/officeDocument/2006/relationships/image" Target="../media/image33.png"/><Relationship Id="rId55" Type="http://schemas.openxmlformats.org/officeDocument/2006/relationships/customXml" Target="../ink/ink34.xml"/><Relationship Id="rId76" Type="http://schemas.openxmlformats.org/officeDocument/2006/relationships/image" Target="../media/image46.png"/><Relationship Id="rId7" Type="http://schemas.openxmlformats.org/officeDocument/2006/relationships/customXml" Target="../ink/ink10.xml"/><Relationship Id="rId71" Type="http://schemas.openxmlformats.org/officeDocument/2006/relationships/customXml" Target="../ink/ink42.xml"/><Relationship Id="rId2" Type="http://schemas.openxmlformats.org/officeDocument/2006/relationships/image" Target="../media/image11.png"/><Relationship Id="rId29" Type="http://schemas.openxmlformats.org/officeDocument/2006/relationships/customXml" Target="../ink/ink21.xml"/><Relationship Id="rId24" Type="http://schemas.openxmlformats.org/officeDocument/2006/relationships/image" Target="../media/image20.png"/><Relationship Id="rId40" Type="http://schemas.openxmlformats.org/officeDocument/2006/relationships/image" Target="../media/image28.png"/><Relationship Id="rId45" Type="http://schemas.openxmlformats.org/officeDocument/2006/relationships/customXml" Target="../ink/ink29.xml"/><Relationship Id="rId66" Type="http://schemas.openxmlformats.org/officeDocument/2006/relationships/image" Target="../media/image41.png"/><Relationship Id="rId87" Type="http://schemas.openxmlformats.org/officeDocument/2006/relationships/customXml" Target="../ink/ink50.xml"/><Relationship Id="rId61" Type="http://schemas.openxmlformats.org/officeDocument/2006/relationships/customXml" Target="../ink/ink37.xml"/><Relationship Id="rId82" Type="http://schemas.openxmlformats.org/officeDocument/2006/relationships/image" Target="../media/image49.png"/><Relationship Id="rId19" Type="http://schemas.openxmlformats.org/officeDocument/2006/relationships/customXml" Target="../ink/ink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6" Type="http://schemas.openxmlformats.org/officeDocument/2006/relationships/customXml" Target="../ink/ink64.xml"/><Relationship Id="rId21" Type="http://schemas.openxmlformats.org/officeDocument/2006/relationships/image" Target="../media/image75.png"/><Relationship Id="rId42" Type="http://schemas.openxmlformats.org/officeDocument/2006/relationships/customXml" Target="../ink/ink72.xml"/><Relationship Id="rId47" Type="http://schemas.openxmlformats.org/officeDocument/2006/relationships/image" Target="../media/image88.png"/><Relationship Id="rId63" Type="http://schemas.openxmlformats.org/officeDocument/2006/relationships/image" Target="../media/image96.png"/><Relationship Id="rId68" Type="http://schemas.openxmlformats.org/officeDocument/2006/relationships/customXml" Target="../ink/ink85.xml"/><Relationship Id="rId16" Type="http://schemas.openxmlformats.org/officeDocument/2006/relationships/customXml" Target="../ink/ink59.xml"/><Relationship Id="rId11" Type="http://schemas.openxmlformats.org/officeDocument/2006/relationships/image" Target="../media/image70.png"/><Relationship Id="rId32" Type="http://schemas.openxmlformats.org/officeDocument/2006/relationships/customXml" Target="../ink/ink67.xml"/><Relationship Id="rId37" Type="http://schemas.openxmlformats.org/officeDocument/2006/relationships/image" Target="../media/image83.png"/><Relationship Id="rId53" Type="http://schemas.openxmlformats.org/officeDocument/2006/relationships/image" Target="../media/image91.png"/><Relationship Id="rId58" Type="http://schemas.openxmlformats.org/officeDocument/2006/relationships/customXml" Target="../ink/ink80.xml"/><Relationship Id="rId74" Type="http://schemas.openxmlformats.org/officeDocument/2006/relationships/customXml" Target="../ink/ink88.xml"/><Relationship Id="rId79" Type="http://schemas.openxmlformats.org/officeDocument/2006/relationships/image" Target="../media/image104.png"/><Relationship Id="rId5" Type="http://schemas.openxmlformats.org/officeDocument/2006/relationships/image" Target="../media/image67.png"/><Relationship Id="rId61" Type="http://schemas.openxmlformats.org/officeDocument/2006/relationships/image" Target="../media/image95.png"/><Relationship Id="rId19" Type="http://schemas.openxmlformats.org/officeDocument/2006/relationships/image" Target="../media/image74.png"/><Relationship Id="rId14" Type="http://schemas.openxmlformats.org/officeDocument/2006/relationships/customXml" Target="../ink/ink58.xml"/><Relationship Id="rId22" Type="http://schemas.openxmlformats.org/officeDocument/2006/relationships/customXml" Target="../ink/ink62.xml"/><Relationship Id="rId27" Type="http://schemas.openxmlformats.org/officeDocument/2006/relationships/image" Target="../media/image78.png"/><Relationship Id="rId30" Type="http://schemas.openxmlformats.org/officeDocument/2006/relationships/customXml" Target="../ink/ink66.xml"/><Relationship Id="rId35" Type="http://schemas.openxmlformats.org/officeDocument/2006/relationships/image" Target="../media/image82.png"/><Relationship Id="rId43" Type="http://schemas.openxmlformats.org/officeDocument/2006/relationships/image" Target="../media/image86.png"/><Relationship Id="rId48" Type="http://schemas.openxmlformats.org/officeDocument/2006/relationships/customXml" Target="../ink/ink75.xml"/><Relationship Id="rId56" Type="http://schemas.openxmlformats.org/officeDocument/2006/relationships/customXml" Target="../ink/ink79.xml"/><Relationship Id="rId64" Type="http://schemas.openxmlformats.org/officeDocument/2006/relationships/customXml" Target="../ink/ink83.xml"/><Relationship Id="rId69" Type="http://schemas.openxmlformats.org/officeDocument/2006/relationships/image" Target="../media/image99.png"/><Relationship Id="rId77" Type="http://schemas.openxmlformats.org/officeDocument/2006/relationships/image" Target="../media/image103.png"/><Relationship Id="rId8" Type="http://schemas.openxmlformats.org/officeDocument/2006/relationships/customXml" Target="../ink/ink55.xml"/><Relationship Id="rId51" Type="http://schemas.openxmlformats.org/officeDocument/2006/relationships/image" Target="../media/image90.png"/><Relationship Id="rId72" Type="http://schemas.openxmlformats.org/officeDocument/2006/relationships/customXml" Target="../ink/ink87.xml"/><Relationship Id="rId80" Type="http://schemas.openxmlformats.org/officeDocument/2006/relationships/customXml" Target="../ink/ink91.xml"/><Relationship Id="rId3" Type="http://schemas.openxmlformats.org/officeDocument/2006/relationships/image" Target="../media/image66.png"/><Relationship Id="rId12" Type="http://schemas.openxmlformats.org/officeDocument/2006/relationships/customXml" Target="../ink/ink57.xml"/><Relationship Id="rId17" Type="http://schemas.openxmlformats.org/officeDocument/2006/relationships/image" Target="../media/image73.png"/><Relationship Id="rId25" Type="http://schemas.openxmlformats.org/officeDocument/2006/relationships/image" Target="../media/image77.png"/><Relationship Id="rId33" Type="http://schemas.openxmlformats.org/officeDocument/2006/relationships/image" Target="../media/image81.png"/><Relationship Id="rId38" Type="http://schemas.openxmlformats.org/officeDocument/2006/relationships/customXml" Target="../ink/ink70.xml"/><Relationship Id="rId46" Type="http://schemas.openxmlformats.org/officeDocument/2006/relationships/customXml" Target="../ink/ink74.xml"/><Relationship Id="rId59" Type="http://schemas.openxmlformats.org/officeDocument/2006/relationships/image" Target="../media/image94.png"/><Relationship Id="rId67" Type="http://schemas.openxmlformats.org/officeDocument/2006/relationships/image" Target="../media/image98.png"/><Relationship Id="rId20" Type="http://schemas.openxmlformats.org/officeDocument/2006/relationships/customXml" Target="../ink/ink61.xml"/><Relationship Id="rId41" Type="http://schemas.openxmlformats.org/officeDocument/2006/relationships/image" Target="../media/image85.png"/><Relationship Id="rId54" Type="http://schemas.openxmlformats.org/officeDocument/2006/relationships/customXml" Target="../ink/ink78.xml"/><Relationship Id="rId62" Type="http://schemas.openxmlformats.org/officeDocument/2006/relationships/customXml" Target="../ink/ink82.xml"/><Relationship Id="rId70" Type="http://schemas.openxmlformats.org/officeDocument/2006/relationships/customXml" Target="../ink/ink86.xml"/><Relationship Id="rId75"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54.xml"/><Relationship Id="rId15" Type="http://schemas.openxmlformats.org/officeDocument/2006/relationships/image" Target="../media/image72.png"/><Relationship Id="rId23" Type="http://schemas.openxmlformats.org/officeDocument/2006/relationships/image" Target="../media/image76.png"/><Relationship Id="rId28" Type="http://schemas.openxmlformats.org/officeDocument/2006/relationships/customXml" Target="../ink/ink65.xml"/><Relationship Id="rId36" Type="http://schemas.openxmlformats.org/officeDocument/2006/relationships/customXml" Target="../ink/ink69.xml"/><Relationship Id="rId49" Type="http://schemas.openxmlformats.org/officeDocument/2006/relationships/image" Target="../media/image89.png"/><Relationship Id="rId57" Type="http://schemas.openxmlformats.org/officeDocument/2006/relationships/image" Target="../media/image93.png"/><Relationship Id="rId10" Type="http://schemas.openxmlformats.org/officeDocument/2006/relationships/customXml" Target="../ink/ink56.xml"/><Relationship Id="rId31" Type="http://schemas.openxmlformats.org/officeDocument/2006/relationships/image" Target="../media/image80.png"/><Relationship Id="rId44" Type="http://schemas.openxmlformats.org/officeDocument/2006/relationships/customXml" Target="../ink/ink73.xml"/><Relationship Id="rId52" Type="http://schemas.openxmlformats.org/officeDocument/2006/relationships/customXml" Target="../ink/ink77.xml"/><Relationship Id="rId60" Type="http://schemas.openxmlformats.org/officeDocument/2006/relationships/customXml" Target="../ink/ink81.xml"/><Relationship Id="rId65" Type="http://schemas.openxmlformats.org/officeDocument/2006/relationships/image" Target="../media/image97.png"/><Relationship Id="rId73" Type="http://schemas.openxmlformats.org/officeDocument/2006/relationships/image" Target="../media/image101.png"/><Relationship Id="rId78" Type="http://schemas.openxmlformats.org/officeDocument/2006/relationships/customXml" Target="../ink/ink90.xml"/><Relationship Id="rId81" Type="http://schemas.openxmlformats.org/officeDocument/2006/relationships/image" Target="../media/image105.png"/><Relationship Id="rId4" Type="http://schemas.openxmlformats.org/officeDocument/2006/relationships/customXml" Target="../ink/ink53.xml"/><Relationship Id="rId9" Type="http://schemas.openxmlformats.org/officeDocument/2006/relationships/image" Target="../media/image69.png"/><Relationship Id="rId13" Type="http://schemas.openxmlformats.org/officeDocument/2006/relationships/image" Target="../media/image71.png"/><Relationship Id="rId18" Type="http://schemas.openxmlformats.org/officeDocument/2006/relationships/customXml" Target="../ink/ink60.xml"/><Relationship Id="rId39" Type="http://schemas.openxmlformats.org/officeDocument/2006/relationships/image" Target="../media/image84.png"/><Relationship Id="rId34" Type="http://schemas.openxmlformats.org/officeDocument/2006/relationships/customXml" Target="../ink/ink68.xml"/><Relationship Id="rId50" Type="http://schemas.openxmlformats.org/officeDocument/2006/relationships/customXml" Target="../ink/ink76.xml"/><Relationship Id="rId55" Type="http://schemas.openxmlformats.org/officeDocument/2006/relationships/image" Target="../media/image92.png"/><Relationship Id="rId76" Type="http://schemas.openxmlformats.org/officeDocument/2006/relationships/customXml" Target="../ink/ink89.xml"/><Relationship Id="rId7" Type="http://schemas.openxmlformats.org/officeDocument/2006/relationships/image" Target="../media/image68.png"/><Relationship Id="rId71" Type="http://schemas.openxmlformats.org/officeDocument/2006/relationships/image" Target="../media/image100.png"/><Relationship Id="rId2" Type="http://schemas.openxmlformats.org/officeDocument/2006/relationships/customXml" Target="../ink/ink52.xml"/><Relationship Id="rId29" Type="http://schemas.openxmlformats.org/officeDocument/2006/relationships/image" Target="../media/image79.png"/><Relationship Id="rId24" Type="http://schemas.openxmlformats.org/officeDocument/2006/relationships/customXml" Target="../ink/ink63.xml"/><Relationship Id="rId40" Type="http://schemas.openxmlformats.org/officeDocument/2006/relationships/customXml" Target="../ink/ink71.xml"/><Relationship Id="rId45" Type="http://schemas.openxmlformats.org/officeDocument/2006/relationships/image" Target="../media/image87.png"/><Relationship Id="rId66" Type="http://schemas.openxmlformats.org/officeDocument/2006/relationships/customXml" Target="../ink/ink8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customXml" Target="../ink/ink95.xml"/><Relationship Id="rId13" Type="http://schemas.openxmlformats.org/officeDocument/2006/relationships/image" Target="../media/image111.png"/><Relationship Id="rId18" Type="http://schemas.openxmlformats.org/officeDocument/2006/relationships/customXml" Target="../ink/ink100.xml"/><Relationship Id="rId3" Type="http://schemas.openxmlformats.org/officeDocument/2006/relationships/image" Target="../media/image106.png"/><Relationship Id="rId7" Type="http://schemas.openxmlformats.org/officeDocument/2006/relationships/image" Target="../media/image108.png"/><Relationship Id="rId12" Type="http://schemas.openxmlformats.org/officeDocument/2006/relationships/customXml" Target="../ink/ink97.xml"/><Relationship Id="rId17" Type="http://schemas.openxmlformats.org/officeDocument/2006/relationships/image" Target="../media/image113.png"/><Relationship Id="rId2" Type="http://schemas.openxmlformats.org/officeDocument/2006/relationships/customXml" Target="../ink/ink92.xml"/><Relationship Id="rId16" Type="http://schemas.openxmlformats.org/officeDocument/2006/relationships/customXml" Target="../ink/ink99.xml"/><Relationship Id="rId1" Type="http://schemas.openxmlformats.org/officeDocument/2006/relationships/slideLayout" Target="../slideLayouts/slideLayout2.xml"/><Relationship Id="rId6" Type="http://schemas.openxmlformats.org/officeDocument/2006/relationships/customXml" Target="../ink/ink94.xml"/><Relationship Id="rId11"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112.png"/><Relationship Id="rId10" Type="http://schemas.openxmlformats.org/officeDocument/2006/relationships/customXml" Target="../ink/ink96.xml"/><Relationship Id="rId19" Type="http://schemas.openxmlformats.org/officeDocument/2006/relationships/image" Target="../media/image114.png"/><Relationship Id="rId4" Type="http://schemas.openxmlformats.org/officeDocument/2006/relationships/customXml" Target="../ink/ink93.xml"/><Relationship Id="rId9" Type="http://schemas.openxmlformats.org/officeDocument/2006/relationships/image" Target="../media/image109.png"/><Relationship Id="rId14" Type="http://schemas.openxmlformats.org/officeDocument/2006/relationships/customXml" Target="../ink/ink9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17" Type="http://schemas.openxmlformats.org/officeDocument/2006/relationships/image" Target="../media/image173.png"/><Relationship Id="rId21" Type="http://schemas.openxmlformats.org/officeDocument/2006/relationships/image" Target="../media/image125.png"/><Relationship Id="rId42" Type="http://schemas.openxmlformats.org/officeDocument/2006/relationships/customXml" Target="../ink/ink121.xml"/><Relationship Id="rId63" Type="http://schemas.openxmlformats.org/officeDocument/2006/relationships/image" Target="../media/image146.png"/><Relationship Id="rId84" Type="http://schemas.openxmlformats.org/officeDocument/2006/relationships/customXml" Target="../ink/ink142.xml"/><Relationship Id="rId138" Type="http://schemas.openxmlformats.org/officeDocument/2006/relationships/customXml" Target="../ink/ink169.xml"/><Relationship Id="rId159" Type="http://schemas.openxmlformats.org/officeDocument/2006/relationships/image" Target="../media/image194.png"/><Relationship Id="rId170" Type="http://schemas.openxmlformats.org/officeDocument/2006/relationships/customXml" Target="../ink/ink185.xml"/><Relationship Id="rId191" Type="http://schemas.openxmlformats.org/officeDocument/2006/relationships/image" Target="../media/image210.png"/><Relationship Id="rId205" Type="http://schemas.openxmlformats.org/officeDocument/2006/relationships/image" Target="../media/image217.png"/><Relationship Id="rId107" Type="http://schemas.openxmlformats.org/officeDocument/2006/relationships/image" Target="../media/image168.png"/><Relationship Id="rId11" Type="http://schemas.openxmlformats.org/officeDocument/2006/relationships/image" Target="../media/image120.png"/><Relationship Id="rId32" Type="http://schemas.openxmlformats.org/officeDocument/2006/relationships/customXml" Target="../ink/ink116.xml"/><Relationship Id="rId53" Type="http://schemas.openxmlformats.org/officeDocument/2006/relationships/image" Target="../media/image141.png"/><Relationship Id="rId74" Type="http://schemas.openxmlformats.org/officeDocument/2006/relationships/customXml" Target="../ink/ink137.xml"/><Relationship Id="rId128" Type="http://schemas.openxmlformats.org/officeDocument/2006/relationships/customXml" Target="../ink/ink164.xml"/><Relationship Id="rId149" Type="http://schemas.openxmlformats.org/officeDocument/2006/relationships/image" Target="../media/image189.png"/><Relationship Id="rId5" Type="http://schemas.openxmlformats.org/officeDocument/2006/relationships/image" Target="../media/image117.png"/><Relationship Id="rId95" Type="http://schemas.openxmlformats.org/officeDocument/2006/relationships/image" Target="../media/image162.png"/><Relationship Id="rId160" Type="http://schemas.openxmlformats.org/officeDocument/2006/relationships/customXml" Target="../ink/ink180.xml"/><Relationship Id="rId181" Type="http://schemas.openxmlformats.org/officeDocument/2006/relationships/image" Target="../media/image205.png"/><Relationship Id="rId22" Type="http://schemas.openxmlformats.org/officeDocument/2006/relationships/customXml" Target="../ink/ink111.xml"/><Relationship Id="rId43" Type="http://schemas.openxmlformats.org/officeDocument/2006/relationships/image" Target="../media/image136.png"/><Relationship Id="rId64" Type="http://schemas.openxmlformats.org/officeDocument/2006/relationships/customXml" Target="../ink/ink132.xml"/><Relationship Id="rId118" Type="http://schemas.openxmlformats.org/officeDocument/2006/relationships/customXml" Target="../ink/ink159.xml"/><Relationship Id="rId139" Type="http://schemas.openxmlformats.org/officeDocument/2006/relationships/image" Target="../media/image184.png"/><Relationship Id="rId85" Type="http://schemas.openxmlformats.org/officeDocument/2006/relationships/image" Target="../media/image157.png"/><Relationship Id="rId150" Type="http://schemas.openxmlformats.org/officeDocument/2006/relationships/customXml" Target="../ink/ink175.xml"/><Relationship Id="rId171" Type="http://schemas.openxmlformats.org/officeDocument/2006/relationships/image" Target="../media/image200.png"/><Relationship Id="rId192" Type="http://schemas.openxmlformats.org/officeDocument/2006/relationships/customXml" Target="../ink/ink196.xml"/><Relationship Id="rId12" Type="http://schemas.openxmlformats.org/officeDocument/2006/relationships/customXml" Target="../ink/ink106.xml"/><Relationship Id="rId33" Type="http://schemas.openxmlformats.org/officeDocument/2006/relationships/image" Target="../media/image131.png"/><Relationship Id="rId108" Type="http://schemas.openxmlformats.org/officeDocument/2006/relationships/customXml" Target="../ink/ink154.xml"/><Relationship Id="rId129" Type="http://schemas.openxmlformats.org/officeDocument/2006/relationships/image" Target="../media/image179.png"/><Relationship Id="rId54" Type="http://schemas.openxmlformats.org/officeDocument/2006/relationships/customXml" Target="../ink/ink127.xml"/><Relationship Id="rId75" Type="http://schemas.openxmlformats.org/officeDocument/2006/relationships/image" Target="../media/image152.png"/><Relationship Id="rId96" Type="http://schemas.openxmlformats.org/officeDocument/2006/relationships/customXml" Target="../ink/ink148.xml"/><Relationship Id="rId140" Type="http://schemas.openxmlformats.org/officeDocument/2006/relationships/customXml" Target="../ink/ink170.xml"/><Relationship Id="rId161" Type="http://schemas.openxmlformats.org/officeDocument/2006/relationships/image" Target="../media/image195.png"/><Relationship Id="rId182" Type="http://schemas.openxmlformats.org/officeDocument/2006/relationships/customXml" Target="../ink/ink191.xml"/><Relationship Id="rId6" Type="http://schemas.openxmlformats.org/officeDocument/2006/relationships/customXml" Target="../ink/ink103.xml"/><Relationship Id="rId23" Type="http://schemas.openxmlformats.org/officeDocument/2006/relationships/image" Target="../media/image126.png"/><Relationship Id="rId119" Type="http://schemas.openxmlformats.org/officeDocument/2006/relationships/image" Target="../media/image174.png"/><Relationship Id="rId44" Type="http://schemas.openxmlformats.org/officeDocument/2006/relationships/customXml" Target="../ink/ink122.xml"/><Relationship Id="rId65" Type="http://schemas.openxmlformats.org/officeDocument/2006/relationships/image" Target="../media/image147.png"/><Relationship Id="rId86" Type="http://schemas.openxmlformats.org/officeDocument/2006/relationships/customXml" Target="../ink/ink143.xml"/><Relationship Id="rId130" Type="http://schemas.openxmlformats.org/officeDocument/2006/relationships/customXml" Target="../ink/ink165.xml"/><Relationship Id="rId151" Type="http://schemas.openxmlformats.org/officeDocument/2006/relationships/image" Target="../media/image190.png"/><Relationship Id="rId172" Type="http://schemas.openxmlformats.org/officeDocument/2006/relationships/customXml" Target="../ink/ink186.xml"/><Relationship Id="rId193" Type="http://schemas.openxmlformats.org/officeDocument/2006/relationships/image" Target="../media/image211.png"/><Relationship Id="rId13" Type="http://schemas.openxmlformats.org/officeDocument/2006/relationships/image" Target="../media/image121.png"/><Relationship Id="rId109" Type="http://schemas.openxmlformats.org/officeDocument/2006/relationships/image" Target="../media/image169.png"/><Relationship Id="rId34" Type="http://schemas.openxmlformats.org/officeDocument/2006/relationships/customXml" Target="../ink/ink117.xml"/><Relationship Id="rId55" Type="http://schemas.openxmlformats.org/officeDocument/2006/relationships/image" Target="../media/image142.png"/><Relationship Id="rId76" Type="http://schemas.openxmlformats.org/officeDocument/2006/relationships/customXml" Target="../ink/ink138.xml"/><Relationship Id="rId97" Type="http://schemas.openxmlformats.org/officeDocument/2006/relationships/image" Target="../media/image163.png"/><Relationship Id="rId120" Type="http://schemas.openxmlformats.org/officeDocument/2006/relationships/customXml" Target="../ink/ink160.xml"/><Relationship Id="rId141" Type="http://schemas.openxmlformats.org/officeDocument/2006/relationships/image" Target="../media/image185.png"/><Relationship Id="rId7" Type="http://schemas.openxmlformats.org/officeDocument/2006/relationships/image" Target="../media/image118.png"/><Relationship Id="rId162" Type="http://schemas.openxmlformats.org/officeDocument/2006/relationships/customXml" Target="../ink/ink181.xml"/><Relationship Id="rId183" Type="http://schemas.openxmlformats.org/officeDocument/2006/relationships/image" Target="../media/image206.png"/><Relationship Id="rId24" Type="http://schemas.openxmlformats.org/officeDocument/2006/relationships/customXml" Target="../ink/ink112.xml"/><Relationship Id="rId40" Type="http://schemas.openxmlformats.org/officeDocument/2006/relationships/customXml" Target="../ink/ink120.xml"/><Relationship Id="rId45" Type="http://schemas.openxmlformats.org/officeDocument/2006/relationships/image" Target="../media/image137.png"/><Relationship Id="rId66" Type="http://schemas.openxmlformats.org/officeDocument/2006/relationships/customXml" Target="../ink/ink133.xml"/><Relationship Id="rId87" Type="http://schemas.openxmlformats.org/officeDocument/2006/relationships/image" Target="../media/image158.png"/><Relationship Id="rId110" Type="http://schemas.openxmlformats.org/officeDocument/2006/relationships/customXml" Target="../ink/ink155.xml"/><Relationship Id="rId115" Type="http://schemas.openxmlformats.org/officeDocument/2006/relationships/image" Target="../media/image172.png"/><Relationship Id="rId131" Type="http://schemas.openxmlformats.org/officeDocument/2006/relationships/image" Target="../media/image180.png"/><Relationship Id="rId136" Type="http://schemas.openxmlformats.org/officeDocument/2006/relationships/customXml" Target="../ink/ink168.xml"/><Relationship Id="rId157" Type="http://schemas.openxmlformats.org/officeDocument/2006/relationships/image" Target="../media/image193.png"/><Relationship Id="rId178" Type="http://schemas.openxmlformats.org/officeDocument/2006/relationships/customXml" Target="../ink/ink189.xml"/><Relationship Id="rId61" Type="http://schemas.openxmlformats.org/officeDocument/2006/relationships/image" Target="../media/image145.png"/><Relationship Id="rId82" Type="http://schemas.openxmlformats.org/officeDocument/2006/relationships/customXml" Target="../ink/ink141.xml"/><Relationship Id="rId152" Type="http://schemas.openxmlformats.org/officeDocument/2006/relationships/customXml" Target="../ink/ink176.xml"/><Relationship Id="rId173" Type="http://schemas.openxmlformats.org/officeDocument/2006/relationships/image" Target="../media/image201.png"/><Relationship Id="rId194" Type="http://schemas.openxmlformats.org/officeDocument/2006/relationships/customXml" Target="../ink/ink197.xml"/><Relationship Id="rId199" Type="http://schemas.openxmlformats.org/officeDocument/2006/relationships/image" Target="../media/image214.png"/><Relationship Id="rId203" Type="http://schemas.openxmlformats.org/officeDocument/2006/relationships/image" Target="../media/image216.png"/><Relationship Id="rId19" Type="http://schemas.openxmlformats.org/officeDocument/2006/relationships/image" Target="../media/image124.png"/><Relationship Id="rId14" Type="http://schemas.openxmlformats.org/officeDocument/2006/relationships/customXml" Target="../ink/ink107.xml"/><Relationship Id="rId30" Type="http://schemas.openxmlformats.org/officeDocument/2006/relationships/customXml" Target="../ink/ink115.xml"/><Relationship Id="rId35" Type="http://schemas.openxmlformats.org/officeDocument/2006/relationships/image" Target="../media/image132.png"/><Relationship Id="rId56" Type="http://schemas.openxmlformats.org/officeDocument/2006/relationships/customXml" Target="../ink/ink128.xml"/><Relationship Id="rId77" Type="http://schemas.openxmlformats.org/officeDocument/2006/relationships/image" Target="../media/image153.png"/><Relationship Id="rId100" Type="http://schemas.openxmlformats.org/officeDocument/2006/relationships/customXml" Target="../ink/ink150.xml"/><Relationship Id="rId105" Type="http://schemas.openxmlformats.org/officeDocument/2006/relationships/image" Target="../media/image167.png"/><Relationship Id="rId126" Type="http://schemas.openxmlformats.org/officeDocument/2006/relationships/customXml" Target="../ink/ink163.xml"/><Relationship Id="rId147" Type="http://schemas.openxmlformats.org/officeDocument/2006/relationships/image" Target="../media/image188.png"/><Relationship Id="rId168" Type="http://schemas.openxmlformats.org/officeDocument/2006/relationships/customXml" Target="../ink/ink184.xml"/><Relationship Id="rId8" Type="http://schemas.openxmlformats.org/officeDocument/2006/relationships/customXml" Target="../ink/ink104.xml"/><Relationship Id="rId51" Type="http://schemas.openxmlformats.org/officeDocument/2006/relationships/image" Target="../media/image140.png"/><Relationship Id="rId72" Type="http://schemas.openxmlformats.org/officeDocument/2006/relationships/customXml" Target="../ink/ink136.xml"/><Relationship Id="rId93" Type="http://schemas.openxmlformats.org/officeDocument/2006/relationships/image" Target="../media/image161.png"/><Relationship Id="rId98" Type="http://schemas.openxmlformats.org/officeDocument/2006/relationships/customXml" Target="../ink/ink149.xml"/><Relationship Id="rId121" Type="http://schemas.openxmlformats.org/officeDocument/2006/relationships/image" Target="../media/image175.png"/><Relationship Id="rId142" Type="http://schemas.openxmlformats.org/officeDocument/2006/relationships/customXml" Target="../ink/ink171.xml"/><Relationship Id="rId163" Type="http://schemas.openxmlformats.org/officeDocument/2006/relationships/image" Target="../media/image196.png"/><Relationship Id="rId184" Type="http://schemas.openxmlformats.org/officeDocument/2006/relationships/customXml" Target="../ink/ink192.xml"/><Relationship Id="rId189" Type="http://schemas.openxmlformats.org/officeDocument/2006/relationships/image" Target="../media/image209.png"/><Relationship Id="rId3" Type="http://schemas.openxmlformats.org/officeDocument/2006/relationships/image" Target="../media/image116.png"/><Relationship Id="rId25" Type="http://schemas.openxmlformats.org/officeDocument/2006/relationships/image" Target="../media/image127.png"/><Relationship Id="rId46" Type="http://schemas.openxmlformats.org/officeDocument/2006/relationships/customXml" Target="../ink/ink123.xml"/><Relationship Id="rId67" Type="http://schemas.openxmlformats.org/officeDocument/2006/relationships/image" Target="../media/image148.png"/><Relationship Id="rId116" Type="http://schemas.openxmlformats.org/officeDocument/2006/relationships/customXml" Target="../ink/ink158.xml"/><Relationship Id="rId137" Type="http://schemas.openxmlformats.org/officeDocument/2006/relationships/image" Target="../media/image183.png"/><Relationship Id="rId158" Type="http://schemas.openxmlformats.org/officeDocument/2006/relationships/customXml" Target="../ink/ink179.xml"/><Relationship Id="rId20" Type="http://schemas.openxmlformats.org/officeDocument/2006/relationships/customXml" Target="../ink/ink110.xml"/><Relationship Id="rId41" Type="http://schemas.openxmlformats.org/officeDocument/2006/relationships/image" Target="../media/image135.png"/><Relationship Id="rId62" Type="http://schemas.openxmlformats.org/officeDocument/2006/relationships/customXml" Target="../ink/ink131.xml"/><Relationship Id="rId83" Type="http://schemas.openxmlformats.org/officeDocument/2006/relationships/image" Target="../media/image156.png"/><Relationship Id="rId88" Type="http://schemas.openxmlformats.org/officeDocument/2006/relationships/customXml" Target="../ink/ink144.xml"/><Relationship Id="rId111" Type="http://schemas.openxmlformats.org/officeDocument/2006/relationships/image" Target="../media/image170.png"/><Relationship Id="rId132" Type="http://schemas.openxmlformats.org/officeDocument/2006/relationships/customXml" Target="../ink/ink166.xml"/><Relationship Id="rId153" Type="http://schemas.openxmlformats.org/officeDocument/2006/relationships/image" Target="../media/image191.png"/><Relationship Id="rId174" Type="http://schemas.openxmlformats.org/officeDocument/2006/relationships/customXml" Target="../ink/ink187.xml"/><Relationship Id="rId179" Type="http://schemas.openxmlformats.org/officeDocument/2006/relationships/image" Target="../media/image204.png"/><Relationship Id="rId195" Type="http://schemas.openxmlformats.org/officeDocument/2006/relationships/image" Target="../media/image212.png"/><Relationship Id="rId190" Type="http://schemas.openxmlformats.org/officeDocument/2006/relationships/customXml" Target="../ink/ink195.xml"/><Relationship Id="rId204" Type="http://schemas.openxmlformats.org/officeDocument/2006/relationships/customXml" Target="../ink/ink202.xml"/><Relationship Id="rId15" Type="http://schemas.openxmlformats.org/officeDocument/2006/relationships/image" Target="../media/image122.png"/><Relationship Id="rId36" Type="http://schemas.openxmlformats.org/officeDocument/2006/relationships/customXml" Target="../ink/ink118.xml"/><Relationship Id="rId57" Type="http://schemas.openxmlformats.org/officeDocument/2006/relationships/image" Target="../media/image143.png"/><Relationship Id="rId106" Type="http://schemas.openxmlformats.org/officeDocument/2006/relationships/customXml" Target="../ink/ink153.xml"/><Relationship Id="rId127" Type="http://schemas.openxmlformats.org/officeDocument/2006/relationships/image" Target="../media/image178.png"/><Relationship Id="rId10" Type="http://schemas.openxmlformats.org/officeDocument/2006/relationships/customXml" Target="../ink/ink105.xml"/><Relationship Id="rId31" Type="http://schemas.openxmlformats.org/officeDocument/2006/relationships/image" Target="../media/image130.png"/><Relationship Id="rId52" Type="http://schemas.openxmlformats.org/officeDocument/2006/relationships/customXml" Target="../ink/ink126.xml"/><Relationship Id="rId73" Type="http://schemas.openxmlformats.org/officeDocument/2006/relationships/image" Target="../media/image151.png"/><Relationship Id="rId78" Type="http://schemas.openxmlformats.org/officeDocument/2006/relationships/customXml" Target="../ink/ink139.xml"/><Relationship Id="rId94" Type="http://schemas.openxmlformats.org/officeDocument/2006/relationships/customXml" Target="../ink/ink147.xml"/><Relationship Id="rId99" Type="http://schemas.openxmlformats.org/officeDocument/2006/relationships/image" Target="../media/image164.png"/><Relationship Id="rId101" Type="http://schemas.openxmlformats.org/officeDocument/2006/relationships/image" Target="../media/image165.png"/><Relationship Id="rId122" Type="http://schemas.openxmlformats.org/officeDocument/2006/relationships/customXml" Target="../ink/ink161.xml"/><Relationship Id="rId143" Type="http://schemas.openxmlformats.org/officeDocument/2006/relationships/image" Target="../media/image186.png"/><Relationship Id="rId148" Type="http://schemas.openxmlformats.org/officeDocument/2006/relationships/customXml" Target="../ink/ink174.xml"/><Relationship Id="rId164" Type="http://schemas.openxmlformats.org/officeDocument/2006/relationships/customXml" Target="../ink/ink182.xml"/><Relationship Id="rId169" Type="http://schemas.openxmlformats.org/officeDocument/2006/relationships/image" Target="../media/image199.png"/><Relationship Id="rId185" Type="http://schemas.openxmlformats.org/officeDocument/2006/relationships/image" Target="../media/image207.png"/><Relationship Id="rId4" Type="http://schemas.openxmlformats.org/officeDocument/2006/relationships/customXml" Target="../ink/ink102.xml"/><Relationship Id="rId9" Type="http://schemas.openxmlformats.org/officeDocument/2006/relationships/image" Target="../media/image119.png"/><Relationship Id="rId180" Type="http://schemas.openxmlformats.org/officeDocument/2006/relationships/customXml" Target="../ink/ink190.xml"/><Relationship Id="rId26" Type="http://schemas.openxmlformats.org/officeDocument/2006/relationships/customXml" Target="../ink/ink113.xml"/><Relationship Id="rId47" Type="http://schemas.openxmlformats.org/officeDocument/2006/relationships/image" Target="../media/image138.png"/><Relationship Id="rId68" Type="http://schemas.openxmlformats.org/officeDocument/2006/relationships/customXml" Target="../ink/ink134.xml"/><Relationship Id="rId89" Type="http://schemas.openxmlformats.org/officeDocument/2006/relationships/image" Target="../media/image159.png"/><Relationship Id="rId112" Type="http://schemas.openxmlformats.org/officeDocument/2006/relationships/customXml" Target="../ink/ink156.xml"/><Relationship Id="rId133" Type="http://schemas.openxmlformats.org/officeDocument/2006/relationships/image" Target="../media/image181.png"/><Relationship Id="rId154" Type="http://schemas.openxmlformats.org/officeDocument/2006/relationships/customXml" Target="../ink/ink177.xml"/><Relationship Id="rId175" Type="http://schemas.openxmlformats.org/officeDocument/2006/relationships/image" Target="../media/image202.png"/><Relationship Id="rId196" Type="http://schemas.openxmlformats.org/officeDocument/2006/relationships/customXml" Target="../ink/ink198.xml"/><Relationship Id="rId200" Type="http://schemas.openxmlformats.org/officeDocument/2006/relationships/customXml" Target="../ink/ink200.xml"/><Relationship Id="rId16" Type="http://schemas.openxmlformats.org/officeDocument/2006/relationships/customXml" Target="../ink/ink108.xml"/><Relationship Id="rId37" Type="http://schemas.openxmlformats.org/officeDocument/2006/relationships/image" Target="../media/image133.png"/><Relationship Id="rId58" Type="http://schemas.openxmlformats.org/officeDocument/2006/relationships/customXml" Target="../ink/ink129.xml"/><Relationship Id="rId79" Type="http://schemas.openxmlformats.org/officeDocument/2006/relationships/image" Target="../media/image154.png"/><Relationship Id="rId102" Type="http://schemas.openxmlformats.org/officeDocument/2006/relationships/customXml" Target="../ink/ink151.xml"/><Relationship Id="rId123" Type="http://schemas.openxmlformats.org/officeDocument/2006/relationships/image" Target="../media/image176.png"/><Relationship Id="rId144" Type="http://schemas.openxmlformats.org/officeDocument/2006/relationships/customXml" Target="../ink/ink172.xml"/><Relationship Id="rId90" Type="http://schemas.openxmlformats.org/officeDocument/2006/relationships/customXml" Target="../ink/ink145.xml"/><Relationship Id="rId165" Type="http://schemas.openxmlformats.org/officeDocument/2006/relationships/image" Target="../media/image197.png"/><Relationship Id="rId186" Type="http://schemas.openxmlformats.org/officeDocument/2006/relationships/customXml" Target="../ink/ink193.xml"/><Relationship Id="rId27" Type="http://schemas.openxmlformats.org/officeDocument/2006/relationships/image" Target="../media/image128.png"/><Relationship Id="rId48" Type="http://schemas.openxmlformats.org/officeDocument/2006/relationships/customXml" Target="../ink/ink124.xml"/><Relationship Id="rId69" Type="http://schemas.openxmlformats.org/officeDocument/2006/relationships/image" Target="../media/image149.png"/><Relationship Id="rId113" Type="http://schemas.openxmlformats.org/officeDocument/2006/relationships/image" Target="../media/image171.png"/><Relationship Id="rId134" Type="http://schemas.openxmlformats.org/officeDocument/2006/relationships/customXml" Target="../ink/ink167.xml"/><Relationship Id="rId80" Type="http://schemas.openxmlformats.org/officeDocument/2006/relationships/customXml" Target="../ink/ink140.xml"/><Relationship Id="rId155" Type="http://schemas.openxmlformats.org/officeDocument/2006/relationships/image" Target="../media/image192.png"/><Relationship Id="rId176" Type="http://schemas.openxmlformats.org/officeDocument/2006/relationships/customXml" Target="../ink/ink188.xml"/><Relationship Id="rId197" Type="http://schemas.openxmlformats.org/officeDocument/2006/relationships/image" Target="../media/image213.png"/><Relationship Id="rId201" Type="http://schemas.openxmlformats.org/officeDocument/2006/relationships/image" Target="../media/image215.png"/><Relationship Id="rId17" Type="http://schemas.openxmlformats.org/officeDocument/2006/relationships/image" Target="../media/image123.png"/><Relationship Id="rId38" Type="http://schemas.openxmlformats.org/officeDocument/2006/relationships/customXml" Target="../ink/ink119.xml"/><Relationship Id="rId59" Type="http://schemas.openxmlformats.org/officeDocument/2006/relationships/image" Target="../media/image144.png"/><Relationship Id="rId103" Type="http://schemas.openxmlformats.org/officeDocument/2006/relationships/image" Target="../media/image166.png"/><Relationship Id="rId124" Type="http://schemas.openxmlformats.org/officeDocument/2006/relationships/customXml" Target="../ink/ink162.xml"/><Relationship Id="rId70" Type="http://schemas.openxmlformats.org/officeDocument/2006/relationships/customXml" Target="../ink/ink135.xml"/><Relationship Id="rId91" Type="http://schemas.openxmlformats.org/officeDocument/2006/relationships/image" Target="../media/image160.png"/><Relationship Id="rId145" Type="http://schemas.openxmlformats.org/officeDocument/2006/relationships/image" Target="../media/image187.png"/><Relationship Id="rId166" Type="http://schemas.openxmlformats.org/officeDocument/2006/relationships/customXml" Target="../ink/ink183.xml"/><Relationship Id="rId187" Type="http://schemas.openxmlformats.org/officeDocument/2006/relationships/image" Target="../media/image208.png"/><Relationship Id="rId1" Type="http://schemas.openxmlformats.org/officeDocument/2006/relationships/slideLayout" Target="../slideLayouts/slideLayout2.xml"/><Relationship Id="rId28" Type="http://schemas.openxmlformats.org/officeDocument/2006/relationships/customXml" Target="../ink/ink114.xml"/><Relationship Id="rId49" Type="http://schemas.openxmlformats.org/officeDocument/2006/relationships/image" Target="../media/image139.png"/><Relationship Id="rId114" Type="http://schemas.openxmlformats.org/officeDocument/2006/relationships/customXml" Target="../ink/ink157.xml"/><Relationship Id="rId60" Type="http://schemas.openxmlformats.org/officeDocument/2006/relationships/customXml" Target="../ink/ink130.xml"/><Relationship Id="rId81" Type="http://schemas.openxmlformats.org/officeDocument/2006/relationships/image" Target="../media/image155.png"/><Relationship Id="rId135" Type="http://schemas.openxmlformats.org/officeDocument/2006/relationships/image" Target="../media/image182.png"/><Relationship Id="rId156" Type="http://schemas.openxmlformats.org/officeDocument/2006/relationships/customXml" Target="../ink/ink178.xml"/><Relationship Id="rId177" Type="http://schemas.openxmlformats.org/officeDocument/2006/relationships/image" Target="../media/image203.png"/><Relationship Id="rId198" Type="http://schemas.openxmlformats.org/officeDocument/2006/relationships/customXml" Target="../ink/ink199.xml"/><Relationship Id="rId202" Type="http://schemas.openxmlformats.org/officeDocument/2006/relationships/customXml" Target="../ink/ink201.xml"/><Relationship Id="rId18" Type="http://schemas.openxmlformats.org/officeDocument/2006/relationships/customXml" Target="../ink/ink109.xml"/><Relationship Id="rId39" Type="http://schemas.openxmlformats.org/officeDocument/2006/relationships/image" Target="../media/image134.png"/><Relationship Id="rId50" Type="http://schemas.openxmlformats.org/officeDocument/2006/relationships/customXml" Target="../ink/ink125.xml"/><Relationship Id="rId104" Type="http://schemas.openxmlformats.org/officeDocument/2006/relationships/customXml" Target="../ink/ink152.xml"/><Relationship Id="rId125" Type="http://schemas.openxmlformats.org/officeDocument/2006/relationships/image" Target="../media/image177.png"/><Relationship Id="rId146" Type="http://schemas.openxmlformats.org/officeDocument/2006/relationships/customXml" Target="../ink/ink173.xml"/><Relationship Id="rId167" Type="http://schemas.openxmlformats.org/officeDocument/2006/relationships/image" Target="../media/image198.png"/><Relationship Id="rId188" Type="http://schemas.openxmlformats.org/officeDocument/2006/relationships/customXml" Target="../ink/ink194.xml"/><Relationship Id="rId71" Type="http://schemas.openxmlformats.org/officeDocument/2006/relationships/image" Target="../media/image150.png"/><Relationship Id="rId92" Type="http://schemas.openxmlformats.org/officeDocument/2006/relationships/customXml" Target="../ink/ink146.xml"/><Relationship Id="rId2" Type="http://schemas.openxmlformats.org/officeDocument/2006/relationships/customXml" Target="../ink/ink101.xml"/><Relationship Id="rId29" Type="http://schemas.openxmlformats.org/officeDocument/2006/relationships/image" Target="../media/image12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A3F35593-DB34-4205-B0C0-06841D819B4B}"/>
              </a:ext>
            </a:extLst>
          </p:cNvPr>
          <p:cNvSpPr>
            <a:spLocks noGrp="1" noChangeArrowheads="1"/>
          </p:cNvSpPr>
          <p:nvPr>
            <p:ph type="ctrTitle"/>
          </p:nvPr>
        </p:nvSpPr>
        <p:spPr>
          <a:xfrm>
            <a:off x="720725" y="3212976"/>
            <a:ext cx="7772400" cy="1008112"/>
          </a:xfrm>
        </p:spPr>
        <p:txBody>
          <a:bodyPr/>
          <a:lstStyle/>
          <a:p>
            <a:pPr eaLnBrk="1" hangingPunct="1"/>
            <a:r>
              <a:rPr lang="zh-CN" altLang="en-US" sz="4800" b="1" dirty="0"/>
              <a:t>第六章  关系数据理论</a:t>
            </a:r>
          </a:p>
        </p:txBody>
      </p:sp>
      <p:sp>
        <p:nvSpPr>
          <p:cNvPr id="2051" name="Rectangle 6">
            <a:extLst>
              <a:ext uri="{FF2B5EF4-FFF2-40B4-BE49-F238E27FC236}">
                <a16:creationId xmlns:a16="http://schemas.microsoft.com/office/drawing/2014/main" id="{5F33EA60-789B-445A-A120-80C5B610EF4C}"/>
              </a:ext>
            </a:extLst>
          </p:cNvPr>
          <p:cNvSpPr>
            <a:spLocks noChangeArrowheads="1"/>
          </p:cNvSpPr>
          <p:nvPr/>
        </p:nvSpPr>
        <p:spPr bwMode="auto">
          <a:xfrm>
            <a:off x="539750" y="620713"/>
            <a:ext cx="8134350"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a:solidFill>
                  <a:schemeClr val="accent2"/>
                </a:solidFill>
              </a:rPr>
              <a:t>数据库系统</a:t>
            </a:r>
            <a:br>
              <a:rPr lang="zh-CN" altLang="en-US" sz="6000">
                <a:solidFill>
                  <a:schemeClr val="hlink"/>
                </a:solidFill>
              </a:rPr>
            </a:br>
            <a:r>
              <a:rPr lang="en-US" altLang="zh-CN" sz="3200">
                <a:solidFill>
                  <a:schemeClr val="tx2"/>
                </a:solidFill>
                <a:latin typeface="Comic Sans MS" panose="030F0702030302020204" pitchFamily="66" charset="0"/>
              </a:rPr>
              <a:t>An Introduction to</a:t>
            </a:r>
            <a:r>
              <a:rPr lang="en-US" altLang="zh-CN" sz="6000">
                <a:solidFill>
                  <a:schemeClr val="hlink"/>
                </a:solidFill>
              </a:rPr>
              <a:t> </a:t>
            </a:r>
            <a:r>
              <a:rPr lang="en-US" altLang="zh-CN" sz="3200">
                <a:solidFill>
                  <a:schemeClr val="tx2"/>
                </a:solidFill>
                <a:latin typeface="Comic Sans MS" panose="030F0702030302020204" pitchFamily="66" charset="0"/>
              </a:rPr>
              <a:t>Database Systems</a:t>
            </a:r>
            <a:endParaRPr lang="en-US" altLang="zh-CN" sz="4400">
              <a:solidFill>
                <a:schemeClr val="tx2"/>
              </a:solidFill>
            </a:endParaRPr>
          </a:p>
        </p:txBody>
      </p:sp>
      <p:sp>
        <p:nvSpPr>
          <p:cNvPr id="4" name="Rectangle 4">
            <a:extLst>
              <a:ext uri="{FF2B5EF4-FFF2-40B4-BE49-F238E27FC236}">
                <a16:creationId xmlns:a16="http://schemas.microsoft.com/office/drawing/2014/main" id="{EBD75C0E-D5D8-4195-8C96-1CA28C096F9A}"/>
              </a:ext>
            </a:extLst>
          </p:cNvPr>
          <p:cNvSpPr txBox="1">
            <a:spLocks noChangeArrowheads="1"/>
          </p:cNvSpPr>
          <p:nvPr/>
        </p:nvSpPr>
        <p:spPr bwMode="auto">
          <a:xfrm>
            <a:off x="1043608" y="4581128"/>
            <a:ext cx="7772400" cy="11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lang="en-US" altLang="zh-CN" sz="4800" b="1" kern="0" dirty="0"/>
              <a:t>2023</a:t>
            </a:r>
            <a:r>
              <a:rPr lang="zh-CN" altLang="en-US" sz="4800" b="1" kern="0" dirty="0"/>
              <a:t>年</a:t>
            </a:r>
            <a:r>
              <a:rPr lang="en-US" altLang="zh-CN" sz="4800" b="1" kern="0" dirty="0"/>
              <a:t>10</a:t>
            </a:r>
            <a:r>
              <a:rPr lang="zh-CN" altLang="en-US" sz="4800" b="1" kern="0" dirty="0"/>
              <a:t>月</a:t>
            </a:r>
            <a:r>
              <a:rPr lang="en-US" altLang="zh-CN" sz="4800" b="1" kern="0" dirty="0"/>
              <a:t>30</a:t>
            </a:r>
            <a:r>
              <a:rPr lang="zh-CN" altLang="en-US" sz="4800" b="1" kern="0" dirty="0"/>
              <a:t>日（第</a:t>
            </a:r>
            <a:r>
              <a:rPr lang="en-US" altLang="zh-CN" sz="4800" b="1" kern="0" dirty="0"/>
              <a:t>7</a:t>
            </a:r>
            <a:r>
              <a:rPr lang="zh-CN" altLang="en-US" sz="4800" b="1" kern="0" dirty="0"/>
              <a:t>周）</a:t>
            </a:r>
          </a:p>
        </p:txBody>
      </p:sp>
      <p:grpSp>
        <p:nvGrpSpPr>
          <p:cNvPr id="9" name="组合 8">
            <a:extLst>
              <a:ext uri="{FF2B5EF4-FFF2-40B4-BE49-F238E27FC236}">
                <a16:creationId xmlns:a16="http://schemas.microsoft.com/office/drawing/2014/main" id="{3FD9A927-282F-82E2-24EB-45EF4DB65EA5}"/>
              </a:ext>
            </a:extLst>
          </p:cNvPr>
          <p:cNvGrpSpPr/>
          <p:nvPr/>
        </p:nvGrpSpPr>
        <p:grpSpPr>
          <a:xfrm>
            <a:off x="584239" y="536185"/>
            <a:ext cx="1243080" cy="538200"/>
            <a:chOff x="584239" y="536185"/>
            <a:chExt cx="1243080" cy="5382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4C7B04E-9190-348E-2CE1-434B1FCD3CAC}"/>
                    </a:ext>
                  </a:extLst>
                </p14:cNvPr>
                <p14:cNvContentPartPr/>
                <p14:nvPr/>
              </p14:nvContentPartPr>
              <p14:xfrm>
                <a:off x="584239" y="649945"/>
                <a:ext cx="28800" cy="369720"/>
              </p14:xfrm>
            </p:contentPart>
          </mc:Choice>
          <mc:Fallback xmlns="">
            <p:pic>
              <p:nvPicPr>
                <p:cNvPr id="2" name="墨迹 1">
                  <a:extLst>
                    <a:ext uri="{FF2B5EF4-FFF2-40B4-BE49-F238E27FC236}">
                      <a16:creationId xmlns:a16="http://schemas.microsoft.com/office/drawing/2014/main" id="{74C7B04E-9190-348E-2CE1-434B1FCD3CAC}"/>
                    </a:ext>
                  </a:extLst>
                </p:cNvPr>
                <p:cNvPicPr/>
                <p:nvPr/>
              </p:nvPicPr>
              <p:blipFill>
                <a:blip r:embed="rId3"/>
                <a:stretch>
                  <a:fillRect/>
                </a:stretch>
              </p:blipFill>
              <p:spPr>
                <a:xfrm>
                  <a:off x="548239" y="613945"/>
                  <a:ext cx="100440" cy="44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AC60D3E-3EB1-DEAB-3EFF-71F31EE5A912}"/>
                    </a:ext>
                  </a:extLst>
                </p14:cNvPr>
                <p14:cNvContentPartPr/>
                <p14:nvPr/>
              </p14:nvContentPartPr>
              <p14:xfrm>
                <a:off x="718519" y="536185"/>
                <a:ext cx="356040" cy="411840"/>
              </p14:xfrm>
            </p:contentPart>
          </mc:Choice>
          <mc:Fallback xmlns="">
            <p:pic>
              <p:nvPicPr>
                <p:cNvPr id="3" name="墨迹 2">
                  <a:extLst>
                    <a:ext uri="{FF2B5EF4-FFF2-40B4-BE49-F238E27FC236}">
                      <a16:creationId xmlns:a16="http://schemas.microsoft.com/office/drawing/2014/main" id="{8AC60D3E-3EB1-DEAB-3EFF-71F31EE5A912}"/>
                    </a:ext>
                  </a:extLst>
                </p:cNvPr>
                <p:cNvPicPr/>
                <p:nvPr/>
              </p:nvPicPr>
              <p:blipFill>
                <a:blip r:embed="rId5"/>
                <a:stretch>
                  <a:fillRect/>
                </a:stretch>
              </p:blipFill>
              <p:spPr>
                <a:xfrm>
                  <a:off x="682879" y="500185"/>
                  <a:ext cx="427680" cy="48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墨迹 4">
                  <a:extLst>
                    <a:ext uri="{FF2B5EF4-FFF2-40B4-BE49-F238E27FC236}">
                      <a16:creationId xmlns:a16="http://schemas.microsoft.com/office/drawing/2014/main" id="{B2701F2F-FD06-7FAD-EF7E-31D57D18BE79}"/>
                    </a:ext>
                  </a:extLst>
                </p14:cNvPr>
                <p14:cNvContentPartPr/>
                <p14:nvPr/>
              </p14:nvContentPartPr>
              <p14:xfrm>
                <a:off x="1338799" y="536905"/>
                <a:ext cx="122760" cy="149760"/>
              </p14:xfrm>
            </p:contentPart>
          </mc:Choice>
          <mc:Fallback xmlns="">
            <p:pic>
              <p:nvPicPr>
                <p:cNvPr id="5" name="墨迹 4">
                  <a:extLst>
                    <a:ext uri="{FF2B5EF4-FFF2-40B4-BE49-F238E27FC236}">
                      <a16:creationId xmlns:a16="http://schemas.microsoft.com/office/drawing/2014/main" id="{B2701F2F-FD06-7FAD-EF7E-31D57D18BE79}"/>
                    </a:ext>
                  </a:extLst>
                </p:cNvPr>
                <p:cNvPicPr/>
                <p:nvPr/>
              </p:nvPicPr>
              <p:blipFill>
                <a:blip r:embed="rId7"/>
                <a:stretch>
                  <a:fillRect/>
                </a:stretch>
              </p:blipFill>
              <p:spPr>
                <a:xfrm>
                  <a:off x="1302799" y="500905"/>
                  <a:ext cx="194400" cy="22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6" name="墨迹 5">
                  <a:extLst>
                    <a:ext uri="{FF2B5EF4-FFF2-40B4-BE49-F238E27FC236}">
                      <a16:creationId xmlns:a16="http://schemas.microsoft.com/office/drawing/2014/main" id="{2212C555-E3E6-7578-C1B1-EAA1B02585F2}"/>
                    </a:ext>
                  </a:extLst>
                </p14:cNvPr>
                <p14:cNvContentPartPr/>
                <p14:nvPr/>
              </p14:nvContentPartPr>
              <p14:xfrm>
                <a:off x="1734079" y="546625"/>
                <a:ext cx="93240" cy="98640"/>
              </p14:xfrm>
            </p:contentPart>
          </mc:Choice>
          <mc:Fallback xmlns="">
            <p:pic>
              <p:nvPicPr>
                <p:cNvPr id="6" name="墨迹 5">
                  <a:extLst>
                    <a:ext uri="{FF2B5EF4-FFF2-40B4-BE49-F238E27FC236}">
                      <a16:creationId xmlns:a16="http://schemas.microsoft.com/office/drawing/2014/main" id="{2212C555-E3E6-7578-C1B1-EAA1B02585F2}"/>
                    </a:ext>
                  </a:extLst>
                </p:cNvPr>
                <p:cNvPicPr/>
                <p:nvPr/>
              </p:nvPicPr>
              <p:blipFill>
                <a:blip r:embed="rId9"/>
                <a:stretch>
                  <a:fillRect/>
                </a:stretch>
              </p:blipFill>
              <p:spPr>
                <a:xfrm>
                  <a:off x="1698079" y="510625"/>
                  <a:ext cx="164880" cy="17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墨迹 6">
                  <a:extLst>
                    <a:ext uri="{FF2B5EF4-FFF2-40B4-BE49-F238E27FC236}">
                      <a16:creationId xmlns:a16="http://schemas.microsoft.com/office/drawing/2014/main" id="{B842C3EB-3958-58D7-94D0-18C2F2A1E626}"/>
                    </a:ext>
                  </a:extLst>
                </p14:cNvPr>
                <p14:cNvContentPartPr/>
                <p14:nvPr/>
              </p14:nvContentPartPr>
              <p14:xfrm>
                <a:off x="1309999" y="791425"/>
                <a:ext cx="285120" cy="282960"/>
              </p14:xfrm>
            </p:contentPart>
          </mc:Choice>
          <mc:Fallback xmlns="">
            <p:pic>
              <p:nvPicPr>
                <p:cNvPr id="7" name="墨迹 6">
                  <a:extLst>
                    <a:ext uri="{FF2B5EF4-FFF2-40B4-BE49-F238E27FC236}">
                      <a16:creationId xmlns:a16="http://schemas.microsoft.com/office/drawing/2014/main" id="{B842C3EB-3958-58D7-94D0-18C2F2A1E626}"/>
                    </a:ext>
                  </a:extLst>
                </p:cNvPr>
                <p:cNvPicPr/>
                <p:nvPr/>
              </p:nvPicPr>
              <p:blipFill>
                <a:blip r:embed="rId11"/>
                <a:stretch>
                  <a:fillRect/>
                </a:stretch>
              </p:blipFill>
              <p:spPr>
                <a:xfrm>
                  <a:off x="1273999" y="755785"/>
                  <a:ext cx="356760" cy="35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8" name="墨迹 7">
                  <a:extLst>
                    <a:ext uri="{FF2B5EF4-FFF2-40B4-BE49-F238E27FC236}">
                      <a16:creationId xmlns:a16="http://schemas.microsoft.com/office/drawing/2014/main" id="{C84964A1-D030-8599-B5DE-514D2ABFE33D}"/>
                    </a:ext>
                  </a:extLst>
                </p14:cNvPr>
                <p14:cNvContentPartPr/>
                <p14:nvPr/>
              </p14:nvContentPartPr>
              <p14:xfrm>
                <a:off x="1181479" y="847945"/>
                <a:ext cx="270360" cy="204840"/>
              </p14:xfrm>
            </p:contentPart>
          </mc:Choice>
          <mc:Fallback xmlns="">
            <p:pic>
              <p:nvPicPr>
                <p:cNvPr id="8" name="墨迹 7">
                  <a:extLst>
                    <a:ext uri="{FF2B5EF4-FFF2-40B4-BE49-F238E27FC236}">
                      <a16:creationId xmlns:a16="http://schemas.microsoft.com/office/drawing/2014/main" id="{C84964A1-D030-8599-B5DE-514D2ABFE33D}"/>
                    </a:ext>
                  </a:extLst>
                </p:cNvPr>
                <p:cNvPicPr/>
                <p:nvPr/>
              </p:nvPicPr>
              <p:blipFill>
                <a:blip r:embed="rId13"/>
                <a:stretch>
                  <a:fillRect/>
                </a:stretch>
              </p:blipFill>
              <p:spPr>
                <a:xfrm>
                  <a:off x="1145479" y="812305"/>
                  <a:ext cx="342000" cy="2764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0" name="墨迹 9">
                <a:extLst>
                  <a:ext uri="{FF2B5EF4-FFF2-40B4-BE49-F238E27FC236}">
                    <a16:creationId xmlns:a16="http://schemas.microsoft.com/office/drawing/2014/main" id="{874558CD-F603-E2D5-1EB3-D77E55E6CD08}"/>
                  </a:ext>
                </a:extLst>
              </p14:cNvPr>
              <p14:cNvContentPartPr/>
              <p14:nvPr/>
            </p14:nvContentPartPr>
            <p14:xfrm>
              <a:off x="3511538" y="124167"/>
              <a:ext cx="360" cy="360"/>
            </p14:xfrm>
          </p:contentPart>
        </mc:Choice>
        <mc:Fallback>
          <p:pic>
            <p:nvPicPr>
              <p:cNvPr id="10" name="墨迹 9">
                <a:extLst>
                  <a:ext uri="{FF2B5EF4-FFF2-40B4-BE49-F238E27FC236}">
                    <a16:creationId xmlns:a16="http://schemas.microsoft.com/office/drawing/2014/main" id="{874558CD-F603-E2D5-1EB3-D77E55E6CD08}"/>
                  </a:ext>
                </a:extLst>
              </p:cNvPr>
              <p:cNvPicPr/>
              <p:nvPr/>
            </p:nvPicPr>
            <p:blipFill>
              <a:blip r:embed="rId15"/>
              <a:stretch>
                <a:fillRect/>
              </a:stretch>
            </p:blipFill>
            <p:spPr>
              <a:xfrm>
                <a:off x="3475898" y="88167"/>
                <a:ext cx="72000" cy="72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B612398B-636F-4B3E-924A-F248D69D11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843BC1-589D-4496-A3F2-4B9FE0FBC20E}" type="slidenum">
              <a:rPr lang="zh-CN" altLang="en-US"/>
              <a:pPr eaLnBrk="1" hangingPunct="1"/>
              <a:t>10</a:t>
            </a:fld>
            <a:endParaRPr lang="en-US" altLang="zh-CN"/>
          </a:p>
        </p:txBody>
      </p:sp>
      <p:pic>
        <p:nvPicPr>
          <p:cNvPr id="11267" name="Picture 2">
            <a:extLst>
              <a:ext uri="{FF2B5EF4-FFF2-40B4-BE49-F238E27FC236}">
                <a16:creationId xmlns:a16="http://schemas.microsoft.com/office/drawing/2014/main" id="{BD6250B4-3CB7-4ADA-AD2C-DE428CF34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552450"/>
            <a:ext cx="8872538"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EDF25880-6998-4230-8D47-1A269EDB01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A668C7-6E8A-467E-B5C3-717C4ACE2DF1}"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589A9361-2BD7-4678-9E63-3F827BB60266}"/>
              </a:ext>
            </a:extLst>
          </p:cNvPr>
          <p:cNvSpPr>
            <a:spLocks noGrp="1" noChangeArrowheads="1"/>
          </p:cNvSpPr>
          <p:nvPr>
            <p:ph type="title"/>
          </p:nvPr>
        </p:nvSpPr>
        <p:spPr/>
        <p:txBody>
          <a:bodyPr/>
          <a:lstStyle/>
          <a:p>
            <a:pPr eaLnBrk="1" hangingPunct="1"/>
            <a:r>
              <a:rPr lang="zh-CN" altLang="en-US" sz="4800" b="1">
                <a:solidFill>
                  <a:srgbClr val="3333CC"/>
                </a:solidFill>
              </a:rPr>
              <a:t>四、关系模式的简化表示</a:t>
            </a:r>
          </a:p>
        </p:txBody>
      </p:sp>
      <p:sp>
        <p:nvSpPr>
          <p:cNvPr id="11268" name="Rectangle 3">
            <a:extLst>
              <a:ext uri="{FF2B5EF4-FFF2-40B4-BE49-F238E27FC236}">
                <a16:creationId xmlns:a16="http://schemas.microsoft.com/office/drawing/2014/main" id="{C155957B-076A-46CF-9B18-5DE69D027220}"/>
              </a:ext>
            </a:extLst>
          </p:cNvPr>
          <p:cNvSpPr>
            <a:spLocks noGrp="1" noChangeArrowheads="1"/>
          </p:cNvSpPr>
          <p:nvPr>
            <p:ph type="body" idx="1"/>
          </p:nvPr>
        </p:nvSpPr>
        <p:spPr>
          <a:xfrm>
            <a:off x="250825" y="1600200"/>
            <a:ext cx="8686800" cy="4276725"/>
          </a:xfrm>
        </p:spPr>
        <p:txBody>
          <a:bodyPr/>
          <a:lstStyle/>
          <a:p>
            <a:pPr eaLnBrk="1" hangingPunct="1"/>
            <a:r>
              <a:rPr lang="zh-CN" altLang="en-US" sz="4400"/>
              <a:t>关系模式</a:t>
            </a:r>
            <a:r>
              <a:rPr lang="en-US" altLang="zh-CN" sz="4400" i="1"/>
              <a:t>R</a:t>
            </a:r>
            <a:r>
              <a:rPr lang="en-US" altLang="zh-CN" sz="4400"/>
              <a:t> (</a:t>
            </a:r>
            <a:r>
              <a:rPr lang="en-US" altLang="zh-CN" sz="4400" i="1"/>
              <a:t>U</a:t>
            </a:r>
            <a:r>
              <a:rPr lang="en-US" altLang="zh-CN" sz="4400"/>
              <a:t>, </a:t>
            </a:r>
            <a:r>
              <a:rPr lang="en-US" altLang="zh-CN" sz="4400" i="1"/>
              <a:t>D</a:t>
            </a:r>
            <a:r>
              <a:rPr lang="en-US" altLang="zh-CN" sz="4400"/>
              <a:t>, </a:t>
            </a:r>
            <a:r>
              <a:rPr lang="en-US" altLang="zh-CN" sz="4400" i="1"/>
              <a:t>DOM</a:t>
            </a:r>
            <a:r>
              <a:rPr lang="en-US" altLang="zh-CN" sz="4400"/>
              <a:t>, </a:t>
            </a:r>
            <a:r>
              <a:rPr lang="en-US" altLang="zh-CN" sz="4400" i="1"/>
              <a:t>F</a:t>
            </a:r>
            <a:r>
              <a:rPr lang="en-US" altLang="zh-CN" sz="4400"/>
              <a:t>)</a:t>
            </a:r>
            <a:r>
              <a:rPr lang="zh-CN" altLang="en-US" sz="4400"/>
              <a:t>简化为一个三元组：</a:t>
            </a:r>
            <a:r>
              <a:rPr lang="en-US" altLang="zh-CN" sz="4400" i="1">
                <a:solidFill>
                  <a:schemeClr val="accent2"/>
                </a:solidFill>
              </a:rPr>
              <a:t>R</a:t>
            </a:r>
            <a:r>
              <a:rPr lang="en-US" altLang="zh-CN" sz="4400">
                <a:solidFill>
                  <a:schemeClr val="accent2"/>
                </a:solidFill>
              </a:rPr>
              <a:t> &lt;</a:t>
            </a:r>
            <a:r>
              <a:rPr lang="en-US" altLang="zh-CN" sz="4400" i="1">
                <a:solidFill>
                  <a:schemeClr val="accent2"/>
                </a:solidFill>
              </a:rPr>
              <a:t>U</a:t>
            </a:r>
            <a:r>
              <a:rPr lang="en-US" altLang="zh-CN" sz="4400">
                <a:solidFill>
                  <a:schemeClr val="accent2"/>
                </a:solidFill>
              </a:rPr>
              <a:t>, </a:t>
            </a:r>
            <a:r>
              <a:rPr lang="en-US" altLang="zh-CN" sz="4400" i="1">
                <a:solidFill>
                  <a:schemeClr val="accent2"/>
                </a:solidFill>
              </a:rPr>
              <a:t>F</a:t>
            </a:r>
            <a:r>
              <a:rPr lang="en-US" altLang="zh-CN" sz="4400">
                <a:solidFill>
                  <a:schemeClr val="accent2"/>
                </a:solidFill>
              </a:rPr>
              <a:t>&gt;</a:t>
            </a:r>
            <a:endParaRPr lang="zh-CN" altLang="en-US" sz="4400">
              <a:solidFill>
                <a:schemeClr val="accent2"/>
              </a:solidFill>
            </a:endParaRPr>
          </a:p>
          <a:p>
            <a:pPr eaLnBrk="1" hangingPunct="1"/>
            <a:r>
              <a:rPr lang="zh-CN" altLang="en-US" sz="4400"/>
              <a:t>当且仅当</a:t>
            </a:r>
            <a:r>
              <a:rPr lang="en-US" altLang="zh-CN" sz="4400" i="1"/>
              <a:t>U</a:t>
            </a:r>
            <a:r>
              <a:rPr lang="zh-CN" altLang="en-US" sz="4400"/>
              <a:t>上的一个关系</a:t>
            </a:r>
            <a:r>
              <a:rPr lang="en-US" altLang="zh-CN" sz="4400" i="1"/>
              <a:t>r </a:t>
            </a:r>
            <a:r>
              <a:rPr lang="zh-CN" altLang="en-US" sz="4400"/>
              <a:t>满足</a:t>
            </a:r>
            <a:r>
              <a:rPr lang="en-US" altLang="zh-CN" sz="4400" i="1"/>
              <a:t>F</a:t>
            </a:r>
            <a:r>
              <a:rPr lang="zh-CN" altLang="en-US" sz="4400"/>
              <a:t>时，</a:t>
            </a:r>
            <a:r>
              <a:rPr lang="en-US" altLang="zh-CN" sz="4400" i="1"/>
              <a:t>r </a:t>
            </a:r>
            <a:r>
              <a:rPr lang="zh-CN" altLang="en-US" sz="4400"/>
              <a:t>称为关系模式</a:t>
            </a:r>
            <a:r>
              <a:rPr lang="en-US" altLang="zh-CN" sz="4400" i="1"/>
              <a:t>R&lt;U</a:t>
            </a:r>
            <a:r>
              <a:rPr lang="en-US" altLang="zh-CN" sz="4400"/>
              <a:t>, </a:t>
            </a:r>
            <a:r>
              <a:rPr lang="en-US" altLang="zh-CN" sz="4400" i="1"/>
              <a:t>F</a:t>
            </a:r>
            <a:r>
              <a:rPr lang="en-US" altLang="zh-CN" sz="4400"/>
              <a:t>&gt;</a:t>
            </a:r>
            <a:r>
              <a:rPr lang="zh-CN" altLang="en-US" sz="4400"/>
              <a:t>的一个关系</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4B2D1755-B27B-43DF-9852-6393D281B2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44C388-F607-40B9-8072-1DB68AC41678}"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8A47A349-957B-4DA9-AD34-7AC1B727A392}"/>
              </a:ext>
            </a:extLst>
          </p:cNvPr>
          <p:cNvSpPr>
            <a:spLocks noGrp="1" noChangeArrowheads="1"/>
          </p:cNvSpPr>
          <p:nvPr>
            <p:ph type="title"/>
          </p:nvPr>
        </p:nvSpPr>
        <p:spPr>
          <a:xfrm>
            <a:off x="0" y="71438"/>
            <a:ext cx="9144000" cy="1143000"/>
          </a:xfrm>
        </p:spPr>
        <p:txBody>
          <a:bodyPr/>
          <a:lstStyle/>
          <a:p>
            <a:pPr eaLnBrk="1" hangingPunct="1"/>
            <a:r>
              <a:rPr lang="zh-CN" altLang="en-US" sz="4800" b="1">
                <a:solidFill>
                  <a:srgbClr val="3333CC"/>
                </a:solidFill>
              </a:rPr>
              <a:t>五、数据依赖对关系模式的影响</a:t>
            </a:r>
          </a:p>
        </p:txBody>
      </p:sp>
      <p:sp>
        <p:nvSpPr>
          <p:cNvPr id="12292" name="Rectangle 3">
            <a:extLst>
              <a:ext uri="{FF2B5EF4-FFF2-40B4-BE49-F238E27FC236}">
                <a16:creationId xmlns:a16="http://schemas.microsoft.com/office/drawing/2014/main" id="{8AA67E3E-F605-4BD3-AC8B-575B163AFB37}"/>
              </a:ext>
            </a:extLst>
          </p:cNvPr>
          <p:cNvSpPr>
            <a:spLocks noGrp="1" noChangeArrowheads="1"/>
          </p:cNvSpPr>
          <p:nvPr>
            <p:ph type="body" idx="1"/>
          </p:nvPr>
        </p:nvSpPr>
        <p:spPr>
          <a:xfrm>
            <a:off x="250825" y="1414463"/>
            <a:ext cx="8820150" cy="4751387"/>
          </a:xfrm>
        </p:spPr>
        <p:txBody>
          <a:bodyPr/>
          <a:lstStyle/>
          <a:p>
            <a:pPr marL="609600" indent="-609600" eaLnBrk="1" hangingPunct="1">
              <a:buFontTx/>
              <a:buNone/>
            </a:pPr>
            <a:r>
              <a:rPr lang="zh-CN" altLang="en-US" sz="4000"/>
              <a:t>例</a:t>
            </a:r>
            <a:r>
              <a:rPr lang="en-US" altLang="zh-CN" sz="4000"/>
              <a:t>1. </a:t>
            </a:r>
            <a:r>
              <a:rPr lang="zh-CN" altLang="en-US" sz="4000"/>
              <a:t>建立一个描述学校教务数据库：</a:t>
            </a:r>
          </a:p>
          <a:p>
            <a:pPr marL="609600" indent="-609600" eaLnBrk="1" hangingPunct="1">
              <a:buFontTx/>
              <a:buNone/>
            </a:pPr>
            <a:r>
              <a:rPr lang="zh-CN" altLang="en-US" sz="4000"/>
              <a:t>学生的学号 </a:t>
            </a:r>
            <a:r>
              <a:rPr lang="en-US" altLang="zh-CN" sz="4000"/>
              <a:t>(Sno)</a:t>
            </a:r>
            <a:r>
              <a:rPr lang="zh-CN" altLang="en-US" sz="4000"/>
              <a:t>、所在系</a:t>
            </a:r>
            <a:r>
              <a:rPr lang="en-US" altLang="zh-CN" sz="4000"/>
              <a:t>(Sdept)</a:t>
            </a:r>
            <a:endParaRPr lang="zh-CN" altLang="en-US" sz="4000"/>
          </a:p>
          <a:p>
            <a:pPr marL="609600" indent="-609600" eaLnBrk="1" hangingPunct="1">
              <a:buFontTx/>
              <a:buNone/>
            </a:pPr>
            <a:r>
              <a:rPr lang="zh-CN" altLang="en-US" sz="4000"/>
              <a:t>系主任姓名</a:t>
            </a:r>
            <a:r>
              <a:rPr lang="en-US" altLang="zh-CN" sz="4000"/>
              <a:t>(Mname)</a:t>
            </a:r>
            <a:r>
              <a:rPr lang="zh-CN" altLang="en-US" sz="4000"/>
              <a:t>、课程号</a:t>
            </a:r>
            <a:r>
              <a:rPr lang="en-US" altLang="zh-CN" sz="4000"/>
              <a:t>(Cno)</a:t>
            </a:r>
            <a:r>
              <a:rPr lang="zh-CN" altLang="en-US" sz="4000"/>
              <a:t>、</a:t>
            </a:r>
          </a:p>
          <a:p>
            <a:pPr marL="609600" indent="-609600" eaLnBrk="1" hangingPunct="1">
              <a:buFontTx/>
              <a:buNone/>
            </a:pPr>
            <a:r>
              <a:rPr lang="zh-CN" altLang="en-US" sz="4000"/>
              <a:t>成绩 </a:t>
            </a:r>
            <a:r>
              <a:rPr lang="en-US" altLang="zh-CN" sz="4000"/>
              <a:t>(Grade)</a:t>
            </a:r>
            <a:endParaRPr lang="zh-CN" altLang="en-US" sz="4000"/>
          </a:p>
          <a:p>
            <a:pPr marL="990600" lvl="1" indent="-533400" eaLnBrk="1" hangingPunct="1">
              <a:buFontTx/>
              <a:buAutoNum type="circleNumDbPlain"/>
            </a:pPr>
            <a:r>
              <a:rPr lang="zh-CN" altLang="en-US" sz="4000">
                <a:solidFill>
                  <a:srgbClr val="0000FF"/>
                </a:solidFill>
              </a:rPr>
              <a:t>单一的关系模式：</a:t>
            </a:r>
            <a:r>
              <a:rPr lang="en-US" altLang="zh-CN" sz="4000">
                <a:solidFill>
                  <a:srgbClr val="0000FF"/>
                </a:solidFill>
              </a:rPr>
              <a:t>Student &lt;U, F&gt;</a:t>
            </a:r>
          </a:p>
          <a:p>
            <a:pPr marL="990600" lvl="1" indent="-533400" eaLnBrk="1" hangingPunct="1">
              <a:buFontTx/>
              <a:buAutoNum type="circleNumDbPlain"/>
            </a:pPr>
            <a:r>
              <a:rPr lang="en-US" altLang="zh-CN" sz="4000">
                <a:solidFill>
                  <a:srgbClr val="0000FF"/>
                </a:solidFill>
              </a:rPr>
              <a:t> </a:t>
            </a:r>
            <a:r>
              <a:rPr lang="en-US" altLang="zh-CN" sz="4000" i="1">
                <a:solidFill>
                  <a:srgbClr val="0000FF"/>
                </a:solidFill>
              </a:rPr>
              <a:t>U </a:t>
            </a:r>
            <a:r>
              <a:rPr lang="zh-CN" altLang="en-US" sz="4000">
                <a:solidFill>
                  <a:srgbClr val="0000FF"/>
                </a:solidFill>
              </a:rPr>
              <a:t>＝｛</a:t>
            </a:r>
            <a:r>
              <a:rPr lang="en-US" altLang="zh-CN" sz="4000">
                <a:solidFill>
                  <a:srgbClr val="0000FF"/>
                </a:solidFill>
              </a:rPr>
              <a:t>Sno, Sdept, Mname, Cno, Grade</a:t>
            </a:r>
            <a:r>
              <a:rPr lang="zh-CN" altLang="en-US" sz="4000">
                <a:solidFill>
                  <a:srgbClr val="0000FF"/>
                </a:solidFill>
              </a:rPr>
              <a:t>｝</a:t>
            </a:r>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06F467A-2B99-4CFF-BE44-F06051616E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795050-237E-413B-BE44-E4BE73C73DEE}" type="slidenum">
              <a:rPr lang="zh-CN" altLang="en-US"/>
              <a:pPr eaLnBrk="1" hangingPunct="1"/>
              <a:t>13</a:t>
            </a:fld>
            <a:endParaRPr lang="en-US" altLang="zh-CN"/>
          </a:p>
        </p:txBody>
      </p:sp>
      <p:sp>
        <p:nvSpPr>
          <p:cNvPr id="14339" name="Rectangle 3">
            <a:extLst>
              <a:ext uri="{FF2B5EF4-FFF2-40B4-BE49-F238E27FC236}">
                <a16:creationId xmlns:a16="http://schemas.microsoft.com/office/drawing/2014/main" id="{BE2659FD-1DF0-4ED8-9524-DB364792E595}"/>
              </a:ext>
            </a:extLst>
          </p:cNvPr>
          <p:cNvSpPr>
            <a:spLocks noGrp="1" noChangeArrowheads="1"/>
          </p:cNvSpPr>
          <p:nvPr>
            <p:ph type="body" idx="1"/>
          </p:nvPr>
        </p:nvSpPr>
        <p:spPr>
          <a:xfrm>
            <a:off x="468313" y="476250"/>
            <a:ext cx="8229600" cy="2232025"/>
          </a:xfrm>
        </p:spPr>
        <p:txBody>
          <a:bodyPr/>
          <a:lstStyle/>
          <a:p>
            <a:pPr eaLnBrk="1" hangingPunct="1">
              <a:buFontTx/>
              <a:buNone/>
            </a:pPr>
            <a:r>
              <a:rPr lang="zh-CN" altLang="en-US" sz="3600"/>
              <a:t>属性组</a:t>
            </a:r>
            <a:r>
              <a:rPr lang="en-US" altLang="zh-CN" sz="3600" i="1"/>
              <a:t>U</a:t>
            </a:r>
            <a:r>
              <a:rPr lang="zh-CN" altLang="en-US" sz="3600"/>
              <a:t>上的一组函数依赖 </a:t>
            </a:r>
          </a:p>
          <a:p>
            <a:pPr eaLnBrk="1" hangingPunct="1">
              <a:buFontTx/>
              <a:buNone/>
            </a:pPr>
            <a:r>
              <a:rPr lang="en-US" altLang="zh-CN" sz="3600"/>
              <a:t> </a:t>
            </a:r>
            <a:r>
              <a:rPr lang="en-US" altLang="zh-CN" sz="3600" i="1"/>
              <a:t>F</a:t>
            </a:r>
            <a:r>
              <a:rPr lang="en-US" altLang="zh-CN" sz="3600"/>
              <a:t> </a:t>
            </a:r>
            <a:r>
              <a:rPr lang="zh-CN" altLang="en-US" sz="3600"/>
              <a:t>＝｛</a:t>
            </a:r>
            <a:r>
              <a:rPr lang="en-US" altLang="zh-CN" sz="3600"/>
              <a:t>Sno → Sdept, Sdept → Mname, </a:t>
            </a:r>
            <a:br>
              <a:rPr lang="en-US" altLang="zh-CN" sz="3600"/>
            </a:br>
            <a:r>
              <a:rPr lang="en-US" altLang="zh-CN" sz="3600"/>
              <a:t>(Sno, Cno) → Grade </a:t>
            </a:r>
            <a:r>
              <a:rPr lang="zh-CN" altLang="en-US" sz="3600"/>
              <a:t>｝</a:t>
            </a:r>
          </a:p>
          <a:p>
            <a:pPr eaLnBrk="1" hangingPunct="1"/>
            <a:endParaRPr lang="zh-CN" altLang="en-US" sz="3600"/>
          </a:p>
        </p:txBody>
      </p:sp>
      <p:sp>
        <p:nvSpPr>
          <p:cNvPr id="13317" name="Rectangle 8">
            <a:extLst>
              <a:ext uri="{FF2B5EF4-FFF2-40B4-BE49-F238E27FC236}">
                <a16:creationId xmlns:a16="http://schemas.microsoft.com/office/drawing/2014/main" id="{6B6B7D9B-3215-4561-9537-C7F49088C074}"/>
              </a:ext>
            </a:extLst>
          </p:cNvPr>
          <p:cNvSpPr>
            <a:spLocks noChangeArrowheads="1"/>
          </p:cNvSpPr>
          <p:nvPr/>
        </p:nvSpPr>
        <p:spPr bwMode="auto">
          <a:xfrm>
            <a:off x="1763713" y="2925763"/>
            <a:ext cx="2879725" cy="1223962"/>
          </a:xfrm>
          <a:prstGeom prst="rect">
            <a:avLst/>
          </a:prstGeom>
          <a:gradFill rotWithShape="1">
            <a:gsLst>
              <a:gs pos="0">
                <a:srgbClr val="475E76"/>
              </a:gs>
              <a:gs pos="5000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Rectangle 4">
            <a:extLst>
              <a:ext uri="{FF2B5EF4-FFF2-40B4-BE49-F238E27FC236}">
                <a16:creationId xmlns:a16="http://schemas.microsoft.com/office/drawing/2014/main" id="{25097C97-1F77-4329-AFF3-DD6398924BD7}"/>
              </a:ext>
            </a:extLst>
          </p:cNvPr>
          <p:cNvSpPr>
            <a:spLocks noChangeArrowheads="1"/>
          </p:cNvSpPr>
          <p:nvPr/>
        </p:nvSpPr>
        <p:spPr bwMode="auto">
          <a:xfrm>
            <a:off x="2124075" y="3214688"/>
            <a:ext cx="93503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Sno</a:t>
            </a:r>
          </a:p>
        </p:txBody>
      </p:sp>
      <p:sp>
        <p:nvSpPr>
          <p:cNvPr id="14342" name="Rectangle 5">
            <a:extLst>
              <a:ext uri="{FF2B5EF4-FFF2-40B4-BE49-F238E27FC236}">
                <a16:creationId xmlns:a16="http://schemas.microsoft.com/office/drawing/2014/main" id="{AB540283-A016-4511-8072-BB446307A3F0}"/>
              </a:ext>
            </a:extLst>
          </p:cNvPr>
          <p:cNvSpPr>
            <a:spLocks noChangeArrowheads="1"/>
          </p:cNvSpPr>
          <p:nvPr/>
        </p:nvSpPr>
        <p:spPr bwMode="auto">
          <a:xfrm>
            <a:off x="1908175" y="4725988"/>
            <a:ext cx="1368425"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Sdept</a:t>
            </a:r>
          </a:p>
        </p:txBody>
      </p:sp>
      <p:sp>
        <p:nvSpPr>
          <p:cNvPr id="14343" name="Rectangle 6">
            <a:extLst>
              <a:ext uri="{FF2B5EF4-FFF2-40B4-BE49-F238E27FC236}">
                <a16:creationId xmlns:a16="http://schemas.microsoft.com/office/drawing/2014/main" id="{DA5F0CA0-EC04-4707-B660-9BDB8EB8C090}"/>
              </a:ext>
            </a:extLst>
          </p:cNvPr>
          <p:cNvSpPr>
            <a:spLocks noChangeArrowheads="1"/>
          </p:cNvSpPr>
          <p:nvPr/>
        </p:nvSpPr>
        <p:spPr bwMode="auto">
          <a:xfrm>
            <a:off x="5148263" y="4725988"/>
            <a:ext cx="1368425"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Mname</a:t>
            </a:r>
          </a:p>
        </p:txBody>
      </p:sp>
      <p:sp>
        <p:nvSpPr>
          <p:cNvPr id="14344" name="Rectangle 7">
            <a:extLst>
              <a:ext uri="{FF2B5EF4-FFF2-40B4-BE49-F238E27FC236}">
                <a16:creationId xmlns:a16="http://schemas.microsoft.com/office/drawing/2014/main" id="{25E6605E-27A0-4900-B267-FADE8AD47965}"/>
              </a:ext>
            </a:extLst>
          </p:cNvPr>
          <p:cNvSpPr>
            <a:spLocks noChangeArrowheads="1"/>
          </p:cNvSpPr>
          <p:nvPr/>
        </p:nvSpPr>
        <p:spPr bwMode="auto">
          <a:xfrm>
            <a:off x="3419475" y="3214688"/>
            <a:ext cx="93503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Cno</a:t>
            </a:r>
          </a:p>
        </p:txBody>
      </p:sp>
      <p:sp>
        <p:nvSpPr>
          <p:cNvPr id="14345" name="Rectangle 9">
            <a:extLst>
              <a:ext uri="{FF2B5EF4-FFF2-40B4-BE49-F238E27FC236}">
                <a16:creationId xmlns:a16="http://schemas.microsoft.com/office/drawing/2014/main" id="{FE38B933-5A94-4AAB-B03A-B46F799E16E2}"/>
              </a:ext>
            </a:extLst>
          </p:cNvPr>
          <p:cNvSpPr>
            <a:spLocks noChangeArrowheads="1"/>
          </p:cNvSpPr>
          <p:nvPr/>
        </p:nvSpPr>
        <p:spPr bwMode="auto">
          <a:xfrm>
            <a:off x="6040438" y="3249613"/>
            <a:ext cx="1512887" cy="574675"/>
          </a:xfrm>
          <a:prstGeom prst="rect">
            <a:avLst/>
          </a:prstGeom>
          <a:gradFill rotWithShape="1">
            <a:gsLst>
              <a:gs pos="0">
                <a:srgbClr val="475E76"/>
              </a:gs>
              <a:gs pos="5000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Grade</a:t>
            </a:r>
          </a:p>
        </p:txBody>
      </p:sp>
      <p:cxnSp>
        <p:nvCxnSpPr>
          <p:cNvPr id="13323" name="AutoShape 10">
            <a:extLst>
              <a:ext uri="{FF2B5EF4-FFF2-40B4-BE49-F238E27FC236}">
                <a16:creationId xmlns:a16="http://schemas.microsoft.com/office/drawing/2014/main" id="{EF44DFB7-8D4C-4AFE-B9A3-834531BB4C32}"/>
              </a:ext>
            </a:extLst>
          </p:cNvPr>
          <p:cNvCxnSpPr>
            <a:cxnSpLocks noChangeShapeType="1"/>
            <a:endCxn id="14342" idx="0"/>
          </p:cNvCxnSpPr>
          <p:nvPr/>
        </p:nvCxnSpPr>
        <p:spPr bwMode="auto">
          <a:xfrm>
            <a:off x="2592388" y="3789363"/>
            <a:ext cx="0" cy="936625"/>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324" name="AutoShape 11">
            <a:extLst>
              <a:ext uri="{FF2B5EF4-FFF2-40B4-BE49-F238E27FC236}">
                <a16:creationId xmlns:a16="http://schemas.microsoft.com/office/drawing/2014/main" id="{1A9A7FD5-DFF3-4132-BB2B-034F4E675DF7}"/>
              </a:ext>
            </a:extLst>
          </p:cNvPr>
          <p:cNvCxnSpPr>
            <a:cxnSpLocks noChangeShapeType="1"/>
            <a:stCxn id="14342" idx="3"/>
            <a:endCxn id="14343" idx="1"/>
          </p:cNvCxnSpPr>
          <p:nvPr/>
        </p:nvCxnSpPr>
        <p:spPr bwMode="auto">
          <a:xfrm>
            <a:off x="3276600" y="5013325"/>
            <a:ext cx="1871663" cy="0"/>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325" name="AutoShape 12">
            <a:extLst>
              <a:ext uri="{FF2B5EF4-FFF2-40B4-BE49-F238E27FC236}">
                <a16:creationId xmlns:a16="http://schemas.microsoft.com/office/drawing/2014/main" id="{15B586CD-60AF-4A22-9C22-9C4E28E27218}"/>
              </a:ext>
            </a:extLst>
          </p:cNvPr>
          <p:cNvCxnSpPr>
            <a:cxnSpLocks noChangeShapeType="1"/>
            <a:stCxn id="13317" idx="3"/>
            <a:endCxn id="14345" idx="1"/>
          </p:cNvCxnSpPr>
          <p:nvPr/>
        </p:nvCxnSpPr>
        <p:spPr bwMode="auto">
          <a:xfrm flipV="1">
            <a:off x="4643438" y="3536950"/>
            <a:ext cx="1397000" cy="1588"/>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wipe(up)">
                                      <p:cBhvr>
                                        <p:cTn id="7" dur="500"/>
                                        <p:tgtEl>
                                          <p:spTgt spid="13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24"/>
                                        </p:tgtEl>
                                        <p:attrNameLst>
                                          <p:attrName>style.visibility</p:attrName>
                                        </p:attrNameLst>
                                      </p:cBhvr>
                                      <p:to>
                                        <p:strVal val="visible"/>
                                      </p:to>
                                    </p:set>
                                    <p:animEffect transition="in" filter="wipe(left)">
                                      <p:cBhvr>
                                        <p:cTn id="12" dur="500"/>
                                        <p:tgtEl>
                                          <p:spTgt spid="13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325"/>
                                        </p:tgtEl>
                                        <p:attrNameLst>
                                          <p:attrName>style.visibility</p:attrName>
                                        </p:attrNameLst>
                                      </p:cBhvr>
                                      <p:to>
                                        <p:strVal val="visible"/>
                                      </p:to>
                                    </p:set>
                                    <p:animEffect transition="in" filter="wipe(left)">
                                      <p:cBhvr>
                                        <p:cTn id="21"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6">
            <a:extLst>
              <a:ext uri="{FF2B5EF4-FFF2-40B4-BE49-F238E27FC236}">
                <a16:creationId xmlns:a16="http://schemas.microsoft.com/office/drawing/2014/main" id="{88876F34-E86B-4D5E-A77A-6CD7A728D3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F00226-8766-4E83-8FAD-91C1CC90F15F}"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B9EAE211-6598-4E52-AC64-104F06C513B5}"/>
              </a:ext>
            </a:extLst>
          </p:cNvPr>
          <p:cNvSpPr>
            <a:spLocks noGrp="1" noChangeArrowheads="1"/>
          </p:cNvSpPr>
          <p:nvPr>
            <p:ph type="title"/>
          </p:nvPr>
        </p:nvSpPr>
        <p:spPr>
          <a:xfrm>
            <a:off x="277813" y="115888"/>
            <a:ext cx="8686800" cy="1143000"/>
          </a:xfrm>
        </p:spPr>
        <p:txBody>
          <a:bodyPr/>
          <a:lstStyle/>
          <a:p>
            <a:pPr eaLnBrk="1" hangingPunct="1"/>
            <a:r>
              <a:rPr lang="zh-CN" altLang="en-US" sz="4000"/>
              <a:t>关系模式</a:t>
            </a:r>
            <a:r>
              <a:rPr lang="en-US" altLang="zh-CN" sz="4000"/>
              <a:t>Student&lt;U, F&gt;</a:t>
            </a:r>
            <a:r>
              <a:rPr lang="zh-CN" altLang="en-US" sz="4000"/>
              <a:t>中存在的问题</a:t>
            </a:r>
          </a:p>
        </p:txBody>
      </p:sp>
      <p:graphicFrame>
        <p:nvGraphicFramePr>
          <p:cNvPr id="22725" name="Group 197">
            <a:extLst>
              <a:ext uri="{FF2B5EF4-FFF2-40B4-BE49-F238E27FC236}">
                <a16:creationId xmlns:a16="http://schemas.microsoft.com/office/drawing/2014/main" id="{3F153CB0-B680-48FB-B6EC-22304EABB088}"/>
              </a:ext>
            </a:extLst>
          </p:cNvPr>
          <p:cNvGraphicFramePr>
            <a:graphicFrameLocks noGrp="1"/>
          </p:cNvGraphicFramePr>
          <p:nvPr>
            <p:ph sz="half" idx="2"/>
          </p:nvPr>
        </p:nvGraphicFramePr>
        <p:xfrm>
          <a:off x="611188" y="1268413"/>
          <a:ext cx="8064500" cy="3688024"/>
        </p:xfrm>
        <a:graphic>
          <a:graphicData uri="http://schemas.openxmlformats.org/drawingml/2006/table">
            <a:tbl>
              <a:tblPr/>
              <a:tblGrid>
                <a:gridCol w="1614487">
                  <a:extLst>
                    <a:ext uri="{9D8B030D-6E8A-4147-A177-3AD203B41FA5}">
                      <a16:colId xmlns:a16="http://schemas.microsoft.com/office/drawing/2014/main" val="20000"/>
                    </a:ext>
                  </a:extLst>
                </a:gridCol>
                <a:gridCol w="1614488">
                  <a:extLst>
                    <a:ext uri="{9D8B030D-6E8A-4147-A177-3AD203B41FA5}">
                      <a16:colId xmlns:a16="http://schemas.microsoft.com/office/drawing/2014/main" val="20001"/>
                    </a:ext>
                  </a:extLst>
                </a:gridCol>
                <a:gridCol w="1606550">
                  <a:extLst>
                    <a:ext uri="{9D8B030D-6E8A-4147-A177-3AD203B41FA5}">
                      <a16:colId xmlns:a16="http://schemas.microsoft.com/office/drawing/2014/main" val="20002"/>
                    </a:ext>
                  </a:extLst>
                </a:gridCol>
                <a:gridCol w="1614487">
                  <a:extLst>
                    <a:ext uri="{9D8B030D-6E8A-4147-A177-3AD203B41FA5}">
                      <a16:colId xmlns:a16="http://schemas.microsoft.com/office/drawing/2014/main" val="20003"/>
                    </a:ext>
                  </a:extLst>
                </a:gridCol>
                <a:gridCol w="1614488">
                  <a:extLst>
                    <a:ext uri="{9D8B030D-6E8A-4147-A177-3AD203B41FA5}">
                      <a16:colId xmlns:a16="http://schemas.microsoft.com/office/drawing/2014/main" val="20004"/>
                    </a:ext>
                  </a:extLst>
                </a:gridCol>
              </a:tblGrid>
              <a:tr h="579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Sno</a:t>
                      </a:r>
                    </a:p>
                  </a:txBody>
                  <a:tcPr marT="45716" marB="4571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Sdept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Mname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Cno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Grade</a:t>
                      </a:r>
                    </a:p>
                  </a:txBody>
                  <a:tcPr marT="45716" marB="4571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S1</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95</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S2</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90</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S3</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88</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S4</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70</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S5</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78</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717" name="Oval 189">
            <a:extLst>
              <a:ext uri="{FF2B5EF4-FFF2-40B4-BE49-F238E27FC236}">
                <a16:creationId xmlns:a16="http://schemas.microsoft.com/office/drawing/2014/main" id="{E66BB7A6-2FCC-487B-B512-2C60B968078C}"/>
              </a:ext>
            </a:extLst>
          </p:cNvPr>
          <p:cNvSpPr>
            <a:spLocks noChangeArrowheads="1"/>
          </p:cNvSpPr>
          <p:nvPr/>
        </p:nvSpPr>
        <p:spPr bwMode="auto">
          <a:xfrm>
            <a:off x="4067175" y="1844675"/>
            <a:ext cx="1152525" cy="25209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727" name="Rectangle 199">
            <a:extLst>
              <a:ext uri="{FF2B5EF4-FFF2-40B4-BE49-F238E27FC236}">
                <a16:creationId xmlns:a16="http://schemas.microsoft.com/office/drawing/2014/main" id="{9E01784A-A8E3-41D8-8C30-2863B30AD671}"/>
              </a:ext>
            </a:extLst>
          </p:cNvPr>
          <p:cNvSpPr>
            <a:spLocks noChangeArrowheads="1"/>
          </p:cNvSpPr>
          <p:nvPr/>
        </p:nvSpPr>
        <p:spPr bwMode="auto">
          <a:xfrm>
            <a:off x="3130550" y="6021388"/>
            <a:ext cx="208915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删除异常</a:t>
            </a:r>
          </a:p>
        </p:txBody>
      </p:sp>
      <p:sp>
        <p:nvSpPr>
          <p:cNvPr id="22728" name="Rectangle 200">
            <a:extLst>
              <a:ext uri="{FF2B5EF4-FFF2-40B4-BE49-F238E27FC236}">
                <a16:creationId xmlns:a16="http://schemas.microsoft.com/office/drawing/2014/main" id="{E88201C1-DBE7-4F13-8F91-788BF30E2587}"/>
              </a:ext>
            </a:extLst>
          </p:cNvPr>
          <p:cNvSpPr>
            <a:spLocks noChangeArrowheads="1"/>
          </p:cNvSpPr>
          <p:nvPr/>
        </p:nvSpPr>
        <p:spPr bwMode="auto">
          <a:xfrm>
            <a:off x="3132138" y="5229225"/>
            <a:ext cx="20875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插入异常</a:t>
            </a:r>
          </a:p>
        </p:txBody>
      </p:sp>
      <p:sp>
        <p:nvSpPr>
          <p:cNvPr id="22729" name="Rectangle 201">
            <a:extLst>
              <a:ext uri="{FF2B5EF4-FFF2-40B4-BE49-F238E27FC236}">
                <a16:creationId xmlns:a16="http://schemas.microsoft.com/office/drawing/2014/main" id="{3E06E2A0-C3E8-4E54-B4C8-6A04A933A02B}"/>
              </a:ext>
            </a:extLst>
          </p:cNvPr>
          <p:cNvSpPr>
            <a:spLocks noChangeArrowheads="1"/>
          </p:cNvSpPr>
          <p:nvPr/>
        </p:nvSpPr>
        <p:spPr bwMode="auto">
          <a:xfrm>
            <a:off x="755650" y="52292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22730" name="Rectangle 202">
            <a:extLst>
              <a:ext uri="{FF2B5EF4-FFF2-40B4-BE49-F238E27FC236}">
                <a16:creationId xmlns:a16="http://schemas.microsoft.com/office/drawing/2014/main" id="{0310F7C0-F5CB-4F24-9B27-721E05BE89DA}"/>
              </a:ext>
            </a:extLst>
          </p:cNvPr>
          <p:cNvSpPr>
            <a:spLocks noChangeArrowheads="1"/>
          </p:cNvSpPr>
          <p:nvPr/>
        </p:nvSpPr>
        <p:spPr bwMode="auto">
          <a:xfrm>
            <a:off x="755650" y="6021388"/>
            <a:ext cx="215900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修改复杂</a:t>
            </a:r>
            <a:endParaRPr lang="zh-CN" altLang="en-US" sz="44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17" grpId="0" animBg="1"/>
      <p:bldP spid="22727" grpId="0" animBg="1"/>
      <p:bldP spid="22728" grpId="0" animBg="1"/>
      <p:bldP spid="22729" grpId="0" animBg="1"/>
      <p:bldP spid="227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4EB04C1-A2A4-4F11-B621-883B29B70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D3EA7-83F4-465A-9E24-EBE93CC006FE}" type="slidenum">
              <a:rPr lang="zh-CN" altLang="en-US"/>
              <a:pPr eaLnBrk="1" hangingPunct="1"/>
              <a:t>15</a:t>
            </a:fld>
            <a:endParaRPr lang="en-US" altLang="zh-CN"/>
          </a:p>
        </p:txBody>
      </p:sp>
      <p:sp>
        <p:nvSpPr>
          <p:cNvPr id="23555" name="Rectangle 3">
            <a:extLst>
              <a:ext uri="{FF2B5EF4-FFF2-40B4-BE49-F238E27FC236}">
                <a16:creationId xmlns:a16="http://schemas.microsoft.com/office/drawing/2014/main" id="{7A756314-F0C6-44FF-A88E-45CCA14A381D}"/>
              </a:ext>
            </a:extLst>
          </p:cNvPr>
          <p:cNvSpPr>
            <a:spLocks noGrp="1" noChangeArrowheads="1"/>
          </p:cNvSpPr>
          <p:nvPr>
            <p:ph type="body" idx="1"/>
          </p:nvPr>
        </p:nvSpPr>
        <p:spPr>
          <a:xfrm>
            <a:off x="180975" y="333375"/>
            <a:ext cx="8927529" cy="6047953"/>
          </a:xfrm>
        </p:spPr>
        <p:txBody>
          <a:bodyPr/>
          <a:lstStyle/>
          <a:p>
            <a:pPr marL="609600" indent="-609600" eaLnBrk="1" hangingPunct="1">
              <a:buFontTx/>
              <a:buNone/>
            </a:pPr>
            <a:r>
              <a:rPr lang="zh-CN" altLang="en-US" sz="4000" dirty="0">
                <a:solidFill>
                  <a:srgbClr val="3333CC"/>
                </a:solidFill>
              </a:rPr>
              <a:t>结论：</a:t>
            </a:r>
            <a:r>
              <a:rPr lang="en-US" altLang="zh-CN" sz="4000" dirty="0">
                <a:solidFill>
                  <a:srgbClr val="3333CC"/>
                </a:solidFill>
              </a:rPr>
              <a:t>Student</a:t>
            </a:r>
            <a:r>
              <a:rPr lang="zh-CN" altLang="en-US" sz="4000" dirty="0">
                <a:solidFill>
                  <a:srgbClr val="3333CC"/>
                </a:solidFill>
              </a:rPr>
              <a:t>关系模式不是好的模式</a:t>
            </a:r>
          </a:p>
          <a:p>
            <a:pPr marL="609600" indent="-609600" eaLnBrk="1" hangingPunct="1"/>
            <a:r>
              <a:rPr lang="zh-CN" altLang="en-US" sz="4000" dirty="0"/>
              <a:t>“好”的模式</a:t>
            </a:r>
          </a:p>
          <a:p>
            <a:pPr marL="990600" lvl="1" indent="-533400" eaLnBrk="1" hangingPunct="1">
              <a:buFontTx/>
              <a:buAutoNum type="circleNumDbPlain"/>
            </a:pPr>
            <a:r>
              <a:rPr lang="zh-CN" altLang="en-US" sz="3600" dirty="0"/>
              <a:t>不会发生插入异常、删除异常、更新异常</a:t>
            </a:r>
          </a:p>
          <a:p>
            <a:pPr marL="990600" lvl="1" indent="-533400" eaLnBrk="1" hangingPunct="1">
              <a:buFontTx/>
              <a:buAutoNum type="circleNumDbPlain"/>
            </a:pPr>
            <a:r>
              <a:rPr lang="zh-CN" altLang="en-US" sz="3600" dirty="0"/>
              <a:t>数据冗余应尽可能少</a:t>
            </a:r>
          </a:p>
          <a:p>
            <a:pPr marL="609600" indent="-609600" eaLnBrk="1" hangingPunct="1"/>
            <a:r>
              <a:rPr lang="zh-CN" altLang="en-US" sz="4000" dirty="0"/>
              <a:t>原因：</a:t>
            </a:r>
            <a:r>
              <a:rPr lang="zh-CN" altLang="en-US" sz="4000" dirty="0">
                <a:solidFill>
                  <a:schemeClr val="accent2"/>
                </a:solidFill>
              </a:rPr>
              <a:t>由于模式中存在某些数据依赖引起</a:t>
            </a:r>
          </a:p>
          <a:p>
            <a:pPr marL="609600" indent="-609600" eaLnBrk="1" hangingPunct="1"/>
            <a:r>
              <a:rPr lang="zh-CN" altLang="en-US" sz="4000" dirty="0"/>
              <a:t>解决方法：</a:t>
            </a:r>
            <a:r>
              <a:rPr lang="zh-CN" altLang="en-US" sz="4000" dirty="0">
                <a:solidFill>
                  <a:schemeClr val="accent2"/>
                </a:solidFill>
              </a:rPr>
              <a:t>通过分解关系模式来消除其中不合适的数据依赖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FAFEFD-0270-4A8A-8B9A-0B722D5AD9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48ABFA-4AC7-4E61-A989-50C9E923626C}"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5706896A-9AD3-4547-AF9F-4A0B0405FA5F}"/>
              </a:ext>
            </a:extLst>
          </p:cNvPr>
          <p:cNvSpPr>
            <a:spLocks noGrp="1" noChangeArrowheads="1"/>
          </p:cNvSpPr>
          <p:nvPr>
            <p:ph type="title"/>
          </p:nvPr>
        </p:nvSpPr>
        <p:spPr>
          <a:xfrm>
            <a:off x="428625" y="214313"/>
            <a:ext cx="8229600" cy="1143000"/>
          </a:xfrm>
        </p:spPr>
        <p:txBody>
          <a:bodyPr/>
          <a:lstStyle/>
          <a:p>
            <a:pPr eaLnBrk="1" hangingPunct="1"/>
            <a:r>
              <a:rPr lang="zh-CN" altLang="en-US" sz="4800" b="1">
                <a:solidFill>
                  <a:srgbClr val="3333CC"/>
                </a:solidFill>
              </a:rPr>
              <a:t>分解关系模式</a:t>
            </a:r>
          </a:p>
        </p:txBody>
      </p:sp>
      <p:sp>
        <p:nvSpPr>
          <p:cNvPr id="16388" name="Rectangle 3">
            <a:extLst>
              <a:ext uri="{FF2B5EF4-FFF2-40B4-BE49-F238E27FC236}">
                <a16:creationId xmlns:a16="http://schemas.microsoft.com/office/drawing/2014/main" id="{637EE447-5B74-41E2-AAC1-46C6F3B4A783}"/>
              </a:ext>
            </a:extLst>
          </p:cNvPr>
          <p:cNvSpPr>
            <a:spLocks noGrp="1" noChangeArrowheads="1"/>
          </p:cNvSpPr>
          <p:nvPr>
            <p:ph type="body" idx="1"/>
          </p:nvPr>
        </p:nvSpPr>
        <p:spPr>
          <a:xfrm>
            <a:off x="250825" y="1600200"/>
            <a:ext cx="8435975" cy="4637088"/>
          </a:xfrm>
        </p:spPr>
        <p:txBody>
          <a:bodyPr/>
          <a:lstStyle/>
          <a:p>
            <a:pPr marL="609600" indent="-609600" eaLnBrk="1" hangingPunct="1">
              <a:buFontTx/>
              <a:buNone/>
            </a:pPr>
            <a:r>
              <a:rPr lang="zh-CN" altLang="en-US" sz="4000"/>
              <a:t> 把这个单一模式分解为</a:t>
            </a:r>
            <a:r>
              <a:rPr lang="en-US" altLang="zh-CN" sz="4000"/>
              <a:t>3</a:t>
            </a:r>
            <a:r>
              <a:rPr lang="zh-CN" altLang="en-US" sz="4000"/>
              <a:t>个关系模式</a:t>
            </a:r>
          </a:p>
          <a:p>
            <a:pPr marL="990600" lvl="1" indent="-533400" eaLnBrk="1" hangingPunct="1">
              <a:buFontTx/>
              <a:buAutoNum type="circleNumDbPlain"/>
            </a:pPr>
            <a:r>
              <a:rPr lang="en-US" altLang="zh-CN" sz="3600"/>
              <a:t>S (</a:t>
            </a:r>
            <a:r>
              <a:rPr lang="en-US" altLang="zh-CN" sz="3600" u="sng">
                <a:solidFill>
                  <a:schemeClr val="accent2"/>
                </a:solidFill>
              </a:rPr>
              <a:t>Sno</a:t>
            </a:r>
            <a:r>
              <a:rPr lang="en-US" altLang="zh-CN" sz="3600"/>
              <a:t>, Sdept, Sno → Sdept)</a:t>
            </a:r>
          </a:p>
          <a:p>
            <a:pPr marL="990600" lvl="1" indent="-533400" eaLnBrk="1" hangingPunct="1">
              <a:buFontTx/>
              <a:buAutoNum type="circleNumDbPlain"/>
            </a:pPr>
            <a:r>
              <a:rPr lang="en-US" altLang="zh-CN" sz="3600"/>
              <a:t>SC (</a:t>
            </a:r>
            <a:r>
              <a:rPr lang="en-US" altLang="zh-CN" sz="3600" u="sng">
                <a:solidFill>
                  <a:schemeClr val="accent2"/>
                </a:solidFill>
              </a:rPr>
              <a:t>Sno</a:t>
            </a:r>
            <a:r>
              <a:rPr lang="zh-CN" altLang="en-US" sz="3600" u="sng">
                <a:solidFill>
                  <a:schemeClr val="accent2"/>
                </a:solidFill>
              </a:rPr>
              <a:t>，</a:t>
            </a:r>
            <a:r>
              <a:rPr lang="en-US" altLang="zh-CN" sz="3600" u="sng">
                <a:solidFill>
                  <a:schemeClr val="accent2"/>
                </a:solidFill>
              </a:rPr>
              <a:t>Cno</a:t>
            </a:r>
            <a:r>
              <a:rPr lang="en-US" altLang="zh-CN" sz="3600"/>
              <a:t>, Grade, (Sno</a:t>
            </a:r>
            <a:r>
              <a:rPr lang="zh-CN" altLang="en-US" sz="3600"/>
              <a:t>，</a:t>
            </a:r>
            <a:r>
              <a:rPr lang="en-US" altLang="zh-CN" sz="3600"/>
              <a:t>Cno)</a:t>
            </a:r>
            <a:r>
              <a:rPr lang="zh-CN" altLang="en-US" sz="3600"/>
              <a:t> </a:t>
            </a:r>
            <a:r>
              <a:rPr lang="en-US" altLang="zh-CN" sz="3600"/>
              <a:t>→ Grade);</a:t>
            </a:r>
          </a:p>
          <a:p>
            <a:pPr marL="990600" lvl="1" indent="-533400" eaLnBrk="1" hangingPunct="1">
              <a:buFontTx/>
              <a:buAutoNum type="circleNumDbPlain"/>
            </a:pPr>
            <a:r>
              <a:rPr lang="en-US" altLang="zh-CN" sz="3600"/>
              <a:t>DEPT (</a:t>
            </a:r>
            <a:r>
              <a:rPr lang="en-US" altLang="zh-CN" sz="3600" u="sng">
                <a:solidFill>
                  <a:schemeClr val="accent2"/>
                </a:solidFill>
              </a:rPr>
              <a:t>Sdept</a:t>
            </a:r>
            <a:r>
              <a:rPr lang="en-US" altLang="zh-CN" sz="3600"/>
              <a:t>, Mname, Sdept→ Mname)</a:t>
            </a:r>
            <a:endParaRPr lang="zh-CN" altLang="en-US" sz="3600"/>
          </a:p>
          <a:p>
            <a:pPr marL="990600" lvl="1" indent="-5334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0ACEB9F6-D025-454D-B352-5012E0F8C9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981E1E-1ADC-4C6B-8241-19C18AC08ABA}"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CD1CB522-8059-47E6-90C5-5EC7167611AA}"/>
              </a:ext>
            </a:extLst>
          </p:cNvPr>
          <p:cNvSpPr>
            <a:spLocks noGrp="1" noChangeArrowheads="1"/>
          </p:cNvSpPr>
          <p:nvPr>
            <p:ph type="title"/>
          </p:nvPr>
        </p:nvSpPr>
        <p:spPr/>
        <p:txBody>
          <a:bodyPr/>
          <a:lstStyle/>
          <a:p>
            <a:pPr eaLnBrk="1" hangingPunct="1"/>
            <a:r>
              <a:rPr lang="en-US" altLang="zh-CN" sz="4800">
                <a:solidFill>
                  <a:srgbClr val="3333CC"/>
                </a:solidFill>
              </a:rPr>
              <a:t>6.2 </a:t>
            </a:r>
            <a:r>
              <a:rPr lang="zh-CN" altLang="en-US" sz="4800" b="1">
                <a:solidFill>
                  <a:srgbClr val="3333CC"/>
                </a:solidFill>
              </a:rPr>
              <a:t>规范化</a:t>
            </a:r>
          </a:p>
        </p:txBody>
      </p:sp>
      <p:sp>
        <p:nvSpPr>
          <p:cNvPr id="17412" name="Rectangle 3">
            <a:extLst>
              <a:ext uri="{FF2B5EF4-FFF2-40B4-BE49-F238E27FC236}">
                <a16:creationId xmlns:a16="http://schemas.microsoft.com/office/drawing/2014/main" id="{1B2CDDA7-26EE-4F60-926C-2846A5E25D90}"/>
              </a:ext>
            </a:extLst>
          </p:cNvPr>
          <p:cNvSpPr>
            <a:spLocks noGrp="1" noChangeArrowheads="1"/>
          </p:cNvSpPr>
          <p:nvPr>
            <p:ph type="body" idx="1"/>
          </p:nvPr>
        </p:nvSpPr>
        <p:spPr>
          <a:xfrm>
            <a:off x="214313" y="1743075"/>
            <a:ext cx="8606159" cy="3471863"/>
          </a:xfrm>
        </p:spPr>
        <p:txBody>
          <a:bodyPr/>
          <a:lstStyle/>
          <a:p>
            <a:pPr eaLnBrk="1" hangingPunct="1">
              <a:buFontTx/>
              <a:buNone/>
            </a:pPr>
            <a:r>
              <a:rPr lang="zh-CN" altLang="en-US" sz="4400" dirty="0">
                <a:solidFill>
                  <a:schemeClr val="accent2"/>
                </a:solidFill>
              </a:rPr>
              <a:t>   规范化理论</a:t>
            </a:r>
            <a:r>
              <a:rPr lang="zh-CN" altLang="en-US" sz="4400" dirty="0"/>
              <a:t>是用来改造关系模式，通过分解关系模式来消除其中不合适的数据依赖，以解决插入异常、删除异常、更新异常和数据冗余问题。</a:t>
            </a:r>
          </a:p>
          <a:p>
            <a:pPr eaLnBrk="1" hangingPunct="1"/>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left)">
                                      <p:cBhvr>
                                        <p:cTn id="7" dur="500"/>
                                        <p:tgtEl>
                                          <p:spTgt spid="174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90337EEF-0600-4E96-B94B-41390B52DE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44AD47-EAE2-460D-9D85-27EDD56CAF05}"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8FB4337E-223E-42BE-B855-6744014C9C84}"/>
              </a:ext>
            </a:extLst>
          </p:cNvPr>
          <p:cNvSpPr>
            <a:spLocks noGrp="1" noChangeArrowheads="1"/>
          </p:cNvSpPr>
          <p:nvPr>
            <p:ph type="title"/>
          </p:nvPr>
        </p:nvSpPr>
        <p:spPr>
          <a:xfrm>
            <a:off x="500063" y="0"/>
            <a:ext cx="8229600" cy="1143000"/>
          </a:xfrm>
        </p:spPr>
        <p:txBody>
          <a:bodyPr/>
          <a:lstStyle/>
          <a:p>
            <a:pPr eaLnBrk="1" hangingPunct="1"/>
            <a:r>
              <a:rPr lang="en-US" altLang="zh-CN" sz="4800">
                <a:solidFill>
                  <a:srgbClr val="3333CC"/>
                </a:solidFill>
              </a:rPr>
              <a:t>6.2 </a:t>
            </a:r>
            <a:r>
              <a:rPr lang="zh-CN" altLang="en-US" sz="4800" b="1">
                <a:solidFill>
                  <a:srgbClr val="3333CC"/>
                </a:solidFill>
              </a:rPr>
              <a:t>规范化</a:t>
            </a:r>
          </a:p>
        </p:txBody>
      </p:sp>
      <p:sp>
        <p:nvSpPr>
          <p:cNvPr id="19460" name="Rectangle 3">
            <a:extLst>
              <a:ext uri="{FF2B5EF4-FFF2-40B4-BE49-F238E27FC236}">
                <a16:creationId xmlns:a16="http://schemas.microsoft.com/office/drawing/2014/main" id="{0238EEBA-A064-419B-81C8-5CEB60235340}"/>
              </a:ext>
            </a:extLst>
          </p:cNvPr>
          <p:cNvSpPr>
            <a:spLocks noGrp="1" noChangeArrowheads="1"/>
          </p:cNvSpPr>
          <p:nvPr>
            <p:ph type="body" idx="1"/>
          </p:nvPr>
        </p:nvSpPr>
        <p:spPr>
          <a:xfrm>
            <a:off x="500063" y="1143000"/>
            <a:ext cx="8229600" cy="5329238"/>
          </a:xfrm>
        </p:spPr>
        <p:txBody>
          <a:bodyPr/>
          <a:lstStyle/>
          <a:p>
            <a:pPr eaLnBrk="1" hangingPunct="1">
              <a:lnSpc>
                <a:spcPct val="90000"/>
              </a:lnSpc>
              <a:buFontTx/>
              <a:buNone/>
            </a:pPr>
            <a:r>
              <a:rPr lang="en-US" altLang="zh-CN" sz="3600"/>
              <a:t>6.2.1   </a:t>
            </a:r>
            <a:r>
              <a:rPr lang="zh-CN" altLang="en-US" sz="3600"/>
              <a:t>函数依赖</a:t>
            </a:r>
          </a:p>
          <a:p>
            <a:pPr eaLnBrk="1" hangingPunct="1">
              <a:lnSpc>
                <a:spcPct val="90000"/>
              </a:lnSpc>
              <a:buFontTx/>
              <a:buNone/>
            </a:pPr>
            <a:r>
              <a:rPr lang="en-US" altLang="zh-CN" sz="3600"/>
              <a:t>6.2.2   </a:t>
            </a:r>
            <a:r>
              <a:rPr lang="zh-CN" altLang="en-US" sz="3600"/>
              <a:t>码</a:t>
            </a:r>
          </a:p>
          <a:p>
            <a:pPr eaLnBrk="1" hangingPunct="1">
              <a:lnSpc>
                <a:spcPct val="90000"/>
              </a:lnSpc>
              <a:buFontTx/>
              <a:buNone/>
            </a:pPr>
            <a:r>
              <a:rPr lang="en-US" altLang="zh-CN" sz="3600"/>
              <a:t>6.2.3   </a:t>
            </a:r>
            <a:r>
              <a:rPr lang="zh-CN" altLang="en-US" sz="3600"/>
              <a:t>范式</a:t>
            </a:r>
          </a:p>
          <a:p>
            <a:pPr eaLnBrk="1" hangingPunct="1">
              <a:lnSpc>
                <a:spcPct val="90000"/>
              </a:lnSpc>
              <a:buFontTx/>
              <a:buNone/>
            </a:pPr>
            <a:r>
              <a:rPr lang="en-US" altLang="zh-CN" sz="3600"/>
              <a:t>6.2.4   2NF</a:t>
            </a:r>
          </a:p>
          <a:p>
            <a:pPr eaLnBrk="1" hangingPunct="1">
              <a:lnSpc>
                <a:spcPct val="90000"/>
              </a:lnSpc>
              <a:buFontTx/>
              <a:buNone/>
            </a:pPr>
            <a:r>
              <a:rPr lang="en-US" altLang="zh-CN" sz="3600"/>
              <a:t>6.2.5   3NF</a:t>
            </a:r>
          </a:p>
          <a:p>
            <a:pPr eaLnBrk="1" hangingPunct="1">
              <a:lnSpc>
                <a:spcPct val="90000"/>
              </a:lnSpc>
              <a:buFontTx/>
              <a:buNone/>
            </a:pPr>
            <a:r>
              <a:rPr lang="en-US" altLang="zh-CN" sz="3600"/>
              <a:t>6.2.6   BCNF</a:t>
            </a:r>
          </a:p>
          <a:p>
            <a:pPr eaLnBrk="1" hangingPunct="1">
              <a:lnSpc>
                <a:spcPct val="90000"/>
              </a:lnSpc>
              <a:buFontTx/>
              <a:buNone/>
            </a:pPr>
            <a:r>
              <a:rPr lang="en-US" altLang="zh-CN" sz="3600"/>
              <a:t>6.2.7  </a:t>
            </a:r>
            <a:r>
              <a:rPr lang="zh-CN" altLang="en-US" sz="3600"/>
              <a:t>多值依赖</a:t>
            </a:r>
          </a:p>
          <a:p>
            <a:pPr eaLnBrk="1" hangingPunct="1">
              <a:lnSpc>
                <a:spcPct val="90000"/>
              </a:lnSpc>
              <a:buFontTx/>
              <a:buNone/>
            </a:pPr>
            <a:r>
              <a:rPr lang="en-US" altLang="zh-CN" sz="3600"/>
              <a:t>6.2.8  4NF</a:t>
            </a:r>
          </a:p>
          <a:p>
            <a:pPr eaLnBrk="1" hangingPunct="1">
              <a:lnSpc>
                <a:spcPct val="90000"/>
              </a:lnSpc>
              <a:buFontTx/>
              <a:buNone/>
            </a:pPr>
            <a:r>
              <a:rPr lang="en-US" altLang="zh-CN" sz="3600"/>
              <a:t>6.2.9  </a:t>
            </a:r>
            <a:r>
              <a:rPr lang="zh-CN" altLang="en-US" sz="3600"/>
              <a:t>规范化小结</a:t>
            </a:r>
          </a:p>
        </p:txBody>
      </p:sp>
      <p:sp>
        <p:nvSpPr>
          <p:cNvPr id="19461" name="Rectangle 4">
            <a:extLst>
              <a:ext uri="{FF2B5EF4-FFF2-40B4-BE49-F238E27FC236}">
                <a16:creationId xmlns:a16="http://schemas.microsoft.com/office/drawing/2014/main" id="{4263EC13-6449-4EDE-ACAF-E8926F8854B4}"/>
              </a:ext>
            </a:extLst>
          </p:cNvPr>
          <p:cNvSpPr>
            <a:spLocks noChangeArrowheads="1"/>
          </p:cNvSpPr>
          <p:nvPr/>
        </p:nvSpPr>
        <p:spPr bwMode="auto">
          <a:xfrm>
            <a:off x="0" y="0"/>
            <a:ext cx="565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3600"/>
              <a:t>   </a:t>
            </a:r>
            <a:endParaRPr lang="zh-CN" altLang="en-U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A6393E9-E585-497A-B11E-D89FB9162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E5AB21-7749-4EEA-BD8C-3E7844910528}"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D57AA58D-CAC4-4D40-8FA9-EFB1AED9B185}"/>
              </a:ext>
            </a:extLst>
          </p:cNvPr>
          <p:cNvSpPr>
            <a:spLocks noGrp="1" noChangeArrowheads="1"/>
          </p:cNvSpPr>
          <p:nvPr>
            <p:ph type="title"/>
          </p:nvPr>
        </p:nvSpPr>
        <p:spPr>
          <a:xfrm>
            <a:off x="500063" y="71438"/>
            <a:ext cx="8229600" cy="1143000"/>
          </a:xfrm>
        </p:spPr>
        <p:txBody>
          <a:bodyPr/>
          <a:lstStyle/>
          <a:p>
            <a:pPr eaLnBrk="1" hangingPunct="1"/>
            <a:r>
              <a:rPr lang="en-US" altLang="zh-CN" sz="4800">
                <a:solidFill>
                  <a:srgbClr val="3333CC"/>
                </a:solidFill>
              </a:rPr>
              <a:t>6.2.1 </a:t>
            </a:r>
            <a:r>
              <a:rPr lang="zh-CN" altLang="en-US" sz="4800" b="1">
                <a:solidFill>
                  <a:srgbClr val="3333CC"/>
                </a:solidFill>
              </a:rPr>
              <a:t>函数依赖</a:t>
            </a:r>
          </a:p>
        </p:txBody>
      </p:sp>
      <p:sp>
        <p:nvSpPr>
          <p:cNvPr id="19460" name="Rectangle 3">
            <a:extLst>
              <a:ext uri="{FF2B5EF4-FFF2-40B4-BE49-F238E27FC236}">
                <a16:creationId xmlns:a16="http://schemas.microsoft.com/office/drawing/2014/main" id="{16FA141D-001C-4397-93A2-79C195223654}"/>
              </a:ext>
            </a:extLst>
          </p:cNvPr>
          <p:cNvSpPr>
            <a:spLocks noGrp="1" noChangeArrowheads="1"/>
          </p:cNvSpPr>
          <p:nvPr>
            <p:ph type="body" idx="1"/>
          </p:nvPr>
        </p:nvSpPr>
        <p:spPr>
          <a:xfrm>
            <a:off x="285750" y="1671638"/>
            <a:ext cx="8675688" cy="3989387"/>
          </a:xfrm>
        </p:spPr>
        <p:txBody>
          <a:bodyPr/>
          <a:lstStyle/>
          <a:p>
            <a:pPr marL="742950" indent="-742950" eaLnBrk="1" hangingPunct="1">
              <a:buFontTx/>
              <a:buAutoNum type="arabicPeriod"/>
            </a:pPr>
            <a:r>
              <a:rPr lang="zh-CN" altLang="en-US" sz="4000"/>
              <a:t>函数依赖</a:t>
            </a:r>
          </a:p>
          <a:p>
            <a:pPr marL="742950" indent="-742950" eaLnBrk="1" hangingPunct="1">
              <a:buFontTx/>
              <a:buAutoNum type="arabicPeriod"/>
            </a:pPr>
            <a:r>
              <a:rPr lang="zh-CN" altLang="en-US" sz="4000"/>
              <a:t>非平凡的函数依赖 </a:t>
            </a:r>
            <a:r>
              <a:rPr lang="en-US" altLang="zh-CN" sz="4000"/>
              <a:t>vs. </a:t>
            </a:r>
            <a:r>
              <a:rPr lang="zh-CN" altLang="en-US" sz="4000"/>
              <a:t>平凡的函数依赖 </a:t>
            </a:r>
          </a:p>
          <a:p>
            <a:pPr marL="742950" indent="-742950" eaLnBrk="1" hangingPunct="1">
              <a:buFontTx/>
              <a:buAutoNum type="arabicPeriod"/>
            </a:pPr>
            <a:r>
              <a:rPr lang="zh-CN" altLang="en-US" sz="4000"/>
              <a:t>完全函数依赖 </a:t>
            </a:r>
            <a:r>
              <a:rPr lang="en-US" altLang="zh-CN" sz="4000"/>
              <a:t>vs. </a:t>
            </a:r>
            <a:r>
              <a:rPr lang="zh-CN" altLang="en-US" sz="4000"/>
              <a:t>部分函数依赖</a:t>
            </a:r>
          </a:p>
          <a:p>
            <a:pPr marL="742950" indent="-742950" eaLnBrk="1" hangingPunct="1">
              <a:buFontTx/>
              <a:buAutoNum type="arabicPeriod"/>
            </a:pPr>
            <a:r>
              <a:rPr lang="zh-CN" altLang="en-US" sz="4000"/>
              <a:t>传递函数依赖</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up)">
                                      <p:cBhvr>
                                        <p:cTn id="7" dur="500"/>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up)">
                                      <p:cBhvr>
                                        <p:cTn id="12" dur="500"/>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up)">
                                      <p:cBhvr>
                                        <p:cTn id="17" dur="500"/>
                                        <p:tgtEl>
                                          <p:spTgt spid="194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up)">
                                      <p:cBhvr>
                                        <p:cTn id="22"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F4DF375-1B9A-4F49-86AC-182BEA6FE6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59DBFF-3250-43F8-9A95-86D0E7219B8D}"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A4EDF0A0-ACE0-4B46-9C66-7988B29B765D}"/>
              </a:ext>
            </a:extLst>
          </p:cNvPr>
          <p:cNvSpPr>
            <a:spLocks noGrp="1" noChangeArrowheads="1"/>
          </p:cNvSpPr>
          <p:nvPr>
            <p:ph type="title"/>
          </p:nvPr>
        </p:nvSpPr>
        <p:spPr/>
        <p:txBody>
          <a:bodyPr/>
          <a:lstStyle/>
          <a:p>
            <a:pPr eaLnBrk="1" hangingPunct="1"/>
            <a:r>
              <a:rPr lang="zh-CN" altLang="en-US" sz="4800" b="1">
                <a:solidFill>
                  <a:srgbClr val="3333CC"/>
                </a:solidFill>
              </a:rPr>
              <a:t>第六章 关系数据理论</a:t>
            </a:r>
          </a:p>
        </p:txBody>
      </p:sp>
      <p:sp>
        <p:nvSpPr>
          <p:cNvPr id="3076" name="Rectangle 3">
            <a:extLst>
              <a:ext uri="{FF2B5EF4-FFF2-40B4-BE49-F238E27FC236}">
                <a16:creationId xmlns:a16="http://schemas.microsoft.com/office/drawing/2014/main" id="{77438C6B-71B7-404F-AC3F-C1B11A7F73AF}"/>
              </a:ext>
            </a:extLst>
          </p:cNvPr>
          <p:cNvSpPr>
            <a:spLocks noGrp="1" noChangeArrowheads="1"/>
          </p:cNvSpPr>
          <p:nvPr>
            <p:ph type="body" idx="1"/>
          </p:nvPr>
        </p:nvSpPr>
        <p:spPr>
          <a:xfrm>
            <a:off x="971550" y="1600200"/>
            <a:ext cx="7427913" cy="3989388"/>
          </a:xfrm>
        </p:spPr>
        <p:txBody>
          <a:bodyPr/>
          <a:lstStyle/>
          <a:p>
            <a:pPr eaLnBrk="1" hangingPunct="1">
              <a:buFontTx/>
              <a:buNone/>
            </a:pPr>
            <a:r>
              <a:rPr lang="en-US" altLang="zh-CN" sz="4400" b="1"/>
              <a:t>6.1 </a:t>
            </a:r>
            <a:r>
              <a:rPr lang="zh-CN" altLang="en-US" sz="4400"/>
              <a:t>问题的提出</a:t>
            </a:r>
          </a:p>
          <a:p>
            <a:pPr eaLnBrk="1" hangingPunct="1">
              <a:buFontTx/>
              <a:buNone/>
            </a:pPr>
            <a:r>
              <a:rPr lang="en-US" altLang="zh-CN" sz="4400" b="1"/>
              <a:t>6.2 </a:t>
            </a:r>
            <a:r>
              <a:rPr lang="zh-CN" altLang="en-US" sz="4400"/>
              <a:t>规范化</a:t>
            </a:r>
          </a:p>
          <a:p>
            <a:pPr eaLnBrk="1" hangingPunct="1">
              <a:buFontTx/>
              <a:buNone/>
            </a:pPr>
            <a:r>
              <a:rPr lang="en-US" altLang="zh-CN" sz="4400" b="1"/>
              <a:t>6.3 </a:t>
            </a:r>
            <a:r>
              <a:rPr lang="zh-CN" altLang="en-US" sz="4400"/>
              <a:t>数据依赖的公理系统</a:t>
            </a:r>
          </a:p>
          <a:p>
            <a:pPr eaLnBrk="1" hangingPunct="1">
              <a:buFontTx/>
              <a:buNone/>
            </a:pPr>
            <a:r>
              <a:rPr lang="en-US" altLang="zh-CN" sz="4400" b="1"/>
              <a:t>6.4 </a:t>
            </a:r>
            <a:r>
              <a:rPr lang="zh-CN" altLang="en-US" sz="4400"/>
              <a:t>模式的分解</a:t>
            </a:r>
            <a:r>
              <a:rPr lang="zh-CN" altLang="en-US" sz="4400" b="1"/>
              <a:t>*</a:t>
            </a:r>
            <a:endParaRPr lang="zh-CN" altLang="en-US" sz="4400"/>
          </a:p>
          <a:p>
            <a:pPr eaLnBrk="1" hangingPunct="1">
              <a:buFontTx/>
              <a:buNone/>
            </a:pPr>
            <a:r>
              <a:rPr lang="en-US" altLang="zh-CN" sz="4400" b="1"/>
              <a:t>6.5 </a:t>
            </a:r>
            <a:r>
              <a:rPr lang="zh-CN" altLang="en-US" sz="4400"/>
              <a:t>小结</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wipe(up)">
                                      <p:cBhvr>
                                        <p:cTn id="7" dur="5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wipe(up)">
                                      <p:cBhvr>
                                        <p:cTn id="12" dur="500"/>
                                        <p:tgtEl>
                                          <p:spTgt spid="30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76">
                                            <p:txEl>
                                              <p:pRg st="2" end="2"/>
                                            </p:txEl>
                                          </p:spTgt>
                                        </p:tgtEl>
                                        <p:attrNameLst>
                                          <p:attrName>style.visibility</p:attrName>
                                        </p:attrNameLst>
                                      </p:cBhvr>
                                      <p:to>
                                        <p:strVal val="visible"/>
                                      </p:to>
                                    </p:set>
                                    <p:animEffect transition="in" filter="wipe(up)">
                                      <p:cBhvr>
                                        <p:cTn id="17" dur="500"/>
                                        <p:tgtEl>
                                          <p:spTgt spid="30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76">
                                            <p:txEl>
                                              <p:pRg st="3" end="3"/>
                                            </p:txEl>
                                          </p:spTgt>
                                        </p:tgtEl>
                                        <p:attrNameLst>
                                          <p:attrName>style.visibility</p:attrName>
                                        </p:attrNameLst>
                                      </p:cBhvr>
                                      <p:to>
                                        <p:strVal val="visible"/>
                                      </p:to>
                                    </p:set>
                                    <p:animEffect transition="in" filter="wipe(up)">
                                      <p:cBhvr>
                                        <p:cTn id="22" dur="500"/>
                                        <p:tgtEl>
                                          <p:spTgt spid="30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76">
                                            <p:txEl>
                                              <p:pRg st="4" end="4"/>
                                            </p:txEl>
                                          </p:spTgt>
                                        </p:tgtEl>
                                        <p:attrNameLst>
                                          <p:attrName>style.visibility</p:attrName>
                                        </p:attrNameLst>
                                      </p:cBhvr>
                                      <p:to>
                                        <p:strVal val="visible"/>
                                      </p:to>
                                    </p:set>
                                    <p:animEffect transition="in" filter="wipe(up)">
                                      <p:cBhvr>
                                        <p:cTn id="27" dur="5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B0B0A6A1-7F57-4EE3-8ED6-6B1CA30A0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9F7ED2-FAE4-469C-BA1C-AB7EFD62E4F2}"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0A3D051D-CF7E-4A03-9D29-DDBFDF548FB6}"/>
              </a:ext>
            </a:extLst>
          </p:cNvPr>
          <p:cNvSpPr>
            <a:spLocks noGrp="1" noChangeArrowheads="1"/>
          </p:cNvSpPr>
          <p:nvPr>
            <p:ph type="title"/>
          </p:nvPr>
        </p:nvSpPr>
        <p:spPr>
          <a:xfrm>
            <a:off x="500063" y="71438"/>
            <a:ext cx="8229600" cy="1143000"/>
          </a:xfrm>
        </p:spPr>
        <p:txBody>
          <a:bodyPr/>
          <a:lstStyle/>
          <a:p>
            <a:pPr eaLnBrk="1" hangingPunct="1"/>
            <a:r>
              <a:rPr lang="zh-CN" altLang="en-US" sz="4800" b="1">
                <a:solidFill>
                  <a:srgbClr val="3333CC"/>
                </a:solidFill>
              </a:rPr>
              <a:t>一、函数依赖</a:t>
            </a:r>
          </a:p>
        </p:txBody>
      </p:sp>
      <p:sp>
        <p:nvSpPr>
          <p:cNvPr id="21508" name="Rectangle 3">
            <a:extLst>
              <a:ext uri="{FF2B5EF4-FFF2-40B4-BE49-F238E27FC236}">
                <a16:creationId xmlns:a16="http://schemas.microsoft.com/office/drawing/2014/main" id="{6A8DEEB9-7BA5-47C9-B42C-60F48C429812}"/>
              </a:ext>
            </a:extLst>
          </p:cNvPr>
          <p:cNvSpPr>
            <a:spLocks noGrp="1" noChangeArrowheads="1"/>
          </p:cNvSpPr>
          <p:nvPr>
            <p:ph type="body" idx="1"/>
          </p:nvPr>
        </p:nvSpPr>
        <p:spPr>
          <a:xfrm>
            <a:off x="179388" y="1412875"/>
            <a:ext cx="8785225" cy="4248150"/>
          </a:xfrm>
        </p:spPr>
        <p:txBody>
          <a:bodyPr/>
          <a:lstStyle/>
          <a:p>
            <a:pPr eaLnBrk="1" hangingPunct="1">
              <a:buFontTx/>
              <a:buNone/>
            </a:pPr>
            <a:r>
              <a:rPr lang="zh-CN" altLang="en-US" sz="4000" dirty="0"/>
              <a:t>   定义</a:t>
            </a:r>
            <a:r>
              <a:rPr lang="en-US" altLang="zh-CN" sz="4000" b="1" dirty="0"/>
              <a:t>6.1 </a:t>
            </a:r>
            <a:r>
              <a:rPr lang="zh-CN" altLang="en-US" sz="4000" dirty="0"/>
              <a:t>设</a:t>
            </a:r>
            <a:r>
              <a:rPr lang="en-US" altLang="zh-CN" sz="4000" i="1" dirty="0"/>
              <a:t>R</a:t>
            </a:r>
            <a:r>
              <a:rPr lang="en-US" altLang="zh-CN" sz="4000" dirty="0"/>
              <a:t>(</a:t>
            </a:r>
            <a:r>
              <a:rPr lang="en-US" altLang="zh-CN" sz="4000" i="1" dirty="0"/>
              <a:t>U</a:t>
            </a:r>
            <a:r>
              <a:rPr lang="en-US" altLang="zh-CN" sz="4000" dirty="0"/>
              <a:t>)</a:t>
            </a:r>
            <a:r>
              <a:rPr lang="zh-CN" altLang="en-US" sz="4000" dirty="0"/>
              <a:t>是属性集</a:t>
            </a:r>
            <a:r>
              <a:rPr lang="en-US" altLang="zh-CN" sz="4000" i="1" dirty="0"/>
              <a:t>U</a:t>
            </a:r>
            <a:r>
              <a:rPr lang="zh-CN" altLang="en-US" sz="4000" dirty="0"/>
              <a:t>上的关系模式。</a:t>
            </a:r>
            <a:r>
              <a:rPr lang="en-US" altLang="zh-CN" sz="4000" i="1" dirty="0"/>
              <a:t>X</a:t>
            </a:r>
            <a:r>
              <a:rPr lang="en-US" altLang="zh-CN" sz="4000" dirty="0"/>
              <a:t>, </a:t>
            </a:r>
            <a:r>
              <a:rPr lang="en-US" altLang="zh-CN" sz="4000" i="1" dirty="0"/>
              <a:t>Y</a:t>
            </a:r>
            <a:r>
              <a:rPr lang="zh-CN" altLang="en-US" sz="4000" dirty="0"/>
              <a:t>是</a:t>
            </a:r>
            <a:r>
              <a:rPr lang="en-US" altLang="zh-CN" sz="4000" i="1" dirty="0"/>
              <a:t>U</a:t>
            </a:r>
            <a:r>
              <a:rPr lang="zh-CN" altLang="en-US" sz="4000" dirty="0"/>
              <a:t>的子集。</a:t>
            </a:r>
            <a:r>
              <a:rPr lang="zh-CN" altLang="en-US" sz="4000" b="1" dirty="0">
                <a:solidFill>
                  <a:srgbClr val="00B0F0"/>
                </a:solidFill>
              </a:rPr>
              <a:t>若对于</a:t>
            </a:r>
            <a:r>
              <a:rPr lang="en-US" altLang="zh-CN" sz="4000" b="1" i="1" dirty="0">
                <a:solidFill>
                  <a:srgbClr val="00B0F0"/>
                </a:solidFill>
              </a:rPr>
              <a:t>R</a:t>
            </a:r>
            <a:r>
              <a:rPr lang="en-US" altLang="zh-CN" sz="4000" b="1" dirty="0">
                <a:solidFill>
                  <a:srgbClr val="00B0F0"/>
                </a:solidFill>
              </a:rPr>
              <a:t>(</a:t>
            </a:r>
            <a:r>
              <a:rPr lang="en-US" altLang="zh-CN" sz="4000" b="1" i="1" dirty="0">
                <a:solidFill>
                  <a:srgbClr val="00B0F0"/>
                </a:solidFill>
              </a:rPr>
              <a:t>U</a:t>
            </a:r>
            <a:r>
              <a:rPr lang="en-US" altLang="zh-CN" sz="4000" b="1" dirty="0">
                <a:solidFill>
                  <a:srgbClr val="00B0F0"/>
                </a:solidFill>
              </a:rPr>
              <a:t>)</a:t>
            </a:r>
            <a:r>
              <a:rPr lang="zh-CN" altLang="en-US" sz="4000" b="1" dirty="0">
                <a:solidFill>
                  <a:srgbClr val="00B0F0"/>
                </a:solidFill>
              </a:rPr>
              <a:t>的任意一个可能的关系</a:t>
            </a:r>
            <a:r>
              <a:rPr lang="en-US" altLang="zh-CN" sz="4000" b="1" i="1" dirty="0">
                <a:solidFill>
                  <a:srgbClr val="00B0F0"/>
                </a:solidFill>
              </a:rPr>
              <a:t>r</a:t>
            </a:r>
            <a:r>
              <a:rPr lang="zh-CN" altLang="en-US" sz="4000" b="1" dirty="0">
                <a:solidFill>
                  <a:srgbClr val="00B0F0"/>
                </a:solidFill>
              </a:rPr>
              <a:t>，</a:t>
            </a:r>
            <a:r>
              <a:rPr lang="en-US" altLang="zh-CN" sz="4000" b="1" i="1" dirty="0">
                <a:solidFill>
                  <a:srgbClr val="00B0F0"/>
                </a:solidFill>
              </a:rPr>
              <a:t>r</a:t>
            </a:r>
            <a:r>
              <a:rPr lang="zh-CN" altLang="en-US" sz="4000" b="1" dirty="0">
                <a:solidFill>
                  <a:srgbClr val="00B0F0"/>
                </a:solidFill>
              </a:rPr>
              <a:t>中不可能存在两个元组在</a:t>
            </a:r>
            <a:r>
              <a:rPr lang="en-US" altLang="zh-CN" sz="4000" b="1" i="1" dirty="0">
                <a:solidFill>
                  <a:srgbClr val="00B0F0"/>
                </a:solidFill>
              </a:rPr>
              <a:t>X</a:t>
            </a:r>
            <a:r>
              <a:rPr lang="zh-CN" altLang="en-US" sz="4000" b="1" dirty="0">
                <a:solidFill>
                  <a:srgbClr val="00B0F0"/>
                </a:solidFill>
              </a:rPr>
              <a:t>上的属性值相等，而在</a:t>
            </a:r>
            <a:r>
              <a:rPr lang="en-US" altLang="zh-CN" sz="4000" b="1" i="1" dirty="0">
                <a:solidFill>
                  <a:srgbClr val="00B0F0"/>
                </a:solidFill>
              </a:rPr>
              <a:t>Y</a:t>
            </a:r>
            <a:r>
              <a:rPr lang="zh-CN" altLang="en-US" sz="4000" b="1" dirty="0">
                <a:solidFill>
                  <a:srgbClr val="00B0F0"/>
                </a:solidFill>
              </a:rPr>
              <a:t>上的属性值不等</a:t>
            </a:r>
            <a:r>
              <a:rPr lang="zh-CN" altLang="en-US" sz="4000" dirty="0"/>
              <a:t>， 则称“</a:t>
            </a:r>
            <a:r>
              <a:rPr lang="en-US" altLang="zh-CN" sz="4000" i="1" dirty="0">
                <a:solidFill>
                  <a:schemeClr val="accent2"/>
                </a:solidFill>
              </a:rPr>
              <a:t>X</a:t>
            </a:r>
            <a:r>
              <a:rPr lang="zh-CN" altLang="en-US" sz="4000" dirty="0">
                <a:solidFill>
                  <a:schemeClr val="accent2"/>
                </a:solidFill>
              </a:rPr>
              <a:t>函数确定</a:t>
            </a:r>
            <a:r>
              <a:rPr lang="en-US" altLang="zh-CN" sz="4000" i="1" dirty="0">
                <a:solidFill>
                  <a:schemeClr val="accent2"/>
                </a:solidFill>
              </a:rPr>
              <a:t>Y</a:t>
            </a:r>
            <a:r>
              <a:rPr lang="en-US" altLang="zh-CN" sz="4000" dirty="0"/>
              <a:t>” </a:t>
            </a:r>
            <a:r>
              <a:rPr lang="zh-CN" altLang="en-US" sz="4000" dirty="0"/>
              <a:t>或“</a:t>
            </a:r>
            <a:r>
              <a:rPr lang="en-US" altLang="zh-CN" sz="4000" i="1" dirty="0">
                <a:solidFill>
                  <a:schemeClr val="accent2"/>
                </a:solidFill>
              </a:rPr>
              <a:t>Y</a:t>
            </a:r>
            <a:r>
              <a:rPr lang="zh-CN" altLang="en-US" sz="4000" dirty="0">
                <a:solidFill>
                  <a:schemeClr val="accent2"/>
                </a:solidFill>
              </a:rPr>
              <a:t>函数依赖于</a:t>
            </a:r>
            <a:r>
              <a:rPr lang="en-US" altLang="zh-CN" sz="4000" i="1" dirty="0">
                <a:solidFill>
                  <a:schemeClr val="accent2"/>
                </a:solidFill>
              </a:rPr>
              <a:t>X</a:t>
            </a:r>
            <a:r>
              <a:rPr lang="en-US" altLang="zh-CN" sz="4000" dirty="0"/>
              <a:t>”</a:t>
            </a:r>
            <a:r>
              <a:rPr lang="zh-CN" altLang="en-US" sz="4000" dirty="0"/>
              <a:t>，</a:t>
            </a:r>
            <a:r>
              <a:rPr lang="zh-CN" altLang="en-US" sz="4000" dirty="0">
                <a:solidFill>
                  <a:schemeClr val="accent2"/>
                </a:solidFill>
              </a:rPr>
              <a:t>记作</a:t>
            </a:r>
            <a:r>
              <a:rPr lang="en-US" altLang="zh-CN" sz="4000" dirty="0">
                <a:solidFill>
                  <a:schemeClr val="accent2"/>
                </a:solidFill>
              </a:rPr>
              <a:t>X→Y</a:t>
            </a:r>
            <a:r>
              <a:rPr lang="zh-CN" altLang="en-US" sz="4000" dirty="0"/>
              <a:t>。</a:t>
            </a:r>
          </a:p>
          <a:p>
            <a:pPr eaLnBrk="1" hangingPunct="1"/>
            <a:endParaRPr lang="zh-CN" alt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16425885-8EAF-4524-A5DD-02D6F235E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0213BF-4CCA-4D4F-849E-38A8929B7BEC}"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C423C004-B8EB-4CB7-8FC6-5C83DC922527}"/>
              </a:ext>
            </a:extLst>
          </p:cNvPr>
          <p:cNvSpPr>
            <a:spLocks noGrp="1" noChangeArrowheads="1"/>
          </p:cNvSpPr>
          <p:nvPr>
            <p:ph type="title"/>
          </p:nvPr>
        </p:nvSpPr>
        <p:spPr>
          <a:xfrm>
            <a:off x="500063" y="214313"/>
            <a:ext cx="8229600" cy="1143000"/>
          </a:xfrm>
        </p:spPr>
        <p:txBody>
          <a:bodyPr/>
          <a:lstStyle/>
          <a:p>
            <a:pPr eaLnBrk="1" hangingPunct="1"/>
            <a:r>
              <a:rPr lang="zh-CN" altLang="en-US" sz="4800" b="1">
                <a:solidFill>
                  <a:srgbClr val="3333CC"/>
                </a:solidFill>
              </a:rPr>
              <a:t>关于函数依赖的几点说明</a:t>
            </a:r>
          </a:p>
        </p:txBody>
      </p:sp>
      <p:sp>
        <p:nvSpPr>
          <p:cNvPr id="21508" name="Rectangle 3">
            <a:extLst>
              <a:ext uri="{FF2B5EF4-FFF2-40B4-BE49-F238E27FC236}">
                <a16:creationId xmlns:a16="http://schemas.microsoft.com/office/drawing/2014/main" id="{749E7F6A-ADFD-48A2-B594-88099F7812C9}"/>
              </a:ext>
            </a:extLst>
          </p:cNvPr>
          <p:cNvSpPr>
            <a:spLocks noGrp="1" noChangeArrowheads="1"/>
          </p:cNvSpPr>
          <p:nvPr>
            <p:ph type="body" idx="1"/>
          </p:nvPr>
        </p:nvSpPr>
        <p:spPr>
          <a:xfrm>
            <a:off x="466725" y="1557338"/>
            <a:ext cx="8353425" cy="3887787"/>
          </a:xfrm>
        </p:spPr>
        <p:txBody>
          <a:bodyPr/>
          <a:lstStyle/>
          <a:p>
            <a:pPr eaLnBrk="1" hangingPunct="1"/>
            <a:r>
              <a:rPr lang="zh-CN" altLang="en-US" sz="4400">
                <a:solidFill>
                  <a:schemeClr val="accent2"/>
                </a:solidFill>
              </a:rPr>
              <a:t>所有关系实例均要满足</a:t>
            </a:r>
          </a:p>
          <a:p>
            <a:pPr eaLnBrk="1" hangingPunct="1"/>
            <a:r>
              <a:rPr lang="zh-CN" altLang="en-US" sz="4400">
                <a:solidFill>
                  <a:schemeClr val="accent2"/>
                </a:solidFill>
              </a:rPr>
              <a:t>函数依赖是语义范畴的概念，只能根据语义来确定一个函数依赖</a:t>
            </a:r>
          </a:p>
          <a:p>
            <a:pPr eaLnBrk="1" hangingPunct="1"/>
            <a:r>
              <a:rPr lang="zh-CN" altLang="en-US" sz="4400"/>
              <a:t>数据库设计者可以对现实世界作强制的规定</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6">
            <a:extLst>
              <a:ext uri="{FF2B5EF4-FFF2-40B4-BE49-F238E27FC236}">
                <a16:creationId xmlns:a16="http://schemas.microsoft.com/office/drawing/2014/main" id="{BA94D5E7-6A14-4501-9515-F76ACC0B5D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57BF0-3CB1-43EC-BF04-C6B9CCEA5D4D}"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CBC46A7D-F623-4BF8-A704-027F96FBFA81}"/>
              </a:ext>
            </a:extLst>
          </p:cNvPr>
          <p:cNvSpPr>
            <a:spLocks noGrp="1" noChangeArrowheads="1"/>
          </p:cNvSpPr>
          <p:nvPr>
            <p:ph type="title"/>
          </p:nvPr>
        </p:nvSpPr>
        <p:spPr>
          <a:xfrm>
            <a:off x="179388" y="274638"/>
            <a:ext cx="8964612" cy="1082675"/>
          </a:xfrm>
        </p:spPr>
        <p:txBody>
          <a:bodyPr/>
          <a:lstStyle/>
          <a:p>
            <a:pPr eaLnBrk="1" hangingPunct="1"/>
            <a:r>
              <a:rPr lang="zh-CN" altLang="en-US" sz="4800">
                <a:solidFill>
                  <a:srgbClr val="3333CC"/>
                </a:solidFill>
              </a:rPr>
              <a:t>二、非平凡的函数依赖 </a:t>
            </a:r>
            <a:r>
              <a:rPr lang="en-US" altLang="zh-CN" sz="4800">
                <a:solidFill>
                  <a:srgbClr val="3333CC"/>
                </a:solidFill>
              </a:rPr>
              <a:t>vs.</a:t>
            </a:r>
            <a:br>
              <a:rPr lang="en-US" altLang="zh-CN" sz="4800">
                <a:solidFill>
                  <a:srgbClr val="3333CC"/>
                </a:solidFill>
              </a:rPr>
            </a:br>
            <a:r>
              <a:rPr lang="zh-CN" altLang="en-US" sz="4800">
                <a:solidFill>
                  <a:srgbClr val="3333CC"/>
                </a:solidFill>
              </a:rPr>
              <a:t>平凡的函数依赖</a:t>
            </a:r>
          </a:p>
        </p:txBody>
      </p:sp>
      <p:sp>
        <p:nvSpPr>
          <p:cNvPr id="22532" name="Rectangle 3">
            <a:extLst>
              <a:ext uri="{FF2B5EF4-FFF2-40B4-BE49-F238E27FC236}">
                <a16:creationId xmlns:a16="http://schemas.microsoft.com/office/drawing/2014/main" id="{744F67E7-7E53-4784-A0FD-8D9D535EA89D}"/>
              </a:ext>
            </a:extLst>
          </p:cNvPr>
          <p:cNvSpPr>
            <a:spLocks noGrp="1" noChangeArrowheads="1"/>
          </p:cNvSpPr>
          <p:nvPr>
            <p:ph type="body" sz="half" idx="1"/>
          </p:nvPr>
        </p:nvSpPr>
        <p:spPr>
          <a:xfrm>
            <a:off x="250825" y="2044700"/>
            <a:ext cx="8893175" cy="3241675"/>
          </a:xfrm>
        </p:spPr>
        <p:txBody>
          <a:bodyPr/>
          <a:lstStyle/>
          <a:p>
            <a:pPr eaLnBrk="1" hangingPunct="1"/>
            <a:r>
              <a:rPr lang="zh-CN" altLang="en-US" sz="3600"/>
              <a:t>在关系模式</a:t>
            </a:r>
            <a:r>
              <a:rPr lang="en-US" altLang="zh-CN" sz="3600" i="1"/>
              <a:t>R</a:t>
            </a:r>
            <a:r>
              <a:rPr lang="en-US" altLang="zh-CN" sz="3600"/>
              <a:t>(</a:t>
            </a:r>
            <a:r>
              <a:rPr lang="en-US" altLang="zh-CN" sz="3600" i="1"/>
              <a:t>U</a:t>
            </a:r>
            <a:r>
              <a:rPr lang="en-US" altLang="zh-CN" sz="3600"/>
              <a:t>)</a:t>
            </a:r>
            <a:r>
              <a:rPr lang="zh-CN" altLang="en-US" sz="3600"/>
              <a:t>中，对于</a:t>
            </a:r>
            <a:r>
              <a:rPr lang="en-US" altLang="zh-CN" sz="3600" i="1"/>
              <a:t>U</a:t>
            </a:r>
            <a:r>
              <a:rPr lang="zh-CN" altLang="en-US" sz="3600"/>
              <a:t>的子集</a:t>
            </a:r>
            <a:r>
              <a:rPr lang="en-US" altLang="zh-CN" sz="3600" i="1"/>
              <a:t>X</a:t>
            </a:r>
            <a:r>
              <a:rPr lang="zh-CN" altLang="en-US" sz="3600"/>
              <a:t>和</a:t>
            </a:r>
            <a:r>
              <a:rPr lang="en-US" altLang="zh-CN" sz="3600" i="1"/>
              <a:t>Y</a:t>
            </a:r>
            <a:r>
              <a:rPr lang="zh-CN" altLang="en-US" sz="3600"/>
              <a:t>，如果</a:t>
            </a:r>
            <a:r>
              <a:rPr lang="en-US" altLang="zh-CN" sz="3600" i="1"/>
              <a:t>X</a:t>
            </a:r>
            <a:r>
              <a:rPr lang="en-US" altLang="zh-CN" sz="3600"/>
              <a:t>→</a:t>
            </a:r>
            <a:r>
              <a:rPr lang="en-US" altLang="zh-CN" sz="3600" i="1"/>
              <a:t>Y</a:t>
            </a:r>
            <a:r>
              <a:rPr lang="zh-CN" altLang="en-US" sz="3600"/>
              <a:t>，但</a:t>
            </a:r>
            <a:r>
              <a:rPr lang="en-US" altLang="zh-CN" sz="3600" i="1"/>
              <a:t>Y</a:t>
            </a:r>
            <a:r>
              <a:rPr lang="en-US" altLang="zh-CN" sz="3600"/>
              <a:t> </a:t>
            </a:r>
            <a:r>
              <a:rPr lang="en-US" altLang="zh-CN" sz="3600">
                <a:sym typeface="Symbol" panose="05050102010706020507" pitchFamily="18" charset="2"/>
              </a:rPr>
              <a:t></a:t>
            </a:r>
            <a:r>
              <a:rPr lang="en-US" altLang="zh-CN" sz="3600"/>
              <a:t> </a:t>
            </a:r>
            <a:r>
              <a:rPr lang="en-US" altLang="zh-CN" sz="3600" i="1"/>
              <a:t>X</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非平凡的函数依赖。</a:t>
            </a:r>
          </a:p>
          <a:p>
            <a:pPr eaLnBrk="1" hangingPunct="1"/>
            <a:r>
              <a:rPr lang="zh-CN" altLang="en-US" sz="3600"/>
              <a:t>若</a:t>
            </a:r>
            <a:r>
              <a:rPr lang="en-US" altLang="zh-CN" sz="3600" i="1"/>
              <a:t>X</a:t>
            </a:r>
            <a:r>
              <a:rPr lang="en-US" altLang="zh-CN" sz="3600"/>
              <a:t>→</a:t>
            </a:r>
            <a:r>
              <a:rPr lang="en-US" altLang="zh-CN" sz="3600" i="1"/>
              <a:t>Y</a:t>
            </a:r>
            <a:r>
              <a:rPr lang="zh-CN" altLang="en-US" sz="3600"/>
              <a:t>，但</a:t>
            </a:r>
            <a:r>
              <a:rPr lang="en-US" altLang="zh-CN" sz="3600" i="1"/>
              <a:t>Y</a:t>
            </a:r>
            <a:r>
              <a:rPr lang="en-US" altLang="zh-CN" sz="3600">
                <a:sym typeface="Symbol" panose="05050102010706020507" pitchFamily="18" charset="2"/>
              </a:rPr>
              <a:t></a:t>
            </a:r>
            <a:r>
              <a:rPr lang="en-US" altLang="zh-CN" sz="3600" i="1"/>
              <a:t>X</a:t>
            </a:r>
            <a:r>
              <a:rPr lang="en-US" altLang="zh-CN" sz="3600"/>
              <a:t>, </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平凡的函数依赖。</a:t>
            </a:r>
          </a:p>
        </p:txBody>
      </p:sp>
      <p:cxnSp>
        <p:nvCxnSpPr>
          <p:cNvPr id="8" name="直接连接符 7">
            <a:extLst>
              <a:ext uri="{FF2B5EF4-FFF2-40B4-BE49-F238E27FC236}">
                <a16:creationId xmlns:a16="http://schemas.microsoft.com/office/drawing/2014/main" id="{694E94CA-CCA5-417D-8F29-D8252378997B}"/>
              </a:ext>
            </a:extLst>
          </p:cNvPr>
          <p:cNvCxnSpPr/>
          <p:nvPr/>
        </p:nvCxnSpPr>
        <p:spPr>
          <a:xfrm flipH="1">
            <a:off x="4111625" y="2714625"/>
            <a:ext cx="144463" cy="576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B725C3F1-98DC-4B78-A937-B7E2E1E2E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88F696-51C1-4605-9DF9-34789C35C08B}" type="slidenum">
              <a:rPr lang="zh-CN" altLang="en-US"/>
              <a:pPr eaLnBrk="1" hangingPunct="1"/>
              <a:t>23</a:t>
            </a:fld>
            <a:endParaRPr lang="en-US" altLang="zh-CN"/>
          </a:p>
        </p:txBody>
      </p:sp>
      <p:sp>
        <p:nvSpPr>
          <p:cNvPr id="23555" name="Rectangle 3">
            <a:extLst>
              <a:ext uri="{FF2B5EF4-FFF2-40B4-BE49-F238E27FC236}">
                <a16:creationId xmlns:a16="http://schemas.microsoft.com/office/drawing/2014/main" id="{D82515B1-B1CC-4EB1-A653-127BF8381A1F}"/>
              </a:ext>
            </a:extLst>
          </p:cNvPr>
          <p:cNvSpPr>
            <a:spLocks noGrp="1" noChangeArrowheads="1"/>
          </p:cNvSpPr>
          <p:nvPr>
            <p:ph type="body" idx="1"/>
          </p:nvPr>
        </p:nvSpPr>
        <p:spPr>
          <a:xfrm>
            <a:off x="468313" y="1052513"/>
            <a:ext cx="8229600" cy="4525962"/>
          </a:xfrm>
        </p:spPr>
        <p:txBody>
          <a:bodyPr/>
          <a:lstStyle/>
          <a:p>
            <a:pPr marL="609600" indent="-609600" eaLnBrk="1" hangingPunct="1">
              <a:buFontTx/>
              <a:buNone/>
            </a:pPr>
            <a:r>
              <a:rPr lang="zh-CN" altLang="en-US" sz="4000"/>
              <a:t>例：关系</a:t>
            </a:r>
            <a:r>
              <a:rPr lang="en-US" altLang="zh-CN" sz="4000"/>
              <a:t>SC (</a:t>
            </a:r>
            <a:r>
              <a:rPr lang="en-US" altLang="zh-CN" sz="4000" u="sng"/>
              <a:t>Sno</a:t>
            </a:r>
            <a:r>
              <a:rPr lang="en-US" altLang="zh-CN" sz="4000"/>
              <a:t>, </a:t>
            </a:r>
            <a:r>
              <a:rPr lang="en-US" altLang="zh-CN" sz="4000" u="sng"/>
              <a:t>Cno</a:t>
            </a:r>
            <a:r>
              <a:rPr lang="en-US" altLang="zh-CN" sz="4000"/>
              <a:t>, Grade)</a:t>
            </a:r>
            <a:endParaRPr lang="zh-CN" altLang="en-US" sz="4000"/>
          </a:p>
          <a:p>
            <a:pPr marL="990600" lvl="1" indent="-533400" eaLnBrk="1" hangingPunct="1">
              <a:buFontTx/>
              <a:buAutoNum type="circleNumDbPlain"/>
            </a:pPr>
            <a:r>
              <a:rPr lang="zh-CN" altLang="en-US" sz="3600"/>
              <a:t>非平凡的函数依赖：</a:t>
            </a:r>
            <a:r>
              <a:rPr lang="en-US" altLang="zh-CN" sz="3600"/>
              <a:t>(Sno, Cno) → Grade</a:t>
            </a:r>
          </a:p>
          <a:p>
            <a:pPr marL="990600" lvl="1" indent="-533400" eaLnBrk="1" hangingPunct="1">
              <a:buFontTx/>
              <a:buAutoNum type="circleNumDbPlain"/>
            </a:pPr>
            <a:r>
              <a:rPr lang="zh-CN" altLang="en-US" sz="3600"/>
              <a:t>平凡的函数依赖</a:t>
            </a:r>
          </a:p>
          <a:p>
            <a:pPr marL="1371600" lvl="2" indent="-457200" eaLnBrk="1" hangingPunct="1"/>
            <a:r>
              <a:rPr lang="en-US" altLang="zh-CN" sz="3200"/>
              <a:t>(Sno, Cno) → Sno</a:t>
            </a:r>
          </a:p>
          <a:p>
            <a:pPr marL="1371600" lvl="2" indent="-457200" eaLnBrk="1" hangingPunct="1"/>
            <a:r>
              <a:rPr lang="en-US" altLang="zh-CN" sz="3200"/>
              <a:t>(Sno, Cno) → Cno</a:t>
            </a:r>
          </a:p>
          <a:p>
            <a:pPr marL="609600" indent="-609600" eaLnBrk="1" hangingPunct="1"/>
            <a:endParaRPr lang="zh-CN" altLang="en-US" sz="4000"/>
          </a:p>
        </p:txBody>
      </p:sp>
      <p:sp>
        <p:nvSpPr>
          <p:cNvPr id="4" name="矩形 3">
            <a:extLst>
              <a:ext uri="{FF2B5EF4-FFF2-40B4-BE49-F238E27FC236}">
                <a16:creationId xmlns:a16="http://schemas.microsoft.com/office/drawing/2014/main" id="{0C1707F5-DC3B-4432-8CF8-E2A8A6C1BEC8}"/>
              </a:ext>
            </a:extLst>
          </p:cNvPr>
          <p:cNvSpPr>
            <a:spLocks noChangeArrowheads="1"/>
          </p:cNvSpPr>
          <p:nvPr/>
        </p:nvSpPr>
        <p:spPr bwMode="auto">
          <a:xfrm>
            <a:off x="1571625" y="5214938"/>
            <a:ext cx="4357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371600" indent="-4572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r>
              <a:rPr lang="en-US" altLang="zh-CN" sz="4000">
                <a:solidFill>
                  <a:srgbClr val="3333CC"/>
                </a:solidFill>
              </a:rPr>
              <a:t>Cno → Cpno?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A679FA4C-83B1-4CE8-A32E-F3DDB93D12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A9065D-557A-4045-904B-F1536CA316F2}" type="slidenum">
              <a:rPr lang="zh-CN" altLang="en-US"/>
              <a:pPr eaLnBrk="1" hangingPunct="1"/>
              <a:t>24</a:t>
            </a:fld>
            <a:endParaRPr lang="en-US" altLang="zh-CN"/>
          </a:p>
        </p:txBody>
      </p:sp>
      <p:sp>
        <p:nvSpPr>
          <p:cNvPr id="25603" name="Rectangle 3">
            <a:extLst>
              <a:ext uri="{FF2B5EF4-FFF2-40B4-BE49-F238E27FC236}">
                <a16:creationId xmlns:a16="http://schemas.microsoft.com/office/drawing/2014/main" id="{7F798C9B-6056-49A4-98A8-4EFA357F1FB4}"/>
              </a:ext>
            </a:extLst>
          </p:cNvPr>
          <p:cNvSpPr>
            <a:spLocks noGrp="1" noChangeArrowheads="1"/>
          </p:cNvSpPr>
          <p:nvPr>
            <p:ph type="body" idx="1"/>
          </p:nvPr>
        </p:nvSpPr>
        <p:spPr>
          <a:xfrm>
            <a:off x="457200" y="1600200"/>
            <a:ext cx="8229600" cy="3629025"/>
          </a:xfrm>
        </p:spPr>
        <p:txBody>
          <a:bodyPr/>
          <a:lstStyle/>
          <a:p>
            <a:pPr eaLnBrk="1" hangingPunct="1"/>
            <a:r>
              <a:rPr lang="zh-CN" altLang="en-US" sz="3600"/>
              <a:t>若</a:t>
            </a:r>
            <a:r>
              <a:rPr lang="en-US" altLang="zh-CN" sz="3600" i="1"/>
              <a:t>X</a:t>
            </a:r>
            <a:r>
              <a:rPr lang="en-US" altLang="zh-CN" sz="3600"/>
              <a:t>→</a:t>
            </a:r>
            <a:r>
              <a:rPr lang="en-US" altLang="zh-CN" sz="3600" i="1"/>
              <a:t>Y</a:t>
            </a:r>
            <a:r>
              <a:rPr lang="zh-CN" altLang="en-US" sz="3600"/>
              <a:t>，则</a:t>
            </a:r>
            <a:r>
              <a:rPr lang="en-US" altLang="zh-CN" sz="3600" i="1"/>
              <a:t>X</a:t>
            </a:r>
            <a:r>
              <a:rPr lang="zh-CN" altLang="en-US" sz="3600"/>
              <a:t>称为这个函数依赖的决定属性组，也称为决定因素（</a:t>
            </a:r>
            <a:r>
              <a:rPr lang="en-US" altLang="zh-CN" sz="3600"/>
              <a:t>Determinant</a:t>
            </a:r>
            <a:r>
              <a:rPr lang="zh-CN" altLang="en-US" sz="3600"/>
              <a:t>）</a:t>
            </a:r>
          </a:p>
          <a:p>
            <a:pPr eaLnBrk="1" hangingPunct="1"/>
            <a:r>
              <a:rPr lang="zh-CN" altLang="en-US" sz="3600"/>
              <a:t>若</a:t>
            </a:r>
            <a:r>
              <a:rPr lang="en-US" altLang="zh-CN" sz="3600" i="1"/>
              <a:t>X</a:t>
            </a:r>
            <a:r>
              <a:rPr lang="en-US" altLang="zh-CN" sz="3600"/>
              <a:t>→</a:t>
            </a:r>
            <a:r>
              <a:rPr lang="en-US" altLang="zh-CN" sz="3600" i="1"/>
              <a:t>Y</a:t>
            </a:r>
            <a:r>
              <a:rPr lang="zh-CN" altLang="en-US" sz="3600"/>
              <a:t>，</a:t>
            </a:r>
            <a:r>
              <a:rPr lang="en-US" altLang="zh-CN" sz="3600" i="1"/>
              <a:t>Y</a:t>
            </a:r>
            <a:r>
              <a:rPr lang="en-US" altLang="zh-CN" sz="3600"/>
              <a:t>→</a:t>
            </a:r>
            <a:r>
              <a:rPr lang="en-US" altLang="zh-CN" sz="3600" i="1"/>
              <a:t>X</a:t>
            </a:r>
            <a:r>
              <a:rPr lang="zh-CN" altLang="en-US" sz="3600"/>
              <a:t>，则记作</a:t>
            </a:r>
            <a:r>
              <a:rPr lang="en-US" altLang="zh-CN" sz="3600" i="1">
                <a:solidFill>
                  <a:schemeClr val="accent2"/>
                </a:solidFill>
              </a:rPr>
              <a:t>X</a:t>
            </a:r>
            <a:r>
              <a:rPr lang="en-US" altLang="zh-CN" sz="3600">
                <a:solidFill>
                  <a:schemeClr val="accent2"/>
                </a:solidFill>
              </a:rPr>
              <a:t>←→</a:t>
            </a:r>
            <a:r>
              <a:rPr lang="en-US" altLang="zh-CN" sz="3600" i="1">
                <a:solidFill>
                  <a:schemeClr val="accent2"/>
                </a:solidFill>
              </a:rPr>
              <a:t>Y</a:t>
            </a:r>
            <a:endParaRPr lang="zh-CN" altLang="en-US" sz="3600">
              <a:solidFill>
                <a:schemeClr val="accent2"/>
              </a:solidFill>
            </a:endParaRPr>
          </a:p>
          <a:p>
            <a:pPr eaLnBrk="1" hangingPunct="1"/>
            <a:r>
              <a:rPr lang="zh-CN" altLang="en-US" sz="3600"/>
              <a:t>若</a:t>
            </a:r>
            <a:r>
              <a:rPr lang="en-US" altLang="zh-CN" sz="3600" i="1"/>
              <a:t>Y</a:t>
            </a:r>
            <a:r>
              <a:rPr lang="zh-CN" altLang="en-US" sz="3600"/>
              <a:t>不函数依赖于</a:t>
            </a:r>
            <a:r>
              <a:rPr lang="en-US" altLang="zh-CN" sz="3600" i="1"/>
              <a:t>X</a:t>
            </a:r>
            <a:r>
              <a:rPr lang="zh-CN" altLang="en-US" sz="3600"/>
              <a:t>，则记作</a:t>
            </a:r>
            <a:r>
              <a:rPr lang="en-US" altLang="zh-CN" sz="3600" i="1"/>
              <a:t>X</a:t>
            </a:r>
            <a:r>
              <a:rPr lang="en-US" altLang="zh-CN" sz="3600"/>
              <a:t> </a:t>
            </a:r>
            <a:r>
              <a:rPr lang="en-US" altLang="zh-CN" sz="3600">
                <a:sym typeface="Symbol" panose="05050102010706020507" pitchFamily="18" charset="2"/>
              </a:rPr>
              <a:t></a:t>
            </a:r>
            <a:r>
              <a:rPr lang="en-US" altLang="zh-CN" sz="3600" i="1"/>
              <a:t>Y</a:t>
            </a:r>
            <a:endParaRPr lang="zh-CN" altLang="en-US" sz="3600"/>
          </a:p>
        </p:txBody>
      </p:sp>
      <p:cxnSp>
        <p:nvCxnSpPr>
          <p:cNvPr id="9" name="直接连接符 8">
            <a:extLst>
              <a:ext uri="{FF2B5EF4-FFF2-40B4-BE49-F238E27FC236}">
                <a16:creationId xmlns:a16="http://schemas.microsoft.com/office/drawing/2014/main" id="{579DD665-F159-49E6-991A-0C9BDE6C8BEC}"/>
              </a:ext>
            </a:extLst>
          </p:cNvPr>
          <p:cNvCxnSpPr/>
          <p:nvPr/>
        </p:nvCxnSpPr>
        <p:spPr>
          <a:xfrm flipV="1">
            <a:off x="7019925" y="4221163"/>
            <a:ext cx="144463" cy="360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D10A1BDF-CD29-4B43-BB88-2FB0ECEF1F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7DDAE0-30EF-477D-9F87-7FD44AE53989}"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A3782773-847D-4ECE-A8B0-37CEF2AF51E5}"/>
              </a:ext>
            </a:extLst>
          </p:cNvPr>
          <p:cNvSpPr>
            <a:spLocks noGrp="1" noChangeArrowheads="1"/>
          </p:cNvSpPr>
          <p:nvPr>
            <p:ph type="title"/>
          </p:nvPr>
        </p:nvSpPr>
        <p:spPr>
          <a:xfrm>
            <a:off x="250825" y="274638"/>
            <a:ext cx="8686800" cy="1143000"/>
          </a:xfrm>
        </p:spPr>
        <p:txBody>
          <a:bodyPr/>
          <a:lstStyle/>
          <a:p>
            <a:pPr eaLnBrk="1" hangingPunct="1"/>
            <a:r>
              <a:rPr lang="zh-CN" altLang="en-US" b="1">
                <a:solidFill>
                  <a:srgbClr val="3333CC"/>
                </a:solidFill>
              </a:rPr>
              <a:t>三、完全函数依赖与部分函数依赖</a:t>
            </a:r>
          </a:p>
        </p:txBody>
      </p:sp>
      <p:sp>
        <p:nvSpPr>
          <p:cNvPr id="26628" name="Rectangle 3">
            <a:extLst>
              <a:ext uri="{FF2B5EF4-FFF2-40B4-BE49-F238E27FC236}">
                <a16:creationId xmlns:a16="http://schemas.microsoft.com/office/drawing/2014/main" id="{3DBF7E01-FD26-4BFE-B086-2AAD5449C506}"/>
              </a:ext>
            </a:extLst>
          </p:cNvPr>
          <p:cNvSpPr>
            <a:spLocks noGrp="1" noChangeArrowheads="1"/>
          </p:cNvSpPr>
          <p:nvPr>
            <p:ph type="body" idx="1"/>
          </p:nvPr>
        </p:nvSpPr>
        <p:spPr>
          <a:xfrm>
            <a:off x="250825" y="1557338"/>
            <a:ext cx="8642350" cy="3743325"/>
          </a:xfrm>
        </p:spPr>
        <p:txBody>
          <a:bodyPr/>
          <a:lstStyle/>
          <a:p>
            <a:pPr marL="0" indent="0" eaLnBrk="1" hangingPunct="1">
              <a:lnSpc>
                <a:spcPct val="130000"/>
              </a:lnSpc>
              <a:buFontTx/>
              <a:buNone/>
            </a:pPr>
            <a:r>
              <a:rPr lang="zh-CN" altLang="en-US" dirty="0"/>
              <a:t>定义</a:t>
            </a:r>
            <a:r>
              <a:rPr lang="en-US" altLang="zh-CN" dirty="0"/>
              <a:t>6.2 </a:t>
            </a:r>
            <a:r>
              <a:rPr lang="zh-CN" altLang="en-US" dirty="0"/>
              <a:t>在关系模式</a:t>
            </a:r>
            <a:r>
              <a:rPr lang="en-US" altLang="zh-CN" i="1" dirty="0"/>
              <a:t>R</a:t>
            </a:r>
            <a:r>
              <a:rPr lang="en-US" altLang="zh-CN" dirty="0"/>
              <a:t>(</a:t>
            </a:r>
            <a:r>
              <a:rPr lang="en-US" altLang="zh-CN" i="1" dirty="0"/>
              <a:t>U</a:t>
            </a:r>
            <a:r>
              <a:rPr lang="en-US" altLang="zh-CN" dirty="0"/>
              <a:t>)</a:t>
            </a:r>
            <a:r>
              <a:rPr lang="zh-CN" altLang="en-US" dirty="0"/>
              <a:t>中，如果</a:t>
            </a:r>
            <a:r>
              <a:rPr lang="en-US" altLang="zh-CN" dirty="0"/>
              <a:t>X→Y</a:t>
            </a:r>
            <a:r>
              <a:rPr lang="zh-CN" altLang="en-US" dirty="0"/>
              <a:t>，并且对于</a:t>
            </a:r>
            <a:r>
              <a:rPr lang="en-US" altLang="zh-CN" dirty="0"/>
              <a:t>X</a:t>
            </a:r>
            <a:r>
              <a:rPr lang="zh-CN" altLang="en-US" dirty="0"/>
              <a:t>的任何一个</a:t>
            </a:r>
            <a:r>
              <a:rPr lang="zh-CN" altLang="en-US" sz="4000" b="1" dirty="0">
                <a:solidFill>
                  <a:srgbClr val="00B0F0"/>
                </a:solidFill>
              </a:rPr>
              <a:t>真子集</a:t>
            </a:r>
            <a:r>
              <a:rPr lang="en-US" altLang="zh-CN" dirty="0"/>
              <a:t>X’</a:t>
            </a:r>
            <a:r>
              <a:rPr lang="zh-CN" altLang="en-US" dirty="0"/>
              <a:t>，都有</a:t>
            </a:r>
            <a:r>
              <a:rPr lang="en-US" altLang="zh-CN" dirty="0"/>
              <a:t>X’ </a:t>
            </a:r>
            <a:r>
              <a:rPr lang="en-US" altLang="zh-CN" dirty="0">
                <a:sym typeface="Symbol" panose="05050102010706020507" pitchFamily="18" charset="2"/>
              </a:rPr>
              <a:t></a:t>
            </a:r>
            <a:r>
              <a:rPr lang="en-US" altLang="zh-CN" dirty="0"/>
              <a:t>Y, </a:t>
            </a:r>
            <a:r>
              <a:rPr lang="zh-CN" altLang="en-US" dirty="0"/>
              <a:t>则称</a:t>
            </a:r>
            <a:r>
              <a:rPr lang="en-US" altLang="zh-CN" dirty="0">
                <a:solidFill>
                  <a:schemeClr val="accent2"/>
                </a:solidFill>
              </a:rPr>
              <a:t>Y</a:t>
            </a:r>
            <a:r>
              <a:rPr lang="zh-CN" altLang="en-US" dirty="0">
                <a:solidFill>
                  <a:schemeClr val="accent2"/>
                </a:solidFill>
              </a:rPr>
              <a:t>对</a:t>
            </a:r>
            <a:r>
              <a:rPr lang="en-US" altLang="zh-CN" dirty="0">
                <a:solidFill>
                  <a:schemeClr val="accent2"/>
                </a:solidFill>
              </a:rPr>
              <a:t>X</a:t>
            </a:r>
            <a:r>
              <a:rPr lang="zh-CN" altLang="en-US" dirty="0">
                <a:solidFill>
                  <a:schemeClr val="accent2"/>
                </a:solidFill>
              </a:rPr>
              <a:t>完全函数依赖</a:t>
            </a:r>
            <a:r>
              <a:rPr lang="zh-CN" altLang="en-US" dirty="0"/>
              <a:t>，记作</a:t>
            </a:r>
            <a:r>
              <a:rPr lang="en-US" altLang="zh-CN" dirty="0"/>
              <a:t>X</a:t>
            </a:r>
            <a:r>
              <a:rPr lang="en-US" altLang="zh-CN" dirty="0">
                <a:sym typeface="Symbol" panose="05050102010706020507" pitchFamily="18" charset="2"/>
              </a:rPr>
              <a:t>     </a:t>
            </a:r>
            <a:r>
              <a:rPr lang="en-US" altLang="zh-CN" dirty="0"/>
              <a:t>Y</a:t>
            </a:r>
            <a:r>
              <a:rPr lang="zh-CN" altLang="en-US" dirty="0"/>
              <a:t>。</a:t>
            </a:r>
          </a:p>
          <a:p>
            <a:pPr marL="0" indent="0" eaLnBrk="1" hangingPunct="1">
              <a:lnSpc>
                <a:spcPct val="130000"/>
              </a:lnSpc>
              <a:buFontTx/>
              <a:buNone/>
            </a:pPr>
            <a:r>
              <a:rPr lang="zh-CN" altLang="en-US" dirty="0"/>
              <a:t>若</a:t>
            </a:r>
            <a:r>
              <a:rPr lang="en-US" altLang="zh-CN" dirty="0"/>
              <a:t>X→Y</a:t>
            </a:r>
            <a:r>
              <a:rPr lang="zh-CN" altLang="en-US" dirty="0"/>
              <a:t>，但</a:t>
            </a:r>
            <a:r>
              <a:rPr lang="en-US" altLang="zh-CN" dirty="0"/>
              <a:t>Y</a:t>
            </a:r>
            <a:r>
              <a:rPr lang="zh-CN" altLang="en-US" dirty="0"/>
              <a:t>不完全函数依赖于</a:t>
            </a:r>
            <a:r>
              <a:rPr lang="en-US" altLang="zh-CN" dirty="0"/>
              <a:t>X</a:t>
            </a:r>
            <a:r>
              <a:rPr lang="zh-CN" altLang="en-US" dirty="0"/>
              <a:t>，则称</a:t>
            </a:r>
            <a:r>
              <a:rPr lang="en-US" altLang="zh-CN" dirty="0">
                <a:solidFill>
                  <a:schemeClr val="accent2"/>
                </a:solidFill>
              </a:rPr>
              <a:t>Y</a:t>
            </a:r>
            <a:r>
              <a:rPr lang="zh-CN" altLang="en-US" dirty="0">
                <a:solidFill>
                  <a:schemeClr val="accent2"/>
                </a:solidFill>
              </a:rPr>
              <a:t>对</a:t>
            </a:r>
            <a:r>
              <a:rPr lang="en-US" altLang="zh-CN" dirty="0">
                <a:solidFill>
                  <a:schemeClr val="accent2"/>
                </a:solidFill>
              </a:rPr>
              <a:t>X</a:t>
            </a:r>
            <a:r>
              <a:rPr lang="zh-CN" altLang="en-US" dirty="0">
                <a:solidFill>
                  <a:schemeClr val="accent2"/>
                </a:solidFill>
              </a:rPr>
              <a:t>部分函数依赖</a:t>
            </a:r>
            <a:r>
              <a:rPr lang="zh-CN" altLang="en-US" dirty="0"/>
              <a:t>，记作</a:t>
            </a:r>
            <a:r>
              <a:rPr lang="en-US" altLang="zh-CN" dirty="0"/>
              <a:t>X</a:t>
            </a:r>
            <a:r>
              <a:rPr lang="en-US" altLang="zh-CN" dirty="0">
                <a:sym typeface="Symbol" panose="05050102010706020507" pitchFamily="18" charset="2"/>
              </a:rPr>
              <a:t>     </a:t>
            </a:r>
            <a:r>
              <a:rPr lang="en-US" altLang="zh-CN" dirty="0"/>
              <a:t>Y</a:t>
            </a:r>
            <a:r>
              <a:rPr lang="zh-CN" altLang="en-US" dirty="0"/>
              <a:t>。</a:t>
            </a:r>
          </a:p>
        </p:txBody>
      </p:sp>
      <p:grpSp>
        <p:nvGrpSpPr>
          <p:cNvPr id="26629" name="Group 15">
            <a:extLst>
              <a:ext uri="{FF2B5EF4-FFF2-40B4-BE49-F238E27FC236}">
                <a16:creationId xmlns:a16="http://schemas.microsoft.com/office/drawing/2014/main" id="{739BFF02-1438-4D31-BCD6-BFC891227351}"/>
              </a:ext>
            </a:extLst>
          </p:cNvPr>
          <p:cNvGrpSpPr>
            <a:grpSpLocks/>
          </p:cNvGrpSpPr>
          <p:nvPr/>
        </p:nvGrpSpPr>
        <p:grpSpPr bwMode="auto">
          <a:xfrm>
            <a:off x="5003800" y="2852738"/>
            <a:ext cx="576263" cy="396875"/>
            <a:chOff x="612" y="3724"/>
            <a:chExt cx="363" cy="250"/>
          </a:xfrm>
        </p:grpSpPr>
        <p:sp>
          <p:nvSpPr>
            <p:cNvPr id="26634" name="Line 16">
              <a:extLst>
                <a:ext uri="{FF2B5EF4-FFF2-40B4-BE49-F238E27FC236}">
                  <a16:creationId xmlns:a16="http://schemas.microsoft.com/office/drawing/2014/main" id="{50AFAC71-1BDC-41B9-ADEC-0884CE3BDF9C}"/>
                </a:ext>
              </a:extLst>
            </p:cNvPr>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Text Box 17">
              <a:extLst>
                <a:ext uri="{FF2B5EF4-FFF2-40B4-BE49-F238E27FC236}">
                  <a16:creationId xmlns:a16="http://schemas.microsoft.com/office/drawing/2014/main" id="{97B80C44-30D2-4A3B-8697-230DD932CFFF}"/>
                </a:ext>
              </a:extLst>
            </p:cNvPr>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chemeClr val="accent2"/>
                  </a:solidFill>
                </a:rPr>
                <a:t>F</a:t>
              </a:r>
            </a:p>
          </p:txBody>
        </p:sp>
      </p:grpSp>
      <p:grpSp>
        <p:nvGrpSpPr>
          <p:cNvPr id="26630" name="Group 18">
            <a:extLst>
              <a:ext uri="{FF2B5EF4-FFF2-40B4-BE49-F238E27FC236}">
                <a16:creationId xmlns:a16="http://schemas.microsoft.com/office/drawing/2014/main" id="{08DEA73C-A32C-4C10-AA9F-ED4F22D0C992}"/>
              </a:ext>
            </a:extLst>
          </p:cNvPr>
          <p:cNvGrpSpPr>
            <a:grpSpLocks/>
          </p:cNvGrpSpPr>
          <p:nvPr/>
        </p:nvGrpSpPr>
        <p:grpSpPr bwMode="auto">
          <a:xfrm>
            <a:off x="4284663" y="4221163"/>
            <a:ext cx="576262" cy="396875"/>
            <a:chOff x="612" y="3724"/>
            <a:chExt cx="363" cy="250"/>
          </a:xfrm>
        </p:grpSpPr>
        <p:sp>
          <p:nvSpPr>
            <p:cNvPr id="26632" name="Line 19">
              <a:extLst>
                <a:ext uri="{FF2B5EF4-FFF2-40B4-BE49-F238E27FC236}">
                  <a16:creationId xmlns:a16="http://schemas.microsoft.com/office/drawing/2014/main" id="{9320E50E-2172-49A5-8649-76219F0C3486}"/>
                </a:ext>
              </a:extLst>
            </p:cNvPr>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Text Box 20">
              <a:extLst>
                <a:ext uri="{FF2B5EF4-FFF2-40B4-BE49-F238E27FC236}">
                  <a16:creationId xmlns:a16="http://schemas.microsoft.com/office/drawing/2014/main" id="{1C0CD46F-FEDF-4F50-8A29-2E0D37F2B3D1}"/>
                </a:ext>
              </a:extLst>
            </p:cNvPr>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chemeClr val="accent2"/>
                  </a:solidFill>
                </a:rPr>
                <a:t>P</a:t>
              </a:r>
            </a:p>
          </p:txBody>
        </p:sp>
      </p:grpSp>
      <p:cxnSp>
        <p:nvCxnSpPr>
          <p:cNvPr id="15" name="直接连接符 14">
            <a:extLst>
              <a:ext uri="{FF2B5EF4-FFF2-40B4-BE49-F238E27FC236}">
                <a16:creationId xmlns:a16="http://schemas.microsoft.com/office/drawing/2014/main" id="{2C568775-F4D1-42C2-A74E-BD67F71B5BFD}"/>
              </a:ext>
            </a:extLst>
          </p:cNvPr>
          <p:cNvCxnSpPr/>
          <p:nvPr/>
        </p:nvCxnSpPr>
        <p:spPr>
          <a:xfrm flipV="1">
            <a:off x="6762750" y="2406650"/>
            <a:ext cx="215900" cy="360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7">
            <a:extLst>
              <a:ext uri="{FF2B5EF4-FFF2-40B4-BE49-F238E27FC236}">
                <a16:creationId xmlns:a16="http://schemas.microsoft.com/office/drawing/2014/main" id="{15039823-7EDF-4001-9CF4-2DAD57CFA6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0F747F-E9B1-4531-91CD-BD6E9E75606C}"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6B8A462D-3944-479C-924F-55B8F361D336}"/>
              </a:ext>
            </a:extLst>
          </p:cNvPr>
          <p:cNvSpPr>
            <a:spLocks noGrp="1" noChangeArrowheads="1"/>
          </p:cNvSpPr>
          <p:nvPr>
            <p:ph type="title"/>
          </p:nvPr>
        </p:nvSpPr>
        <p:spPr/>
        <p:txBody>
          <a:bodyPr/>
          <a:lstStyle/>
          <a:p>
            <a:pPr eaLnBrk="1" hangingPunct="1"/>
            <a:r>
              <a:rPr lang="zh-CN" altLang="en-US" b="1">
                <a:solidFill>
                  <a:srgbClr val="3333CC"/>
                </a:solidFill>
              </a:rPr>
              <a:t>四、传递函数依赖</a:t>
            </a:r>
          </a:p>
        </p:txBody>
      </p:sp>
      <p:sp>
        <p:nvSpPr>
          <p:cNvPr id="34832" name="Rectangle 16">
            <a:extLst>
              <a:ext uri="{FF2B5EF4-FFF2-40B4-BE49-F238E27FC236}">
                <a16:creationId xmlns:a16="http://schemas.microsoft.com/office/drawing/2014/main" id="{1A041FC0-3E59-4534-95E7-4132F77BB911}"/>
              </a:ext>
            </a:extLst>
          </p:cNvPr>
          <p:cNvSpPr>
            <a:spLocks noGrp="1" noChangeArrowheads="1"/>
          </p:cNvSpPr>
          <p:nvPr>
            <p:ph type="body" idx="1"/>
          </p:nvPr>
        </p:nvSpPr>
        <p:spPr>
          <a:xfrm>
            <a:off x="250825" y="1341438"/>
            <a:ext cx="8675688" cy="4159250"/>
          </a:xfrm>
        </p:spPr>
        <p:txBody>
          <a:bodyPr/>
          <a:lstStyle/>
          <a:p>
            <a:pPr eaLnBrk="1" hangingPunct="1">
              <a:buFontTx/>
              <a:buNone/>
            </a:pPr>
            <a:r>
              <a:rPr lang="zh-CN" altLang="en-US"/>
              <a:t>   定义</a:t>
            </a:r>
            <a:r>
              <a:rPr lang="en-US" altLang="zh-CN"/>
              <a:t>6.3  </a:t>
            </a:r>
            <a:r>
              <a:rPr lang="zh-CN" altLang="en-US"/>
              <a:t>在关系模式</a:t>
            </a:r>
            <a:r>
              <a:rPr lang="en-US" altLang="zh-CN" i="1"/>
              <a:t>R</a:t>
            </a:r>
            <a:r>
              <a:rPr lang="en-US" altLang="zh-CN"/>
              <a:t>(</a:t>
            </a:r>
            <a:r>
              <a:rPr lang="en-US" altLang="zh-CN" i="1"/>
              <a:t>U</a:t>
            </a:r>
            <a:r>
              <a:rPr lang="en-US" altLang="zh-CN"/>
              <a:t>)</a:t>
            </a:r>
            <a:r>
              <a:rPr lang="zh-CN" altLang="en-US"/>
              <a:t>中，如果</a:t>
            </a:r>
            <a:r>
              <a:rPr lang="en-US" altLang="zh-CN"/>
              <a:t>X→Y, (Y</a:t>
            </a:r>
            <a:r>
              <a:rPr lang="en-US" altLang="zh-CN">
                <a:sym typeface="Symbol" panose="05050102010706020507" pitchFamily="18" charset="2"/>
              </a:rPr>
              <a:t></a:t>
            </a:r>
            <a:r>
              <a:rPr lang="en-US" altLang="zh-CN"/>
              <a:t>X)</a:t>
            </a:r>
            <a:r>
              <a:rPr lang="zh-CN" altLang="en-US"/>
              <a:t>， </a:t>
            </a:r>
            <a:r>
              <a:rPr lang="en-US" altLang="zh-CN"/>
              <a:t>Y→X, Y→Z</a:t>
            </a:r>
            <a:r>
              <a:rPr lang="zh-CN" altLang="en-US"/>
              <a:t>，</a:t>
            </a:r>
            <a:r>
              <a:rPr lang="en-US" altLang="zh-CN"/>
              <a:t>Z</a:t>
            </a:r>
            <a:r>
              <a:rPr lang="en-US" altLang="zh-CN">
                <a:sym typeface="Symbol" panose="05050102010706020507" pitchFamily="18" charset="2"/>
              </a:rPr>
              <a:t></a:t>
            </a:r>
            <a:r>
              <a:rPr lang="en-US" altLang="zh-CN"/>
              <a:t>Y</a:t>
            </a:r>
            <a:r>
              <a:rPr lang="zh-CN" altLang="en-US"/>
              <a:t>，则称</a:t>
            </a:r>
            <a:r>
              <a:rPr lang="en-US" altLang="zh-CN">
                <a:solidFill>
                  <a:schemeClr val="accent2"/>
                </a:solidFill>
              </a:rPr>
              <a:t>Z</a:t>
            </a:r>
            <a:r>
              <a:rPr lang="zh-CN" altLang="en-US">
                <a:solidFill>
                  <a:schemeClr val="accent2"/>
                </a:solidFill>
              </a:rPr>
              <a:t>对</a:t>
            </a:r>
            <a:r>
              <a:rPr lang="en-US" altLang="zh-CN">
                <a:solidFill>
                  <a:schemeClr val="accent2"/>
                </a:solidFill>
              </a:rPr>
              <a:t>X</a:t>
            </a:r>
            <a:r>
              <a:rPr lang="zh-CN" altLang="en-US">
                <a:solidFill>
                  <a:schemeClr val="accent2"/>
                </a:solidFill>
              </a:rPr>
              <a:t>传递函数依赖</a:t>
            </a:r>
            <a:r>
              <a:rPr lang="zh-CN" altLang="en-US">
                <a:solidFill>
                  <a:schemeClr val="hlink"/>
                </a:solidFill>
              </a:rPr>
              <a:t> </a:t>
            </a:r>
            <a:r>
              <a:rPr lang="en-US" altLang="zh-CN"/>
              <a:t>(transitive functional dependency)</a:t>
            </a:r>
            <a:r>
              <a:rPr lang="zh-CN" altLang="en-US"/>
              <a:t>。</a:t>
            </a:r>
          </a:p>
          <a:p>
            <a:pPr eaLnBrk="1" hangingPunct="1">
              <a:lnSpc>
                <a:spcPct val="90000"/>
              </a:lnSpc>
            </a:pPr>
            <a:r>
              <a:rPr lang="zh-CN" altLang="en-US"/>
              <a:t>注</a:t>
            </a:r>
            <a:r>
              <a:rPr lang="en-US" altLang="zh-CN"/>
              <a:t>: </a:t>
            </a:r>
            <a:r>
              <a:rPr lang="zh-CN" altLang="en-US"/>
              <a:t>如果</a:t>
            </a:r>
            <a:r>
              <a:rPr lang="en-US" altLang="zh-CN"/>
              <a:t>Y→X</a:t>
            </a:r>
            <a:r>
              <a:rPr lang="zh-CN" altLang="en-US"/>
              <a:t>， 即</a:t>
            </a:r>
            <a:r>
              <a:rPr lang="en-US" altLang="zh-CN"/>
              <a:t>X←→Y</a:t>
            </a:r>
            <a:r>
              <a:rPr lang="zh-CN" altLang="en-US"/>
              <a:t>，则</a:t>
            </a:r>
            <a:r>
              <a:rPr lang="en-US" altLang="zh-CN"/>
              <a:t>Z</a:t>
            </a:r>
            <a:r>
              <a:rPr lang="zh-CN" altLang="en-US"/>
              <a:t>直接依赖于</a:t>
            </a:r>
            <a:r>
              <a:rPr lang="en-US" altLang="zh-CN"/>
              <a:t>X</a:t>
            </a:r>
            <a:endParaRPr lang="zh-CN" altLang="en-US"/>
          </a:p>
          <a:p>
            <a:pPr eaLnBrk="1" hangingPunct="1">
              <a:lnSpc>
                <a:spcPct val="90000"/>
              </a:lnSpc>
            </a:pPr>
            <a:r>
              <a:rPr lang="zh-CN" altLang="en-US"/>
              <a:t>例</a:t>
            </a:r>
            <a:r>
              <a:rPr lang="en-US" altLang="zh-CN"/>
              <a:t>: </a:t>
            </a:r>
            <a:r>
              <a:rPr lang="zh-CN" altLang="en-US"/>
              <a:t>在关系</a:t>
            </a:r>
            <a:r>
              <a:rPr lang="en-US" altLang="zh-CN"/>
              <a:t>Student(Sno, Sdept, Mname)</a:t>
            </a:r>
            <a:r>
              <a:rPr lang="zh-CN" altLang="en-US"/>
              <a:t>中</a:t>
            </a:r>
          </a:p>
          <a:p>
            <a:pPr lvl="1" eaLnBrk="1" hangingPunct="1">
              <a:lnSpc>
                <a:spcPct val="90000"/>
              </a:lnSpc>
              <a:buFontTx/>
              <a:buNone/>
            </a:pPr>
            <a:r>
              <a:rPr lang="en-US" altLang="zh-CN" sz="3200"/>
              <a:t>Sno → Sdept</a:t>
            </a:r>
            <a:r>
              <a:rPr lang="zh-CN" altLang="en-US" sz="3200"/>
              <a:t>，</a:t>
            </a:r>
            <a:r>
              <a:rPr lang="en-US" altLang="zh-CN" sz="3200"/>
              <a:t>Sdept → Mname</a:t>
            </a:r>
            <a:r>
              <a:rPr lang="zh-CN" altLang="en-US" sz="3200"/>
              <a:t>，</a:t>
            </a:r>
          </a:p>
          <a:p>
            <a:pPr lvl="1" eaLnBrk="1" hangingPunct="1">
              <a:lnSpc>
                <a:spcPct val="90000"/>
              </a:lnSpc>
              <a:buFontTx/>
              <a:buNone/>
            </a:pPr>
            <a:r>
              <a:rPr lang="en-US" altLang="zh-CN" sz="3200"/>
              <a:t>Mname</a:t>
            </a:r>
            <a:r>
              <a:rPr lang="zh-CN" altLang="en-US" sz="3200"/>
              <a:t>传递函数依赖于</a:t>
            </a:r>
            <a:r>
              <a:rPr lang="en-US" altLang="zh-CN" sz="3200"/>
              <a:t>Sno</a:t>
            </a:r>
          </a:p>
        </p:txBody>
      </p:sp>
      <p:sp>
        <p:nvSpPr>
          <p:cNvPr id="27653" name="Line 17">
            <a:extLst>
              <a:ext uri="{FF2B5EF4-FFF2-40B4-BE49-F238E27FC236}">
                <a16:creationId xmlns:a16="http://schemas.microsoft.com/office/drawing/2014/main" id="{0ABC1973-55CF-497F-87A2-E3742B7CA9C5}"/>
              </a:ext>
            </a:extLst>
          </p:cNvPr>
          <p:cNvSpPr>
            <a:spLocks noChangeShapeType="1"/>
          </p:cNvSpPr>
          <p:nvPr/>
        </p:nvSpPr>
        <p:spPr bwMode="auto">
          <a:xfrm flipH="1">
            <a:off x="1193800" y="1973263"/>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Line 18">
            <a:extLst>
              <a:ext uri="{FF2B5EF4-FFF2-40B4-BE49-F238E27FC236}">
                <a16:creationId xmlns:a16="http://schemas.microsoft.com/office/drawing/2014/main" id="{8DD07D21-027B-49F7-A4F4-4922ABB8B94D}"/>
              </a:ext>
            </a:extLst>
          </p:cNvPr>
          <p:cNvSpPr>
            <a:spLocks noChangeShapeType="1"/>
          </p:cNvSpPr>
          <p:nvPr/>
        </p:nvSpPr>
        <p:spPr bwMode="auto">
          <a:xfrm flipH="1">
            <a:off x="2654300" y="1976438"/>
            <a:ext cx="146050" cy="373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Line 17">
            <a:extLst>
              <a:ext uri="{FF2B5EF4-FFF2-40B4-BE49-F238E27FC236}">
                <a16:creationId xmlns:a16="http://schemas.microsoft.com/office/drawing/2014/main" id="{77E81F84-EE55-4C2F-A956-33B64F68319C}"/>
              </a:ext>
            </a:extLst>
          </p:cNvPr>
          <p:cNvSpPr>
            <a:spLocks noChangeShapeType="1"/>
          </p:cNvSpPr>
          <p:nvPr/>
        </p:nvSpPr>
        <p:spPr bwMode="auto">
          <a:xfrm flipH="1">
            <a:off x="5133975" y="1957388"/>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32">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4832">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48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6">
            <a:extLst>
              <a:ext uri="{FF2B5EF4-FFF2-40B4-BE49-F238E27FC236}">
                <a16:creationId xmlns:a16="http://schemas.microsoft.com/office/drawing/2014/main" id="{6C188D42-8812-4121-B86B-D5877955D6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D1ABFC-225C-4A2E-9EEA-EA16601037A8}" type="slidenum">
              <a:rPr lang="zh-CN" altLang="en-US"/>
              <a:pPr eaLnBrk="1" hangingPunct="1"/>
              <a:t>27</a:t>
            </a:fld>
            <a:endParaRPr lang="en-US" altLang="zh-CN"/>
          </a:p>
        </p:txBody>
      </p:sp>
      <p:sp>
        <p:nvSpPr>
          <p:cNvPr id="28675" name="Rectangle 2">
            <a:extLst>
              <a:ext uri="{FF2B5EF4-FFF2-40B4-BE49-F238E27FC236}">
                <a16:creationId xmlns:a16="http://schemas.microsoft.com/office/drawing/2014/main" id="{E01B30EF-7BEC-4802-844C-97ECD909AE1B}"/>
              </a:ext>
            </a:extLst>
          </p:cNvPr>
          <p:cNvSpPr>
            <a:spLocks noGrp="1" noChangeArrowheads="1"/>
          </p:cNvSpPr>
          <p:nvPr>
            <p:ph type="title"/>
          </p:nvPr>
        </p:nvSpPr>
        <p:spPr/>
        <p:txBody>
          <a:bodyPr/>
          <a:lstStyle/>
          <a:p>
            <a:pPr eaLnBrk="1" hangingPunct="1"/>
            <a:r>
              <a:rPr lang="en-US" altLang="zh-CN">
                <a:solidFill>
                  <a:srgbClr val="3333CC"/>
                </a:solidFill>
              </a:rPr>
              <a:t>6.2.2 </a:t>
            </a:r>
            <a:r>
              <a:rPr lang="zh-CN" altLang="en-US" b="1">
                <a:solidFill>
                  <a:srgbClr val="3333CC"/>
                </a:solidFill>
              </a:rPr>
              <a:t>码</a:t>
            </a:r>
          </a:p>
        </p:txBody>
      </p:sp>
      <p:sp>
        <p:nvSpPr>
          <p:cNvPr id="27652" name="Rectangle 3">
            <a:extLst>
              <a:ext uri="{FF2B5EF4-FFF2-40B4-BE49-F238E27FC236}">
                <a16:creationId xmlns:a16="http://schemas.microsoft.com/office/drawing/2014/main" id="{6316B794-9382-411C-867E-3FB1828A61DF}"/>
              </a:ext>
            </a:extLst>
          </p:cNvPr>
          <p:cNvSpPr>
            <a:spLocks noGrp="1" noChangeArrowheads="1"/>
          </p:cNvSpPr>
          <p:nvPr>
            <p:ph type="body" sz="half" idx="1"/>
          </p:nvPr>
        </p:nvSpPr>
        <p:spPr>
          <a:xfrm>
            <a:off x="900113" y="1557338"/>
            <a:ext cx="7570787" cy="2735262"/>
          </a:xfrm>
        </p:spPr>
        <p:txBody>
          <a:bodyPr/>
          <a:lstStyle/>
          <a:p>
            <a:pPr eaLnBrk="1" hangingPunct="1"/>
            <a:r>
              <a:rPr lang="zh-CN" altLang="en-US" sz="3600"/>
              <a:t>定义</a:t>
            </a:r>
            <a:r>
              <a:rPr lang="en-US" altLang="zh-CN" sz="3600"/>
              <a:t>6.4 </a:t>
            </a:r>
            <a:r>
              <a:rPr lang="zh-CN" altLang="en-US" sz="3600"/>
              <a:t>设</a:t>
            </a:r>
            <a:r>
              <a:rPr lang="en-US" altLang="zh-CN" sz="3600" i="1"/>
              <a:t>K</a:t>
            </a:r>
            <a:r>
              <a:rPr lang="zh-CN" altLang="en-US" sz="3600"/>
              <a:t>为</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a:t>
            </a:r>
            <a:r>
              <a:rPr lang="zh-CN" altLang="en-US" sz="3600"/>
              <a:t>中的属性或属性组合。若        ，则</a:t>
            </a:r>
            <a:r>
              <a:rPr lang="en-US" altLang="zh-CN" sz="3600" i="1"/>
              <a:t>K</a:t>
            </a:r>
            <a:r>
              <a:rPr lang="zh-CN" altLang="en-US" sz="3600"/>
              <a:t>为</a:t>
            </a:r>
            <a:r>
              <a:rPr lang="en-US" altLang="zh-CN" sz="3600" i="1"/>
              <a:t>R</a:t>
            </a:r>
            <a:r>
              <a:rPr lang="zh-CN" altLang="en-US" sz="3600"/>
              <a:t>的</a:t>
            </a:r>
            <a:r>
              <a:rPr lang="zh-CN" altLang="en-US" sz="3600">
                <a:solidFill>
                  <a:schemeClr val="accent2"/>
                </a:solidFill>
              </a:rPr>
              <a:t>侯选码</a:t>
            </a:r>
            <a:r>
              <a:rPr lang="zh-CN" altLang="en-US" sz="3600"/>
              <a:t> </a:t>
            </a:r>
            <a:r>
              <a:rPr lang="en-US" altLang="zh-CN" sz="3600"/>
              <a:t>(Candidate Key)</a:t>
            </a:r>
            <a:endParaRPr lang="zh-CN" altLang="en-US" sz="3600"/>
          </a:p>
          <a:p>
            <a:pPr eaLnBrk="1" hangingPunct="1"/>
            <a:r>
              <a:rPr lang="zh-CN" altLang="en-US" sz="3600"/>
              <a:t>若候选码多于一个，则选定其中的一个为主码 </a:t>
            </a:r>
            <a:r>
              <a:rPr lang="en-US" altLang="zh-CN" sz="3600"/>
              <a:t>(Primary Key)</a:t>
            </a:r>
            <a:endParaRPr lang="zh-CN" altLang="en-US" sz="3600"/>
          </a:p>
          <a:p>
            <a:pPr eaLnBrk="1" hangingPunct="1"/>
            <a:endParaRPr lang="zh-CN" altLang="en-US" sz="3600"/>
          </a:p>
        </p:txBody>
      </p:sp>
      <p:pic>
        <p:nvPicPr>
          <p:cNvPr id="28677" name="Picture 4">
            <a:extLst>
              <a:ext uri="{FF2B5EF4-FFF2-40B4-BE49-F238E27FC236}">
                <a16:creationId xmlns:a16="http://schemas.microsoft.com/office/drawing/2014/main" id="{DCBA22F3-4550-443D-BF3E-1E4B4E9A15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40200" y="2112963"/>
            <a:ext cx="936625" cy="56673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537A139C-CE32-420B-BD1C-F9A365807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212D7A-DDB8-4FCC-97D2-B3F426DEE80B}" type="slidenum">
              <a:rPr lang="zh-CN" altLang="en-US"/>
              <a:pPr eaLnBrk="1" hangingPunct="1"/>
              <a:t>28</a:t>
            </a:fld>
            <a:endParaRPr lang="en-US" altLang="zh-CN"/>
          </a:p>
        </p:txBody>
      </p:sp>
      <p:sp>
        <p:nvSpPr>
          <p:cNvPr id="28675" name="Rectangle 3">
            <a:extLst>
              <a:ext uri="{FF2B5EF4-FFF2-40B4-BE49-F238E27FC236}">
                <a16:creationId xmlns:a16="http://schemas.microsoft.com/office/drawing/2014/main" id="{7E34F9F4-CEF5-48F4-A0A9-C4378A86FA77}"/>
              </a:ext>
            </a:extLst>
          </p:cNvPr>
          <p:cNvSpPr>
            <a:spLocks noGrp="1" noChangeArrowheads="1"/>
          </p:cNvSpPr>
          <p:nvPr>
            <p:ph type="body" idx="1"/>
          </p:nvPr>
        </p:nvSpPr>
        <p:spPr>
          <a:xfrm>
            <a:off x="468313" y="693738"/>
            <a:ext cx="8229600" cy="5472112"/>
          </a:xfrm>
        </p:spPr>
        <p:txBody>
          <a:bodyPr/>
          <a:lstStyle/>
          <a:p>
            <a:pPr marL="609600" indent="-609600" eaLnBrk="1" hangingPunct="1"/>
            <a:r>
              <a:rPr lang="zh-CN" altLang="en-US" sz="4000"/>
              <a:t>主属性与非主属性</a:t>
            </a:r>
          </a:p>
          <a:p>
            <a:pPr marL="990600" lvl="1" indent="-533400" eaLnBrk="1" hangingPunct="1">
              <a:buFontTx/>
              <a:buAutoNum type="circleNumDbPlain"/>
            </a:pPr>
            <a:r>
              <a:rPr lang="zh-CN" altLang="en-US" sz="4000"/>
              <a:t>包含在任何一个</a:t>
            </a:r>
            <a:r>
              <a:rPr lang="zh-CN" altLang="en-US" sz="4000">
                <a:solidFill>
                  <a:srgbClr val="3333CC"/>
                </a:solidFill>
              </a:rPr>
              <a:t>候选码</a:t>
            </a:r>
            <a:r>
              <a:rPr lang="zh-CN" altLang="en-US" sz="4000"/>
              <a:t>中的属性，称为</a:t>
            </a:r>
            <a:r>
              <a:rPr lang="zh-CN" altLang="en-US" sz="4000">
                <a:solidFill>
                  <a:schemeClr val="accent2"/>
                </a:solidFill>
              </a:rPr>
              <a:t>主属性</a:t>
            </a:r>
            <a:r>
              <a:rPr lang="zh-CN" altLang="en-US" sz="4000"/>
              <a:t> </a:t>
            </a:r>
            <a:r>
              <a:rPr lang="en-US" altLang="zh-CN" sz="4000"/>
              <a:t>(Prime attribute)</a:t>
            </a:r>
            <a:endParaRPr lang="zh-CN" altLang="en-US" sz="4000"/>
          </a:p>
          <a:p>
            <a:pPr marL="990600" lvl="1" indent="-533400" eaLnBrk="1" hangingPunct="1">
              <a:buFontTx/>
              <a:buAutoNum type="circleNumDbPlain"/>
            </a:pPr>
            <a:r>
              <a:rPr lang="zh-CN" altLang="en-US" sz="4000"/>
              <a:t>不包含在任何码中的属性称为</a:t>
            </a:r>
            <a:r>
              <a:rPr lang="zh-CN" altLang="en-US" sz="4000">
                <a:solidFill>
                  <a:schemeClr val="accent2"/>
                </a:solidFill>
              </a:rPr>
              <a:t>非主属性</a:t>
            </a:r>
            <a:r>
              <a:rPr lang="en-US" altLang="zh-CN" sz="4000"/>
              <a:t>(Nonprime attribute)</a:t>
            </a:r>
            <a:r>
              <a:rPr lang="zh-CN" altLang="en-US" sz="4000"/>
              <a:t>或非码属性 </a:t>
            </a:r>
            <a:r>
              <a:rPr lang="en-US" altLang="zh-CN" sz="4000"/>
              <a:t>(Non-key attribute)</a:t>
            </a:r>
            <a:endParaRPr lang="zh-CN" altLang="en-US" sz="4000"/>
          </a:p>
          <a:p>
            <a:pPr marL="609600" indent="-609600" eaLnBrk="1" hangingPunct="1"/>
            <a:r>
              <a:rPr lang="zh-CN" altLang="en-US" sz="4000">
                <a:solidFill>
                  <a:schemeClr val="accent2"/>
                </a:solidFill>
              </a:rPr>
              <a:t>全码 </a:t>
            </a:r>
            <a:r>
              <a:rPr lang="en-US" altLang="zh-CN" sz="4000">
                <a:solidFill>
                  <a:schemeClr val="accent2"/>
                </a:solidFill>
              </a:rPr>
              <a:t>(All-key)</a:t>
            </a:r>
            <a:r>
              <a:rPr lang="zh-CN" altLang="en-US" sz="4000">
                <a:solidFill>
                  <a:schemeClr val="accent2"/>
                </a:solidFill>
              </a:rPr>
              <a:t>：整个属性组是码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A8BBA08-FCC3-4984-B182-213F8AF94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6DE05D-B429-4F36-B6F9-FFA7F7FB3173}" type="slidenum">
              <a:rPr lang="zh-CN" altLang="en-US"/>
              <a:pPr eaLnBrk="1" hangingPunct="1"/>
              <a:t>29</a:t>
            </a:fld>
            <a:endParaRPr lang="en-US" altLang="zh-CN"/>
          </a:p>
        </p:txBody>
      </p:sp>
      <p:sp>
        <p:nvSpPr>
          <p:cNvPr id="40963" name="Rectangle 3">
            <a:extLst>
              <a:ext uri="{FF2B5EF4-FFF2-40B4-BE49-F238E27FC236}">
                <a16:creationId xmlns:a16="http://schemas.microsoft.com/office/drawing/2014/main" id="{C591C66C-F489-4A6B-87A4-FCCA84A3E969}"/>
              </a:ext>
            </a:extLst>
          </p:cNvPr>
          <p:cNvSpPr>
            <a:spLocks noGrp="1" noChangeArrowheads="1"/>
          </p:cNvSpPr>
          <p:nvPr>
            <p:ph type="body" idx="1"/>
          </p:nvPr>
        </p:nvSpPr>
        <p:spPr>
          <a:xfrm>
            <a:off x="323850" y="692150"/>
            <a:ext cx="8351838" cy="3671888"/>
          </a:xfrm>
        </p:spPr>
        <p:txBody>
          <a:bodyPr/>
          <a:lstStyle/>
          <a:p>
            <a:pPr marL="609600" indent="-609600" eaLnBrk="1" hangingPunct="1">
              <a:buFontTx/>
              <a:buNone/>
            </a:pPr>
            <a:r>
              <a:rPr lang="zh-CN" altLang="en-US" sz="4400"/>
              <a:t>例</a:t>
            </a:r>
            <a:r>
              <a:rPr lang="en-US" altLang="zh-CN" sz="4400"/>
              <a:t>2.  </a:t>
            </a:r>
          </a:p>
          <a:p>
            <a:pPr marL="990600" lvl="1" indent="-533400" eaLnBrk="1" hangingPunct="1">
              <a:buFontTx/>
              <a:buAutoNum type="circleNumDbPlain"/>
            </a:pPr>
            <a:r>
              <a:rPr lang="zh-CN" altLang="en-US" sz="4000"/>
              <a:t>关系模式</a:t>
            </a:r>
            <a:r>
              <a:rPr lang="en-US" altLang="zh-CN" sz="4000"/>
              <a:t>S (</a:t>
            </a:r>
            <a:r>
              <a:rPr lang="en-US" altLang="zh-CN" sz="4000" u="sng">
                <a:solidFill>
                  <a:schemeClr val="accent2"/>
                </a:solidFill>
              </a:rPr>
              <a:t>Sno</a:t>
            </a:r>
            <a:r>
              <a:rPr lang="en-US" altLang="zh-CN" sz="4000"/>
              <a:t>,Sdept,Sage)</a:t>
            </a:r>
            <a:r>
              <a:rPr lang="zh-CN" altLang="en-US" sz="4000"/>
              <a:t>，</a:t>
            </a:r>
            <a:r>
              <a:rPr lang="en-US" altLang="zh-CN" sz="4000"/>
              <a:t>Sno</a:t>
            </a:r>
            <a:r>
              <a:rPr lang="zh-CN" altLang="en-US" sz="4000"/>
              <a:t>是码</a:t>
            </a:r>
          </a:p>
          <a:p>
            <a:pPr marL="990600" lvl="1" indent="-533400" eaLnBrk="1" hangingPunct="1">
              <a:buFontTx/>
              <a:buAutoNum type="circleNumDbPlain"/>
            </a:pPr>
            <a:r>
              <a:rPr lang="en-US" altLang="zh-CN" sz="4000"/>
              <a:t>SC (</a:t>
            </a:r>
            <a:r>
              <a:rPr lang="en-US" altLang="zh-CN" sz="4000" u="sng">
                <a:solidFill>
                  <a:schemeClr val="accent2"/>
                </a:solidFill>
              </a:rPr>
              <a:t>Sno</a:t>
            </a:r>
            <a:r>
              <a:rPr lang="zh-CN" altLang="en-US" sz="4000" u="sng">
                <a:solidFill>
                  <a:schemeClr val="accent2"/>
                </a:solidFill>
              </a:rPr>
              <a:t>，</a:t>
            </a:r>
            <a:r>
              <a:rPr lang="en-US" altLang="zh-CN" sz="4000" u="sng">
                <a:solidFill>
                  <a:schemeClr val="accent2"/>
                </a:solidFill>
              </a:rPr>
              <a:t>Cno</a:t>
            </a:r>
            <a:r>
              <a:rPr lang="zh-CN" altLang="en-US" sz="4000"/>
              <a:t>，</a:t>
            </a:r>
            <a:r>
              <a:rPr lang="en-US" altLang="zh-CN" sz="4000"/>
              <a:t>Grade)</a:t>
            </a:r>
            <a:r>
              <a:rPr lang="zh-CN" altLang="en-US" sz="4000"/>
              <a:t>，</a:t>
            </a:r>
            <a:br>
              <a:rPr lang="zh-CN" altLang="en-US" sz="4000"/>
            </a:br>
            <a:r>
              <a:rPr lang="en-US" altLang="zh-CN" sz="4000"/>
              <a:t>(Sno</a:t>
            </a:r>
            <a:r>
              <a:rPr lang="zh-CN" altLang="en-US" sz="4000"/>
              <a:t>，</a:t>
            </a:r>
            <a:r>
              <a:rPr lang="en-US" altLang="zh-CN" sz="4000"/>
              <a:t>Cno)</a:t>
            </a:r>
            <a:r>
              <a:rPr lang="zh-CN" altLang="en-US" sz="4000"/>
              <a:t>是码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21DF1E63-5A0F-4AC7-8543-D90073874C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49F0B1-DAB8-48C6-A66F-E4A248CF6E2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ACF1FD9-E725-41A7-94D9-67D651C64183}"/>
              </a:ext>
            </a:extLst>
          </p:cNvPr>
          <p:cNvSpPr>
            <a:spLocks noGrp="1" noChangeArrowheads="1"/>
          </p:cNvSpPr>
          <p:nvPr>
            <p:ph type="title"/>
          </p:nvPr>
        </p:nvSpPr>
        <p:spPr/>
        <p:txBody>
          <a:bodyPr/>
          <a:lstStyle/>
          <a:p>
            <a:pPr eaLnBrk="1" hangingPunct="1"/>
            <a:r>
              <a:rPr lang="en-US" altLang="zh-CN" sz="4800">
                <a:solidFill>
                  <a:srgbClr val="3333CC"/>
                </a:solidFill>
              </a:rPr>
              <a:t>6.1 </a:t>
            </a:r>
            <a:r>
              <a:rPr lang="zh-CN" altLang="en-US" sz="4800" b="1">
                <a:solidFill>
                  <a:srgbClr val="3333CC"/>
                </a:solidFill>
              </a:rPr>
              <a:t>问题的提出</a:t>
            </a:r>
          </a:p>
        </p:txBody>
      </p:sp>
      <p:sp>
        <p:nvSpPr>
          <p:cNvPr id="12291" name="Rectangle 3">
            <a:extLst>
              <a:ext uri="{FF2B5EF4-FFF2-40B4-BE49-F238E27FC236}">
                <a16:creationId xmlns:a16="http://schemas.microsoft.com/office/drawing/2014/main" id="{0BB26B30-AE7A-4FD2-AF5F-74AF9756FB4F}"/>
              </a:ext>
            </a:extLst>
          </p:cNvPr>
          <p:cNvSpPr>
            <a:spLocks noGrp="1" noChangeArrowheads="1"/>
          </p:cNvSpPr>
          <p:nvPr>
            <p:ph type="body" idx="1"/>
          </p:nvPr>
        </p:nvSpPr>
        <p:spPr>
          <a:xfrm>
            <a:off x="0" y="1484313"/>
            <a:ext cx="9143999" cy="4681537"/>
          </a:xfrm>
        </p:spPr>
        <p:txBody>
          <a:bodyPr/>
          <a:lstStyle/>
          <a:p>
            <a:pPr eaLnBrk="1" hangingPunct="1">
              <a:buFont typeface="Wingdings" panose="05000000000000000000" pitchFamily="2" charset="2"/>
              <a:buNone/>
            </a:pPr>
            <a:r>
              <a:rPr lang="zh-CN" altLang="en-US" sz="4000" dirty="0"/>
              <a:t> 关系数据库逻辑设计</a:t>
            </a:r>
          </a:p>
          <a:p>
            <a:pPr lvl="1" eaLnBrk="1" hangingPunct="1">
              <a:buFont typeface="Wingdings" panose="05000000000000000000" pitchFamily="2" charset="2"/>
              <a:buChar char="l"/>
            </a:pPr>
            <a:r>
              <a:rPr lang="zh-CN" altLang="en-US" sz="4000" dirty="0"/>
              <a:t>针对一个具体问题，如何构造一个适合于它的数据模式（构造几个关系模式？每个关系由哪些属性组成？）</a:t>
            </a:r>
          </a:p>
          <a:p>
            <a:pPr lvl="1" eaLnBrk="1" hangingPunct="1">
              <a:buFont typeface="Wingdings" panose="05000000000000000000" pitchFamily="2" charset="2"/>
              <a:buChar char="l"/>
            </a:pPr>
            <a:r>
              <a:rPr lang="zh-CN" altLang="en-US" sz="4000" dirty="0"/>
              <a:t>数据库逻辑设计的有力工具</a:t>
            </a:r>
            <a:endParaRPr lang="en-US" altLang="zh-CN" sz="4000" dirty="0"/>
          </a:p>
          <a:p>
            <a:pPr lvl="1" eaLnBrk="1" hangingPunct="1">
              <a:buFontTx/>
              <a:buNone/>
            </a:pPr>
            <a:r>
              <a:rPr lang="en-US" altLang="zh-CN" sz="4000" dirty="0"/>
              <a:t>     </a:t>
            </a:r>
            <a:r>
              <a:rPr lang="zh-CN" altLang="en-US" sz="4000" dirty="0">
                <a:solidFill>
                  <a:schemeClr val="accent2"/>
                </a:solidFill>
              </a:rPr>
              <a:t>关系数据库的规范化理论</a:t>
            </a:r>
          </a:p>
          <a:p>
            <a:pPr eaLnBrk="1" hangingPunct="1"/>
            <a:endParaRPr lang="zh-CN" altLang="en-US" sz="4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887A416-0011-4ADD-8BED-197DCFAAB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292F50-B230-478F-9A1D-C4AE343AAE98}" type="slidenum">
              <a:rPr lang="zh-CN" altLang="en-US"/>
              <a:pPr eaLnBrk="1" hangingPunct="1"/>
              <a:t>30</a:t>
            </a:fld>
            <a:endParaRPr lang="en-US" altLang="zh-CN"/>
          </a:p>
        </p:txBody>
      </p:sp>
      <p:sp>
        <p:nvSpPr>
          <p:cNvPr id="30723" name="Rectangle 3">
            <a:extLst>
              <a:ext uri="{FF2B5EF4-FFF2-40B4-BE49-F238E27FC236}">
                <a16:creationId xmlns:a16="http://schemas.microsoft.com/office/drawing/2014/main" id="{F62F0697-C347-4B5F-ACBE-1224CDE23DE1}"/>
              </a:ext>
            </a:extLst>
          </p:cNvPr>
          <p:cNvSpPr>
            <a:spLocks noGrp="1" noChangeArrowheads="1"/>
          </p:cNvSpPr>
          <p:nvPr>
            <p:ph type="body" idx="1"/>
          </p:nvPr>
        </p:nvSpPr>
        <p:spPr>
          <a:xfrm>
            <a:off x="539750" y="549275"/>
            <a:ext cx="8229600" cy="5616575"/>
          </a:xfrm>
        </p:spPr>
        <p:txBody>
          <a:bodyPr/>
          <a:lstStyle/>
          <a:p>
            <a:pPr marL="609600" indent="-609600" eaLnBrk="1" hangingPunct="1">
              <a:lnSpc>
                <a:spcPct val="90000"/>
              </a:lnSpc>
              <a:buFontTx/>
              <a:buNone/>
            </a:pPr>
            <a:r>
              <a:rPr lang="zh-CN" altLang="en-US" sz="4400"/>
              <a:t>例</a:t>
            </a:r>
            <a:r>
              <a:rPr lang="en-US" altLang="zh-CN" sz="4400"/>
              <a:t>3. </a:t>
            </a:r>
            <a:r>
              <a:rPr lang="zh-CN" altLang="en-US" sz="4400"/>
              <a:t>关系模式</a:t>
            </a:r>
            <a:r>
              <a:rPr lang="en-US" altLang="zh-CN" sz="4400"/>
              <a:t>R (</a:t>
            </a:r>
            <a:r>
              <a:rPr lang="en-US" altLang="zh-CN" sz="4400" u="sng">
                <a:solidFill>
                  <a:schemeClr val="accent2"/>
                </a:solidFill>
              </a:rPr>
              <a:t>P</a:t>
            </a:r>
            <a:r>
              <a:rPr lang="zh-CN" altLang="en-US" sz="4400" u="sng">
                <a:solidFill>
                  <a:schemeClr val="accent2"/>
                </a:solidFill>
              </a:rPr>
              <a:t>，</a:t>
            </a:r>
            <a:r>
              <a:rPr lang="en-US" altLang="zh-CN" sz="4400" u="sng">
                <a:solidFill>
                  <a:schemeClr val="accent2"/>
                </a:solidFill>
              </a:rPr>
              <a:t>W</a:t>
            </a:r>
            <a:r>
              <a:rPr lang="zh-CN" altLang="en-US" sz="4400" u="sng">
                <a:solidFill>
                  <a:schemeClr val="accent2"/>
                </a:solidFill>
              </a:rPr>
              <a:t>，</a:t>
            </a:r>
            <a:r>
              <a:rPr lang="en-US" altLang="zh-CN" sz="4400" u="sng">
                <a:solidFill>
                  <a:schemeClr val="accent2"/>
                </a:solidFill>
              </a:rPr>
              <a:t>A</a:t>
            </a:r>
            <a:r>
              <a:rPr lang="en-US" altLang="zh-CN" sz="4400"/>
              <a:t>)</a:t>
            </a:r>
            <a:endParaRPr lang="zh-CN" altLang="en-US" sz="4400"/>
          </a:p>
          <a:p>
            <a:pPr marL="990600" lvl="1" indent="-533400" eaLnBrk="1" hangingPunct="1">
              <a:lnSpc>
                <a:spcPct val="90000"/>
              </a:lnSpc>
              <a:buFontTx/>
              <a:buAutoNum type="circleNumDbPlain"/>
            </a:pPr>
            <a:r>
              <a:rPr lang="en-US" altLang="zh-CN" sz="4000"/>
              <a:t>P</a:t>
            </a:r>
            <a:r>
              <a:rPr lang="zh-CN" altLang="en-US" sz="4000"/>
              <a:t>：演奏者</a:t>
            </a:r>
            <a:r>
              <a:rPr lang="en-US" altLang="zh-CN" sz="4000"/>
              <a:t>, W</a:t>
            </a:r>
            <a:r>
              <a:rPr lang="zh-CN" altLang="en-US" sz="4000"/>
              <a:t>：作品</a:t>
            </a:r>
            <a:r>
              <a:rPr lang="en-US" altLang="zh-CN" sz="4000"/>
              <a:t>, A</a:t>
            </a:r>
            <a:r>
              <a:rPr lang="zh-CN" altLang="en-US" sz="4000"/>
              <a:t>：听众</a:t>
            </a:r>
          </a:p>
          <a:p>
            <a:pPr marL="990600" lvl="1" indent="-533400" eaLnBrk="1" hangingPunct="1">
              <a:lnSpc>
                <a:spcPct val="90000"/>
              </a:lnSpc>
              <a:buFontTx/>
              <a:buAutoNum type="circleNumDbPlain"/>
            </a:pPr>
            <a:r>
              <a:rPr lang="zh-CN" altLang="en-US" sz="4000"/>
              <a:t>一个演奏者可以演奏多个作品</a:t>
            </a:r>
          </a:p>
          <a:p>
            <a:pPr marL="990600" lvl="1" indent="-533400" eaLnBrk="1" hangingPunct="1">
              <a:lnSpc>
                <a:spcPct val="90000"/>
              </a:lnSpc>
              <a:buFontTx/>
              <a:buAutoNum type="circleNumDbPlain"/>
            </a:pPr>
            <a:r>
              <a:rPr lang="zh-CN" altLang="en-US" sz="4000"/>
              <a:t>某一作品可被多个演奏者演奏</a:t>
            </a:r>
          </a:p>
          <a:p>
            <a:pPr marL="990600" lvl="1" indent="-533400" eaLnBrk="1" hangingPunct="1">
              <a:lnSpc>
                <a:spcPct val="90000"/>
              </a:lnSpc>
              <a:buFontTx/>
              <a:buAutoNum type="circleNumDbPlain"/>
            </a:pPr>
            <a:r>
              <a:rPr lang="zh-CN" altLang="en-US" sz="4000"/>
              <a:t>听众可以欣赏不同演奏者的不同作品</a:t>
            </a:r>
          </a:p>
          <a:p>
            <a:pPr marL="990600" lvl="1" indent="-533400" eaLnBrk="1" hangingPunct="1">
              <a:lnSpc>
                <a:spcPct val="90000"/>
              </a:lnSpc>
              <a:buFontTx/>
              <a:buAutoNum type="circleNumDbPlain"/>
            </a:pPr>
            <a:r>
              <a:rPr lang="zh-CN" altLang="en-US" sz="4000"/>
              <a:t>码为</a:t>
            </a:r>
            <a:r>
              <a:rPr lang="en-US" altLang="zh-CN" sz="4000"/>
              <a:t>(P</a:t>
            </a:r>
            <a:r>
              <a:rPr lang="zh-CN" altLang="en-US" sz="4000"/>
              <a:t>，</a:t>
            </a:r>
            <a:r>
              <a:rPr lang="en-US" altLang="zh-CN" sz="4000"/>
              <a:t>W</a:t>
            </a:r>
            <a:r>
              <a:rPr lang="zh-CN" altLang="en-US" sz="4000"/>
              <a:t>，</a:t>
            </a:r>
            <a:r>
              <a:rPr lang="en-US" altLang="zh-CN" sz="4000"/>
              <a:t>A)</a:t>
            </a:r>
            <a:r>
              <a:rPr lang="zh-CN" altLang="en-US" sz="4000"/>
              <a:t>，即全码 </a:t>
            </a:r>
            <a:r>
              <a:rPr lang="en-US" altLang="zh-CN" sz="4000"/>
              <a:t>(All-Key)</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853A7D70-3BC7-4991-8DC3-7BA9553010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0FC125-526F-48B9-AD9F-D9EF24E4FC6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D476555E-8FDB-4E05-880B-9A8CCF4811DB}"/>
              </a:ext>
            </a:extLst>
          </p:cNvPr>
          <p:cNvSpPr>
            <a:spLocks noGrp="1" noChangeArrowheads="1"/>
          </p:cNvSpPr>
          <p:nvPr>
            <p:ph type="title"/>
          </p:nvPr>
        </p:nvSpPr>
        <p:spPr>
          <a:xfrm>
            <a:off x="457200" y="-100013"/>
            <a:ext cx="8229600" cy="1143001"/>
          </a:xfrm>
        </p:spPr>
        <p:txBody>
          <a:bodyPr/>
          <a:lstStyle/>
          <a:p>
            <a:pPr eaLnBrk="1" hangingPunct="1"/>
            <a:r>
              <a:rPr lang="zh-CN" altLang="en-US" b="1">
                <a:solidFill>
                  <a:srgbClr val="3333CC"/>
                </a:solidFill>
              </a:rPr>
              <a:t>外部码</a:t>
            </a:r>
          </a:p>
        </p:txBody>
      </p:sp>
      <p:sp>
        <p:nvSpPr>
          <p:cNvPr id="41987" name="Rectangle 3">
            <a:extLst>
              <a:ext uri="{FF2B5EF4-FFF2-40B4-BE49-F238E27FC236}">
                <a16:creationId xmlns:a16="http://schemas.microsoft.com/office/drawing/2014/main" id="{D5B7A1E8-7363-4368-8830-D3CF87754214}"/>
              </a:ext>
            </a:extLst>
          </p:cNvPr>
          <p:cNvSpPr>
            <a:spLocks noGrp="1" noChangeArrowheads="1"/>
          </p:cNvSpPr>
          <p:nvPr>
            <p:ph type="body" idx="1"/>
          </p:nvPr>
        </p:nvSpPr>
        <p:spPr>
          <a:xfrm>
            <a:off x="396875" y="836613"/>
            <a:ext cx="8496300" cy="5688012"/>
          </a:xfrm>
        </p:spPr>
        <p:txBody>
          <a:bodyPr/>
          <a:lstStyle/>
          <a:p>
            <a:pPr eaLnBrk="1" hangingPunct="1"/>
            <a:r>
              <a:rPr lang="zh-CN" altLang="en-US" sz="3600"/>
              <a:t>定义</a:t>
            </a:r>
            <a:r>
              <a:rPr lang="en-US" altLang="zh-CN" sz="3600" b="1"/>
              <a:t>6.5 </a:t>
            </a:r>
            <a:r>
              <a:rPr lang="zh-CN" altLang="en-US" sz="3600"/>
              <a:t>关系模式</a:t>
            </a:r>
            <a:r>
              <a:rPr lang="en-US" altLang="zh-CN" sz="3600" i="1"/>
              <a:t>R </a:t>
            </a:r>
            <a:r>
              <a:rPr lang="zh-CN" altLang="en-US" sz="3600"/>
              <a:t>中属性或属性组</a:t>
            </a:r>
            <a:r>
              <a:rPr lang="en-US" altLang="zh-CN" sz="3600" i="1"/>
              <a:t>X </a:t>
            </a:r>
            <a:r>
              <a:rPr lang="zh-CN" altLang="en-US" sz="3600"/>
              <a:t>并非</a:t>
            </a:r>
            <a:r>
              <a:rPr lang="en-US" altLang="zh-CN" sz="3600" i="1"/>
              <a:t>R</a:t>
            </a:r>
            <a:r>
              <a:rPr lang="zh-CN" altLang="en-US" sz="3600"/>
              <a:t>的码，但</a:t>
            </a:r>
            <a:r>
              <a:rPr lang="en-US" altLang="zh-CN" sz="3600" i="1"/>
              <a:t>X </a:t>
            </a:r>
            <a:r>
              <a:rPr lang="zh-CN" altLang="en-US" sz="3600"/>
              <a:t>是另一个关系模式的码，则称</a:t>
            </a:r>
            <a:r>
              <a:rPr lang="en-US" altLang="zh-CN" sz="3600" i="1"/>
              <a:t>X </a:t>
            </a:r>
            <a:r>
              <a:rPr lang="zh-CN" altLang="en-US" sz="3600"/>
              <a:t>是</a:t>
            </a:r>
            <a:r>
              <a:rPr lang="en-US" altLang="zh-CN" sz="3600" i="1"/>
              <a:t>R </a:t>
            </a:r>
            <a:r>
              <a:rPr lang="zh-CN" altLang="en-US" sz="3600"/>
              <a:t>的</a:t>
            </a:r>
            <a:r>
              <a:rPr lang="zh-CN" altLang="en-US" sz="3600">
                <a:solidFill>
                  <a:schemeClr val="accent2"/>
                </a:solidFill>
              </a:rPr>
              <a:t>外部码</a:t>
            </a:r>
            <a:r>
              <a:rPr lang="zh-CN" altLang="en-US" sz="3600"/>
              <a:t> </a:t>
            </a:r>
            <a:r>
              <a:rPr lang="en-US" altLang="zh-CN" sz="3600"/>
              <a:t>(Foreign key) </a:t>
            </a:r>
            <a:r>
              <a:rPr lang="zh-CN" altLang="en-US" sz="3600"/>
              <a:t>，也称外码。</a:t>
            </a:r>
          </a:p>
          <a:p>
            <a:pPr eaLnBrk="1" hangingPunct="1"/>
            <a:r>
              <a:rPr lang="en-US" altLang="zh-CN" sz="3600"/>
              <a:t>e.g.</a:t>
            </a:r>
            <a:r>
              <a:rPr lang="zh-CN" altLang="en-US" sz="3600"/>
              <a:t>在</a:t>
            </a:r>
            <a:r>
              <a:rPr lang="en-US" altLang="zh-CN" sz="3600"/>
              <a:t>SC (</a:t>
            </a:r>
            <a:r>
              <a:rPr lang="en-US" altLang="zh-CN" sz="3600" u="sng">
                <a:solidFill>
                  <a:schemeClr val="accent2"/>
                </a:solidFill>
              </a:rPr>
              <a:t>Sno</a:t>
            </a:r>
            <a:r>
              <a:rPr lang="zh-CN" altLang="en-US" sz="3600" u="sng">
                <a:solidFill>
                  <a:schemeClr val="accent2"/>
                </a:solidFill>
              </a:rPr>
              <a:t>，</a:t>
            </a:r>
            <a:r>
              <a:rPr lang="en-US" altLang="zh-CN" sz="3600" u="sng">
                <a:solidFill>
                  <a:schemeClr val="accent2"/>
                </a:solidFill>
              </a:rPr>
              <a:t>Cno</a:t>
            </a:r>
            <a:r>
              <a:rPr lang="zh-CN" altLang="en-US" sz="3600"/>
              <a:t>，</a:t>
            </a:r>
            <a:r>
              <a:rPr lang="en-US" altLang="zh-CN" sz="3600"/>
              <a:t>Grade)</a:t>
            </a:r>
            <a:r>
              <a:rPr lang="zh-CN" altLang="en-US" sz="3600"/>
              <a:t>中，</a:t>
            </a:r>
            <a:r>
              <a:rPr lang="en-US" altLang="zh-CN" sz="3600"/>
              <a:t>Sno</a:t>
            </a:r>
            <a:r>
              <a:rPr lang="zh-CN" altLang="en-US" sz="3600"/>
              <a:t>不是码，但</a:t>
            </a:r>
            <a:r>
              <a:rPr lang="en-US" altLang="zh-CN" sz="3600"/>
              <a:t>Sno</a:t>
            </a:r>
            <a:r>
              <a:rPr lang="zh-CN" altLang="en-US" sz="3600"/>
              <a:t>是关系模式</a:t>
            </a:r>
            <a:r>
              <a:rPr lang="en-US" altLang="zh-CN" sz="3600"/>
              <a:t>S (</a:t>
            </a:r>
            <a:r>
              <a:rPr lang="en-US" altLang="zh-CN" sz="3600" u="sng">
                <a:solidFill>
                  <a:schemeClr val="accent2"/>
                </a:solidFill>
              </a:rPr>
              <a:t>Sno</a:t>
            </a:r>
            <a:r>
              <a:rPr lang="zh-CN" altLang="en-US" sz="3600"/>
              <a:t>，</a:t>
            </a:r>
            <a:r>
              <a:rPr lang="en-US" altLang="zh-CN" sz="3600"/>
              <a:t>Sdept</a:t>
            </a:r>
            <a:r>
              <a:rPr lang="zh-CN" altLang="en-US" sz="3600"/>
              <a:t>，</a:t>
            </a:r>
            <a:r>
              <a:rPr lang="en-US" altLang="zh-CN" sz="3600"/>
              <a:t>Sage)</a:t>
            </a:r>
            <a:r>
              <a:rPr lang="zh-CN" altLang="en-US" sz="3600"/>
              <a:t>的码。</a:t>
            </a:r>
            <a:r>
              <a:rPr lang="en-US" altLang="zh-CN" sz="3600"/>
              <a:t>Sno</a:t>
            </a:r>
            <a:r>
              <a:rPr lang="zh-CN" altLang="en-US" sz="3600"/>
              <a:t>是关系模式</a:t>
            </a:r>
            <a:r>
              <a:rPr lang="en-US" altLang="zh-CN" sz="3600"/>
              <a:t>SC</a:t>
            </a:r>
            <a:r>
              <a:rPr lang="zh-CN" altLang="en-US" sz="3600"/>
              <a:t>的外部码</a:t>
            </a:r>
          </a:p>
          <a:p>
            <a:pPr eaLnBrk="1" hangingPunct="1"/>
            <a:r>
              <a:rPr lang="zh-CN" altLang="en-US" sz="3600">
                <a:solidFill>
                  <a:schemeClr val="accent2"/>
                </a:solidFill>
              </a:rPr>
              <a:t>主码与外部码一起提供了表示关系间联系的手段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6877820D-B148-4C1F-AB8D-61693C825D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062E2-2034-496D-A413-19A6B66E6E2F}" type="slidenum">
              <a:rPr lang="zh-CN" altLang="en-US"/>
              <a:pPr eaLnBrk="1" hangingPunct="1"/>
              <a:t>32</a:t>
            </a:fld>
            <a:endParaRPr lang="en-US" altLang="zh-CN"/>
          </a:p>
        </p:txBody>
      </p:sp>
      <p:sp>
        <p:nvSpPr>
          <p:cNvPr id="33795" name="Rectangle 2">
            <a:extLst>
              <a:ext uri="{FF2B5EF4-FFF2-40B4-BE49-F238E27FC236}">
                <a16:creationId xmlns:a16="http://schemas.microsoft.com/office/drawing/2014/main" id="{82D333C6-E8D7-4237-BF5D-7BCA039ACE11}"/>
              </a:ext>
            </a:extLst>
          </p:cNvPr>
          <p:cNvSpPr>
            <a:spLocks noGrp="1" noChangeArrowheads="1"/>
          </p:cNvSpPr>
          <p:nvPr>
            <p:ph type="title"/>
          </p:nvPr>
        </p:nvSpPr>
        <p:spPr>
          <a:xfrm>
            <a:off x="468313" y="115888"/>
            <a:ext cx="8229600" cy="936625"/>
          </a:xfrm>
        </p:spPr>
        <p:txBody>
          <a:bodyPr/>
          <a:lstStyle/>
          <a:p>
            <a:pPr eaLnBrk="1" hangingPunct="1"/>
            <a:r>
              <a:rPr lang="en-US" altLang="zh-CN" sz="4800">
                <a:solidFill>
                  <a:srgbClr val="3333CC"/>
                </a:solidFill>
              </a:rPr>
              <a:t>6.2.3 </a:t>
            </a:r>
            <a:r>
              <a:rPr lang="zh-CN" altLang="en-US" sz="4800" b="1">
                <a:solidFill>
                  <a:srgbClr val="3333CC"/>
                </a:solidFill>
              </a:rPr>
              <a:t>范式</a:t>
            </a:r>
          </a:p>
        </p:txBody>
      </p:sp>
      <p:sp>
        <p:nvSpPr>
          <p:cNvPr id="32772" name="Rectangle 3">
            <a:extLst>
              <a:ext uri="{FF2B5EF4-FFF2-40B4-BE49-F238E27FC236}">
                <a16:creationId xmlns:a16="http://schemas.microsoft.com/office/drawing/2014/main" id="{FD98C5E7-53F6-4D83-9716-BC904D56583C}"/>
              </a:ext>
            </a:extLst>
          </p:cNvPr>
          <p:cNvSpPr>
            <a:spLocks noGrp="1" noChangeArrowheads="1"/>
          </p:cNvSpPr>
          <p:nvPr>
            <p:ph type="body" idx="1"/>
          </p:nvPr>
        </p:nvSpPr>
        <p:spPr>
          <a:xfrm>
            <a:off x="538163" y="1196975"/>
            <a:ext cx="8281987" cy="3240088"/>
          </a:xfrm>
        </p:spPr>
        <p:txBody>
          <a:bodyPr/>
          <a:lstStyle/>
          <a:p>
            <a:pPr marL="609600" indent="-609600" eaLnBrk="1" hangingPunct="1">
              <a:buFont typeface="Wingdings" panose="05000000000000000000" pitchFamily="2" charset="2"/>
              <a:buChar char="l"/>
            </a:pPr>
            <a:r>
              <a:rPr lang="zh-CN" altLang="en-US" sz="3600"/>
              <a:t>范式是符合某一种级别的关系模式的集合。</a:t>
            </a:r>
          </a:p>
          <a:p>
            <a:pPr marL="609600" indent="-609600" eaLnBrk="1" hangingPunct="1">
              <a:buFont typeface="Wingdings" panose="05000000000000000000" pitchFamily="2" charset="2"/>
              <a:buChar char="l"/>
            </a:pPr>
            <a:r>
              <a:rPr lang="zh-CN" altLang="en-US" sz="3600"/>
              <a:t>关系数据库中的关系必须满足一定的要求。</a:t>
            </a:r>
          </a:p>
          <a:p>
            <a:pPr marL="609600" indent="-609600" eaLnBrk="1" hangingPunct="1">
              <a:buFont typeface="Wingdings" panose="05000000000000000000" pitchFamily="2" charset="2"/>
              <a:buChar char="l"/>
            </a:pPr>
            <a:r>
              <a:rPr lang="zh-CN" altLang="en-US" sz="3600"/>
              <a:t>不同范式满足不同程度要求。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EF32AD4C-BA33-4F9C-8857-E1EBB2D6F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DCAED3-E796-4C3C-9948-9722A8BD30F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01D3978C-4D09-4CB7-B1ED-F07AEC51450D}"/>
              </a:ext>
            </a:extLst>
          </p:cNvPr>
          <p:cNvSpPr>
            <a:spLocks noGrp="1" noChangeArrowheads="1"/>
          </p:cNvSpPr>
          <p:nvPr>
            <p:ph type="title"/>
          </p:nvPr>
        </p:nvSpPr>
        <p:spPr/>
        <p:txBody>
          <a:bodyPr/>
          <a:lstStyle/>
          <a:p>
            <a:pPr eaLnBrk="1" hangingPunct="1"/>
            <a:r>
              <a:rPr lang="zh-CN" altLang="en-US" sz="4800">
                <a:solidFill>
                  <a:srgbClr val="3333CC"/>
                </a:solidFill>
              </a:rPr>
              <a:t>范式的种类</a:t>
            </a:r>
          </a:p>
        </p:txBody>
      </p:sp>
      <p:sp>
        <p:nvSpPr>
          <p:cNvPr id="34820" name="Rectangle 3">
            <a:extLst>
              <a:ext uri="{FF2B5EF4-FFF2-40B4-BE49-F238E27FC236}">
                <a16:creationId xmlns:a16="http://schemas.microsoft.com/office/drawing/2014/main" id="{A5583811-6CA2-4CA6-AB2E-C7C324C707DD}"/>
              </a:ext>
            </a:extLst>
          </p:cNvPr>
          <p:cNvSpPr>
            <a:spLocks noGrp="1" noChangeArrowheads="1"/>
          </p:cNvSpPr>
          <p:nvPr>
            <p:ph type="body" idx="1"/>
          </p:nvPr>
        </p:nvSpPr>
        <p:spPr>
          <a:xfrm>
            <a:off x="357188" y="1474788"/>
            <a:ext cx="8229600" cy="4525962"/>
          </a:xfrm>
        </p:spPr>
        <p:txBody>
          <a:bodyPr/>
          <a:lstStyle/>
          <a:p>
            <a:pPr lvl="1" eaLnBrk="1" hangingPunct="1">
              <a:buFontTx/>
              <a:buAutoNum type="circleNumDbPlain"/>
            </a:pPr>
            <a:r>
              <a:rPr lang="zh-CN" altLang="en-US" sz="4000"/>
              <a:t>第一范式</a:t>
            </a:r>
            <a:r>
              <a:rPr lang="en-US" altLang="zh-CN" sz="4000"/>
              <a:t>(1NF)</a:t>
            </a:r>
          </a:p>
          <a:p>
            <a:pPr lvl="1" eaLnBrk="1" hangingPunct="1">
              <a:buFontTx/>
              <a:buAutoNum type="circleNumDbPlain"/>
            </a:pPr>
            <a:r>
              <a:rPr lang="zh-CN" altLang="en-US" sz="4000"/>
              <a:t>第二范式</a:t>
            </a:r>
            <a:r>
              <a:rPr lang="en-US" altLang="zh-CN" sz="4000"/>
              <a:t>(2NF)</a:t>
            </a:r>
          </a:p>
          <a:p>
            <a:pPr lvl="1" eaLnBrk="1" hangingPunct="1">
              <a:buFontTx/>
              <a:buAutoNum type="circleNumDbPlain"/>
            </a:pPr>
            <a:r>
              <a:rPr lang="zh-CN" altLang="en-US" sz="4000"/>
              <a:t>第三范式</a:t>
            </a:r>
            <a:r>
              <a:rPr lang="en-US" altLang="zh-CN" sz="4000"/>
              <a:t>(3NF)</a:t>
            </a:r>
          </a:p>
          <a:p>
            <a:pPr lvl="1" eaLnBrk="1" hangingPunct="1">
              <a:buFontTx/>
              <a:buAutoNum type="circleNumDbPlain"/>
            </a:pPr>
            <a:r>
              <a:rPr lang="en-US" altLang="zh-CN" sz="4000"/>
              <a:t>BC</a:t>
            </a:r>
            <a:r>
              <a:rPr lang="zh-CN" altLang="en-US" sz="4000"/>
              <a:t>范式</a:t>
            </a:r>
            <a:r>
              <a:rPr lang="en-US" altLang="zh-CN" sz="4000"/>
              <a:t>(BCNF)</a:t>
            </a:r>
          </a:p>
          <a:p>
            <a:pPr lvl="1" eaLnBrk="1" hangingPunct="1">
              <a:buFontTx/>
              <a:buAutoNum type="circleNumDbPlain"/>
            </a:pPr>
            <a:r>
              <a:rPr lang="zh-CN" altLang="en-US" sz="4000"/>
              <a:t>第四范式</a:t>
            </a:r>
            <a:r>
              <a:rPr lang="en-US" altLang="zh-CN" sz="4000"/>
              <a:t>(4NF)</a:t>
            </a:r>
          </a:p>
          <a:p>
            <a:pPr lvl="1" eaLnBrk="1" hangingPunct="1">
              <a:buFontTx/>
              <a:buAutoNum type="circleNumDbPlain"/>
            </a:pPr>
            <a:r>
              <a:rPr lang="zh-CN" altLang="en-US" sz="4000"/>
              <a:t>第五范式</a:t>
            </a:r>
            <a:r>
              <a:rPr lang="en-US" altLang="zh-CN" sz="4000"/>
              <a:t>(5NF)</a:t>
            </a:r>
            <a:endParaRPr lang="zh-CN" altLang="en-US" sz="4000"/>
          </a:p>
          <a:p>
            <a:pPr eaLnBrk="1" hangingPunct="1"/>
            <a:endParaRPr lang="zh-CN" altLang="en-US" sz="3600"/>
          </a:p>
        </p:txBody>
      </p:sp>
      <p:pic>
        <p:nvPicPr>
          <p:cNvPr id="3" name="图片 2">
            <a:extLst>
              <a:ext uri="{FF2B5EF4-FFF2-40B4-BE49-F238E27FC236}">
                <a16:creationId xmlns:a16="http://schemas.microsoft.com/office/drawing/2014/main" id="{3B119B3D-11A2-CD07-C83E-1CB2E242C592}"/>
              </a:ext>
            </a:extLst>
          </p:cNvPr>
          <p:cNvPicPr>
            <a:picLocks noChangeAspect="1"/>
          </p:cNvPicPr>
          <p:nvPr/>
        </p:nvPicPr>
        <p:blipFill>
          <a:blip r:embed="rId2"/>
          <a:stretch>
            <a:fillRect/>
          </a:stretch>
        </p:blipFill>
        <p:spPr>
          <a:xfrm>
            <a:off x="790575" y="2060848"/>
            <a:ext cx="6829425" cy="2933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79A75FD3-0BD1-4CB1-B1A5-90DA1B4742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DEE355-61A5-4B60-BAC1-73D8C99FA925}" type="slidenum">
              <a:rPr lang="zh-CN" altLang="en-US"/>
              <a:pPr eaLnBrk="1" hangingPunct="1"/>
              <a:t>34</a:t>
            </a:fld>
            <a:endParaRPr lang="en-US" altLang="zh-CN"/>
          </a:p>
        </p:txBody>
      </p:sp>
      <p:sp>
        <p:nvSpPr>
          <p:cNvPr id="35843" name="Rectangle 2">
            <a:extLst>
              <a:ext uri="{FF2B5EF4-FFF2-40B4-BE49-F238E27FC236}">
                <a16:creationId xmlns:a16="http://schemas.microsoft.com/office/drawing/2014/main" id="{6F629893-A849-4FA4-B796-EFDD09605B8E}"/>
              </a:ext>
            </a:extLst>
          </p:cNvPr>
          <p:cNvSpPr>
            <a:spLocks noGrp="1" noChangeArrowheads="1"/>
          </p:cNvSpPr>
          <p:nvPr>
            <p:ph type="title"/>
          </p:nvPr>
        </p:nvSpPr>
        <p:spPr>
          <a:xfrm>
            <a:off x="571500" y="0"/>
            <a:ext cx="8229600" cy="1143000"/>
          </a:xfrm>
        </p:spPr>
        <p:txBody>
          <a:bodyPr/>
          <a:lstStyle/>
          <a:p>
            <a:pPr eaLnBrk="1" hangingPunct="1"/>
            <a:r>
              <a:rPr lang="zh-CN" altLang="en-US" sz="4800">
                <a:solidFill>
                  <a:srgbClr val="3333CC"/>
                </a:solidFill>
              </a:rPr>
              <a:t>各种范式之间的联系</a:t>
            </a:r>
          </a:p>
        </p:txBody>
      </p:sp>
      <p:grpSp>
        <p:nvGrpSpPr>
          <p:cNvPr id="35844" name="Group 16">
            <a:extLst>
              <a:ext uri="{FF2B5EF4-FFF2-40B4-BE49-F238E27FC236}">
                <a16:creationId xmlns:a16="http://schemas.microsoft.com/office/drawing/2014/main" id="{BC7DE790-B755-4C1F-A553-9709C0A4D08A}"/>
              </a:ext>
            </a:extLst>
          </p:cNvPr>
          <p:cNvGrpSpPr>
            <a:grpSpLocks/>
          </p:cNvGrpSpPr>
          <p:nvPr/>
        </p:nvGrpSpPr>
        <p:grpSpPr bwMode="auto">
          <a:xfrm rot="-634435">
            <a:off x="323850" y="1457325"/>
            <a:ext cx="5184775" cy="5211763"/>
            <a:chOff x="204" y="918"/>
            <a:chExt cx="3266" cy="3283"/>
          </a:xfrm>
        </p:grpSpPr>
        <p:grpSp>
          <p:nvGrpSpPr>
            <p:cNvPr id="35847" name="Group 15">
              <a:extLst>
                <a:ext uri="{FF2B5EF4-FFF2-40B4-BE49-F238E27FC236}">
                  <a16:creationId xmlns:a16="http://schemas.microsoft.com/office/drawing/2014/main" id="{CFC192E8-AD5E-4B0F-A1A5-2A5A14318AB4}"/>
                </a:ext>
              </a:extLst>
            </p:cNvPr>
            <p:cNvGrpSpPr>
              <a:grpSpLocks/>
            </p:cNvGrpSpPr>
            <p:nvPr/>
          </p:nvGrpSpPr>
          <p:grpSpPr bwMode="auto">
            <a:xfrm>
              <a:off x="204" y="918"/>
              <a:ext cx="3266" cy="3283"/>
              <a:chOff x="204" y="918"/>
              <a:chExt cx="3266" cy="3283"/>
            </a:xfrm>
          </p:grpSpPr>
          <p:sp>
            <p:nvSpPr>
              <p:cNvPr id="35857" name="Oval 4">
                <a:extLst>
                  <a:ext uri="{FF2B5EF4-FFF2-40B4-BE49-F238E27FC236}">
                    <a16:creationId xmlns:a16="http://schemas.microsoft.com/office/drawing/2014/main" id="{A9EEA82A-CF23-49FE-A1A4-4E26041A424C}"/>
                  </a:ext>
                </a:extLst>
              </p:cNvPr>
              <p:cNvSpPr>
                <a:spLocks noChangeArrowheads="1"/>
              </p:cNvSpPr>
              <p:nvPr/>
            </p:nvSpPr>
            <p:spPr bwMode="auto">
              <a:xfrm>
                <a:off x="204" y="918"/>
                <a:ext cx="3266" cy="328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8" name="Text Box 14">
                <a:extLst>
                  <a:ext uri="{FF2B5EF4-FFF2-40B4-BE49-F238E27FC236}">
                    <a16:creationId xmlns:a16="http://schemas.microsoft.com/office/drawing/2014/main" id="{05B06898-AEF0-485D-BA37-5A90341017C4}"/>
                  </a:ext>
                </a:extLst>
              </p:cNvPr>
              <p:cNvSpPr txBox="1">
                <a:spLocks noChangeArrowheads="1"/>
              </p:cNvSpPr>
              <p:nvPr/>
            </p:nvSpPr>
            <p:spPr bwMode="auto">
              <a:xfrm>
                <a:off x="1565" y="935"/>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1NF</a:t>
                </a:r>
              </a:p>
            </p:txBody>
          </p:sp>
        </p:grpSp>
        <p:sp>
          <p:nvSpPr>
            <p:cNvPr id="35848" name="Oval 5">
              <a:extLst>
                <a:ext uri="{FF2B5EF4-FFF2-40B4-BE49-F238E27FC236}">
                  <a16:creationId xmlns:a16="http://schemas.microsoft.com/office/drawing/2014/main" id="{1399752E-C1E5-4AEF-9BE1-F6108EA7C4D5}"/>
                </a:ext>
              </a:extLst>
            </p:cNvPr>
            <p:cNvSpPr>
              <a:spLocks noChangeArrowheads="1"/>
            </p:cNvSpPr>
            <p:nvPr/>
          </p:nvSpPr>
          <p:spPr bwMode="auto">
            <a:xfrm>
              <a:off x="475" y="1253"/>
              <a:ext cx="2723" cy="267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9" name="Oval 6">
              <a:extLst>
                <a:ext uri="{FF2B5EF4-FFF2-40B4-BE49-F238E27FC236}">
                  <a16:creationId xmlns:a16="http://schemas.microsoft.com/office/drawing/2014/main" id="{872406AA-050B-4733-B26C-F61D1445EDBD}"/>
                </a:ext>
              </a:extLst>
            </p:cNvPr>
            <p:cNvSpPr>
              <a:spLocks noChangeArrowheads="1"/>
            </p:cNvSpPr>
            <p:nvPr/>
          </p:nvSpPr>
          <p:spPr bwMode="auto">
            <a:xfrm>
              <a:off x="748" y="1570"/>
              <a:ext cx="2177" cy="213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0" name="Oval 7">
              <a:extLst>
                <a:ext uri="{FF2B5EF4-FFF2-40B4-BE49-F238E27FC236}">
                  <a16:creationId xmlns:a16="http://schemas.microsoft.com/office/drawing/2014/main" id="{E8787F50-1FEA-46CA-B31E-C291F387C19A}"/>
                </a:ext>
              </a:extLst>
            </p:cNvPr>
            <p:cNvSpPr>
              <a:spLocks noChangeArrowheads="1"/>
            </p:cNvSpPr>
            <p:nvPr/>
          </p:nvSpPr>
          <p:spPr bwMode="auto">
            <a:xfrm>
              <a:off x="929" y="1888"/>
              <a:ext cx="1770" cy="154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1" name="Oval 8">
              <a:extLst>
                <a:ext uri="{FF2B5EF4-FFF2-40B4-BE49-F238E27FC236}">
                  <a16:creationId xmlns:a16="http://schemas.microsoft.com/office/drawing/2014/main" id="{69A9D713-70B1-4DCA-9C70-64B3D3E8979D}"/>
                </a:ext>
              </a:extLst>
            </p:cNvPr>
            <p:cNvSpPr>
              <a:spLocks noChangeArrowheads="1"/>
            </p:cNvSpPr>
            <p:nvPr/>
          </p:nvSpPr>
          <p:spPr bwMode="auto">
            <a:xfrm>
              <a:off x="1247" y="2205"/>
              <a:ext cx="1134" cy="99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latin typeface="Garamond" panose="02020404030301010803" pitchFamily="18" charset="0"/>
              </a:endParaRPr>
            </a:p>
          </p:txBody>
        </p:sp>
        <p:sp>
          <p:nvSpPr>
            <p:cNvPr id="35852" name="Oval 9">
              <a:extLst>
                <a:ext uri="{FF2B5EF4-FFF2-40B4-BE49-F238E27FC236}">
                  <a16:creationId xmlns:a16="http://schemas.microsoft.com/office/drawing/2014/main" id="{488236C9-B506-4B66-9BC8-FB656FB1AA4D}"/>
                </a:ext>
              </a:extLst>
            </p:cNvPr>
            <p:cNvSpPr>
              <a:spLocks noChangeArrowheads="1"/>
            </p:cNvSpPr>
            <p:nvPr/>
          </p:nvSpPr>
          <p:spPr bwMode="auto">
            <a:xfrm>
              <a:off x="1542" y="2614"/>
              <a:ext cx="635" cy="5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5NF</a:t>
              </a:r>
            </a:p>
          </p:txBody>
        </p:sp>
        <p:sp>
          <p:nvSpPr>
            <p:cNvPr id="35853" name="Text Box 10">
              <a:extLst>
                <a:ext uri="{FF2B5EF4-FFF2-40B4-BE49-F238E27FC236}">
                  <a16:creationId xmlns:a16="http://schemas.microsoft.com/office/drawing/2014/main" id="{0D2FD4DB-C6A1-47D2-9545-42FFA2478804}"/>
                </a:ext>
              </a:extLst>
            </p:cNvPr>
            <p:cNvSpPr txBox="1">
              <a:spLocks noChangeArrowheads="1"/>
            </p:cNvSpPr>
            <p:nvPr/>
          </p:nvSpPr>
          <p:spPr bwMode="auto">
            <a:xfrm>
              <a:off x="1565" y="225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4NF</a:t>
              </a:r>
            </a:p>
          </p:txBody>
        </p:sp>
        <p:sp>
          <p:nvSpPr>
            <p:cNvPr id="35854" name="Text Box 11">
              <a:extLst>
                <a:ext uri="{FF2B5EF4-FFF2-40B4-BE49-F238E27FC236}">
                  <a16:creationId xmlns:a16="http://schemas.microsoft.com/office/drawing/2014/main" id="{CF2C7C6C-AFB1-46F8-B176-AEF9B8462620}"/>
                </a:ext>
              </a:extLst>
            </p:cNvPr>
            <p:cNvSpPr txBox="1">
              <a:spLocks noChangeArrowheads="1"/>
            </p:cNvSpPr>
            <p:nvPr/>
          </p:nvSpPr>
          <p:spPr bwMode="auto">
            <a:xfrm>
              <a:off x="1474" y="1878"/>
              <a:ext cx="7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BCNF</a:t>
              </a:r>
            </a:p>
          </p:txBody>
        </p:sp>
        <p:sp>
          <p:nvSpPr>
            <p:cNvPr id="35855" name="Text Box 12">
              <a:extLst>
                <a:ext uri="{FF2B5EF4-FFF2-40B4-BE49-F238E27FC236}">
                  <a16:creationId xmlns:a16="http://schemas.microsoft.com/office/drawing/2014/main" id="{599E1397-1644-4F20-ADB3-CF45351CFE89}"/>
                </a:ext>
              </a:extLst>
            </p:cNvPr>
            <p:cNvSpPr txBox="1">
              <a:spLocks noChangeArrowheads="1"/>
            </p:cNvSpPr>
            <p:nvPr/>
          </p:nvSpPr>
          <p:spPr bwMode="auto">
            <a:xfrm>
              <a:off x="1565" y="1570"/>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3NF</a:t>
              </a:r>
            </a:p>
          </p:txBody>
        </p:sp>
        <p:sp>
          <p:nvSpPr>
            <p:cNvPr id="35856" name="Text Box 13">
              <a:extLst>
                <a:ext uri="{FF2B5EF4-FFF2-40B4-BE49-F238E27FC236}">
                  <a16:creationId xmlns:a16="http://schemas.microsoft.com/office/drawing/2014/main" id="{3CE1F256-EA7F-45C3-B63E-CFD919A312F3}"/>
                </a:ext>
              </a:extLst>
            </p:cNvPr>
            <p:cNvSpPr txBox="1">
              <a:spLocks noChangeArrowheads="1"/>
            </p:cNvSpPr>
            <p:nvPr/>
          </p:nvSpPr>
          <p:spPr bwMode="auto">
            <a:xfrm>
              <a:off x="1565" y="1253"/>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2NF</a:t>
              </a:r>
            </a:p>
          </p:txBody>
        </p:sp>
      </p:grpSp>
      <p:sp>
        <p:nvSpPr>
          <p:cNvPr id="49169" name="Rectangle 17">
            <a:extLst>
              <a:ext uri="{FF2B5EF4-FFF2-40B4-BE49-F238E27FC236}">
                <a16:creationId xmlns:a16="http://schemas.microsoft.com/office/drawing/2014/main" id="{6E4A6B12-F07E-4654-8A12-06CFD3F44F4C}"/>
              </a:ext>
            </a:extLst>
          </p:cNvPr>
          <p:cNvSpPr>
            <a:spLocks noChangeArrowheads="1"/>
          </p:cNvSpPr>
          <p:nvPr/>
        </p:nvSpPr>
        <p:spPr bwMode="auto">
          <a:xfrm>
            <a:off x="5651500" y="1341438"/>
            <a:ext cx="3490913"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一个低一级范式的关系模式，通过</a:t>
            </a:r>
            <a:r>
              <a:rPr lang="zh-CN" altLang="en-US" sz="3200">
                <a:solidFill>
                  <a:schemeClr val="accent2"/>
                </a:solidFill>
              </a:rPr>
              <a:t>模式分解</a:t>
            </a:r>
            <a:r>
              <a:rPr lang="zh-CN" altLang="en-US" sz="3200"/>
              <a:t>可以转换为若干个高一级范式的关系模式的集合，这种过程就叫</a:t>
            </a:r>
            <a:r>
              <a:rPr lang="zh-CN" altLang="en-US" sz="3200">
                <a:solidFill>
                  <a:schemeClr val="accent2"/>
                </a:solidFill>
              </a:rPr>
              <a:t>规范化</a:t>
            </a:r>
            <a:r>
              <a:rPr lang="en-US" altLang="zh-CN" sz="3200"/>
              <a:t>(normalization)</a:t>
            </a:r>
          </a:p>
        </p:txBody>
      </p:sp>
      <p:sp>
        <p:nvSpPr>
          <p:cNvPr id="49170" name="Rectangle 18">
            <a:extLst>
              <a:ext uri="{FF2B5EF4-FFF2-40B4-BE49-F238E27FC236}">
                <a16:creationId xmlns:a16="http://schemas.microsoft.com/office/drawing/2014/main" id="{09833561-2562-454E-8A6F-B92FFEACA8A5}"/>
              </a:ext>
            </a:extLst>
          </p:cNvPr>
          <p:cNvSpPr>
            <a:spLocks noChangeArrowheads="1"/>
          </p:cNvSpPr>
          <p:nvPr/>
        </p:nvSpPr>
        <p:spPr bwMode="auto">
          <a:xfrm>
            <a:off x="1692275" y="5589588"/>
            <a:ext cx="7200900" cy="7191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chemeClr val="accent2"/>
                </a:solidFill>
              </a:rPr>
              <a:t>5NF</a:t>
            </a:r>
            <a:r>
              <a:rPr lang="en-US" altLang="zh-CN" sz="3200">
                <a:solidFill>
                  <a:schemeClr val="accent2"/>
                </a:solidFill>
                <a:sym typeface="Symbol" panose="05050102010706020507" pitchFamily="18" charset="2"/>
              </a:rPr>
              <a:t>4NFBCNF3NF2NF1NF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9" grpId="0"/>
      <p:bldP spid="49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22C3C7E8-FFBE-4A3F-815E-4607D5AEA4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9F1BD0-3AF3-4931-93AB-E4B85B050893}"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BC0318FC-0559-458D-915B-E721F19CAE42}"/>
              </a:ext>
            </a:extLst>
          </p:cNvPr>
          <p:cNvSpPr>
            <a:spLocks noGrp="1" noChangeArrowheads="1"/>
          </p:cNvSpPr>
          <p:nvPr>
            <p:ph type="title"/>
          </p:nvPr>
        </p:nvSpPr>
        <p:spPr>
          <a:xfrm>
            <a:off x="500063" y="71438"/>
            <a:ext cx="8229600" cy="1143000"/>
          </a:xfrm>
        </p:spPr>
        <p:txBody>
          <a:bodyPr/>
          <a:lstStyle/>
          <a:p>
            <a:pPr eaLnBrk="1" hangingPunct="1"/>
            <a:r>
              <a:rPr lang="en-US" altLang="zh-CN" sz="4800">
                <a:solidFill>
                  <a:srgbClr val="3333CC"/>
                </a:solidFill>
              </a:rPr>
              <a:t>6.2.4   2NF</a:t>
            </a:r>
            <a:endParaRPr lang="zh-CN" altLang="en-US" sz="4800">
              <a:solidFill>
                <a:srgbClr val="3333CC"/>
              </a:solidFill>
            </a:endParaRPr>
          </a:p>
        </p:txBody>
      </p:sp>
      <p:sp>
        <p:nvSpPr>
          <p:cNvPr id="50179" name="Rectangle 3">
            <a:extLst>
              <a:ext uri="{FF2B5EF4-FFF2-40B4-BE49-F238E27FC236}">
                <a16:creationId xmlns:a16="http://schemas.microsoft.com/office/drawing/2014/main" id="{A3043370-4509-41E7-AF11-CD6121ED4FB5}"/>
              </a:ext>
            </a:extLst>
          </p:cNvPr>
          <p:cNvSpPr>
            <a:spLocks noGrp="1" noChangeArrowheads="1"/>
          </p:cNvSpPr>
          <p:nvPr>
            <p:ph type="body" idx="1"/>
          </p:nvPr>
        </p:nvSpPr>
        <p:spPr>
          <a:xfrm>
            <a:off x="468313" y="1196975"/>
            <a:ext cx="8062912" cy="5516563"/>
          </a:xfrm>
        </p:spPr>
        <p:txBody>
          <a:bodyPr/>
          <a:lstStyle/>
          <a:p>
            <a:pPr eaLnBrk="1" hangingPunct="1"/>
            <a:r>
              <a:rPr lang="en-US" altLang="zh-CN" sz="3600"/>
              <a:t>1NF</a:t>
            </a:r>
            <a:r>
              <a:rPr lang="zh-CN" altLang="en-US" sz="3600"/>
              <a:t>的定义</a:t>
            </a:r>
          </a:p>
          <a:p>
            <a:pPr lvl="1" eaLnBrk="1" hangingPunct="1"/>
            <a:r>
              <a:rPr lang="zh-CN" altLang="en-US" sz="3600">
                <a:solidFill>
                  <a:schemeClr val="accent2"/>
                </a:solidFill>
              </a:rPr>
              <a:t>如果一个关系模式</a:t>
            </a:r>
            <a:r>
              <a:rPr lang="en-US" altLang="zh-CN" sz="3600" i="1">
                <a:solidFill>
                  <a:schemeClr val="accent2"/>
                </a:solidFill>
              </a:rPr>
              <a:t>R</a:t>
            </a:r>
            <a:r>
              <a:rPr lang="zh-CN" altLang="en-US" sz="3600">
                <a:solidFill>
                  <a:schemeClr val="accent2"/>
                </a:solidFill>
              </a:rPr>
              <a:t>的所有属性都是不可分的基本数据项，则</a:t>
            </a:r>
            <a:r>
              <a:rPr lang="en-US" altLang="zh-CN" sz="3600" i="1">
                <a:solidFill>
                  <a:schemeClr val="accent2"/>
                </a:solidFill>
              </a:rPr>
              <a:t>R</a:t>
            </a:r>
            <a:r>
              <a:rPr lang="en-US" altLang="zh-CN" sz="3600">
                <a:solidFill>
                  <a:schemeClr val="accent2"/>
                </a:solidFill>
              </a:rPr>
              <a:t>∈1NF</a:t>
            </a:r>
          </a:p>
          <a:p>
            <a:pPr eaLnBrk="1" hangingPunct="1"/>
            <a:r>
              <a:rPr lang="zh-CN" altLang="en-US" sz="3600">
                <a:solidFill>
                  <a:schemeClr val="accent2"/>
                </a:solidFill>
              </a:rPr>
              <a:t>第一范式是对关系模式最起码的要求。不满足第一范式的数据库模式不能称为关系数据库。</a:t>
            </a:r>
          </a:p>
          <a:p>
            <a:pPr eaLnBrk="1" hangingPunct="1"/>
            <a:r>
              <a:rPr lang="zh-CN" altLang="en-US" sz="3600"/>
              <a:t>但是满足第一范式的关系模式并不一定是一个好的关系模式。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7">
            <a:extLst>
              <a:ext uri="{FF2B5EF4-FFF2-40B4-BE49-F238E27FC236}">
                <a16:creationId xmlns:a16="http://schemas.microsoft.com/office/drawing/2014/main" id="{4FF33F24-030F-40AC-BD57-6BFC3B40CD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294FC1-F137-49B2-95CB-1E46DEC2ED38}"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EA8C6530-E8B2-4B29-B179-5E8BA61577C4}"/>
              </a:ext>
            </a:extLst>
          </p:cNvPr>
          <p:cNvSpPr>
            <a:spLocks noGrp="1" noChangeArrowheads="1"/>
          </p:cNvSpPr>
          <p:nvPr>
            <p:ph type="body" sz="half" idx="1"/>
          </p:nvPr>
        </p:nvSpPr>
        <p:spPr>
          <a:xfrm>
            <a:off x="468313" y="476250"/>
            <a:ext cx="8218487" cy="1512888"/>
          </a:xfrm>
        </p:spPr>
        <p:txBody>
          <a:bodyPr/>
          <a:lstStyle/>
          <a:p>
            <a:pPr eaLnBrk="1" hangingPunct="1">
              <a:buFontTx/>
              <a:buNone/>
            </a:pPr>
            <a:r>
              <a:rPr lang="zh-CN" altLang="en-US"/>
              <a:t>例</a:t>
            </a:r>
            <a:r>
              <a:rPr lang="en-US" altLang="zh-CN"/>
              <a:t>4. </a:t>
            </a:r>
            <a:r>
              <a:rPr lang="zh-CN" altLang="en-US"/>
              <a:t>关系模式</a:t>
            </a:r>
            <a:r>
              <a:rPr lang="en-US" altLang="zh-CN"/>
              <a:t>S-L-C (</a:t>
            </a:r>
            <a:r>
              <a:rPr lang="en-US" altLang="zh-CN" u="sng">
                <a:solidFill>
                  <a:schemeClr val="accent2"/>
                </a:solidFill>
              </a:rPr>
              <a:t>Sno</a:t>
            </a:r>
            <a:r>
              <a:rPr lang="en-US" altLang="zh-CN"/>
              <a:t>, Sdept, Sloc, </a:t>
            </a:r>
            <a:r>
              <a:rPr lang="en-US" altLang="zh-CN" u="sng">
                <a:solidFill>
                  <a:schemeClr val="accent2"/>
                </a:solidFill>
              </a:rPr>
              <a:t>Cno</a:t>
            </a:r>
            <a:r>
              <a:rPr lang="en-US" altLang="zh-CN"/>
              <a:t>, Grade) Sloc</a:t>
            </a:r>
            <a:r>
              <a:rPr lang="zh-CN" altLang="en-US"/>
              <a:t>为学生住处，假设每个系的学生住在同一个地方</a:t>
            </a:r>
          </a:p>
          <a:p>
            <a:pPr eaLnBrk="1" hangingPunct="1"/>
            <a:endParaRPr lang="zh-CN" altLang="en-US"/>
          </a:p>
        </p:txBody>
      </p:sp>
      <p:pic>
        <p:nvPicPr>
          <p:cNvPr id="37892" name="Picture 4">
            <a:extLst>
              <a:ext uri="{FF2B5EF4-FFF2-40B4-BE49-F238E27FC236}">
                <a16:creationId xmlns:a16="http://schemas.microsoft.com/office/drawing/2014/main" id="{80650D62-5EA5-43C8-9FFC-3A2D003DCC46}"/>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t="2963"/>
          <a:stretch>
            <a:fillRect/>
          </a:stretch>
        </p:blipFill>
        <p:spPr>
          <a:xfrm>
            <a:off x="827088" y="2139950"/>
            <a:ext cx="5184775" cy="2611438"/>
          </a:xfrm>
        </p:spPr>
      </p:pic>
      <p:sp>
        <p:nvSpPr>
          <p:cNvPr id="37893" name="Rectangle 11">
            <a:extLst>
              <a:ext uri="{FF2B5EF4-FFF2-40B4-BE49-F238E27FC236}">
                <a16:creationId xmlns:a16="http://schemas.microsoft.com/office/drawing/2014/main" id="{C580E03E-7EFC-4AD9-816A-7A76AD10EB23}"/>
              </a:ext>
            </a:extLst>
          </p:cNvPr>
          <p:cNvSpPr>
            <a:spLocks noChangeArrowheads="1"/>
          </p:cNvSpPr>
          <p:nvPr/>
        </p:nvSpPr>
        <p:spPr bwMode="auto">
          <a:xfrm>
            <a:off x="539750" y="4899025"/>
            <a:ext cx="77041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S-L-C</a:t>
            </a:r>
            <a:r>
              <a:rPr lang="zh-CN" altLang="en-US" sz="3200"/>
              <a:t>的码为</a:t>
            </a:r>
            <a:r>
              <a:rPr lang="en-US" altLang="zh-CN" sz="3200"/>
              <a:t>(Sno, Cno)</a:t>
            </a:r>
          </a:p>
          <a:p>
            <a:pPr eaLnBrk="1" hangingPunct="1"/>
            <a:r>
              <a:rPr lang="en-US" altLang="zh-CN" sz="3200"/>
              <a:t>S-L-C</a:t>
            </a:r>
            <a:r>
              <a:rPr lang="zh-CN" altLang="en-US" sz="3200"/>
              <a:t>满足第一范式</a:t>
            </a:r>
          </a:p>
          <a:p>
            <a:pPr eaLnBrk="1" hangingPunct="1"/>
            <a:r>
              <a:rPr lang="zh-CN" altLang="en-US" sz="3200">
                <a:solidFill>
                  <a:schemeClr val="accent2"/>
                </a:solidFill>
              </a:rPr>
              <a:t>非主属性</a:t>
            </a:r>
            <a:r>
              <a:rPr lang="en-US" altLang="zh-CN" sz="3200">
                <a:solidFill>
                  <a:schemeClr val="accent2"/>
                </a:solidFill>
              </a:rPr>
              <a:t>Sdept</a:t>
            </a:r>
            <a:r>
              <a:rPr lang="zh-CN" altLang="en-US" sz="3200">
                <a:solidFill>
                  <a:schemeClr val="accent2"/>
                </a:solidFill>
              </a:rPr>
              <a:t>和</a:t>
            </a:r>
            <a:r>
              <a:rPr lang="en-US" altLang="zh-CN" sz="3200">
                <a:solidFill>
                  <a:schemeClr val="accent2"/>
                </a:solidFill>
              </a:rPr>
              <a:t>Sloc</a:t>
            </a:r>
            <a:r>
              <a:rPr lang="zh-CN" altLang="en-US" sz="3200">
                <a:solidFill>
                  <a:schemeClr val="accent2"/>
                </a:solidFill>
              </a:rPr>
              <a:t>部分函数依赖于码</a:t>
            </a:r>
            <a:endParaRPr lang="en-US" altLang="zh-CN" sz="3200">
              <a:solidFill>
                <a:schemeClr val="accent2"/>
              </a:solidFill>
            </a:endParaRPr>
          </a:p>
        </p:txBody>
      </p:sp>
      <p:sp>
        <p:nvSpPr>
          <p:cNvPr id="51212" name="Rectangle 12">
            <a:extLst>
              <a:ext uri="{FF2B5EF4-FFF2-40B4-BE49-F238E27FC236}">
                <a16:creationId xmlns:a16="http://schemas.microsoft.com/office/drawing/2014/main" id="{151D8306-FC9B-463E-800E-1F0AF9C396D8}"/>
              </a:ext>
            </a:extLst>
          </p:cNvPr>
          <p:cNvSpPr>
            <a:spLocks noChangeArrowheads="1"/>
          </p:cNvSpPr>
          <p:nvPr/>
        </p:nvSpPr>
        <p:spPr bwMode="auto">
          <a:xfrm>
            <a:off x="6227763" y="206057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插入异常</a:t>
            </a:r>
          </a:p>
        </p:txBody>
      </p:sp>
      <p:sp>
        <p:nvSpPr>
          <p:cNvPr id="51213" name="Rectangle 13">
            <a:extLst>
              <a:ext uri="{FF2B5EF4-FFF2-40B4-BE49-F238E27FC236}">
                <a16:creationId xmlns:a16="http://schemas.microsoft.com/office/drawing/2014/main" id="{026FAB1C-4121-4EE9-9B77-10400D41D369}"/>
              </a:ext>
            </a:extLst>
          </p:cNvPr>
          <p:cNvSpPr>
            <a:spLocks noChangeArrowheads="1"/>
          </p:cNvSpPr>
          <p:nvPr/>
        </p:nvSpPr>
        <p:spPr bwMode="auto">
          <a:xfrm>
            <a:off x="6227763" y="2755900"/>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删除异常</a:t>
            </a:r>
          </a:p>
        </p:txBody>
      </p:sp>
      <p:sp>
        <p:nvSpPr>
          <p:cNvPr id="51214" name="Rectangle 14">
            <a:extLst>
              <a:ext uri="{FF2B5EF4-FFF2-40B4-BE49-F238E27FC236}">
                <a16:creationId xmlns:a16="http://schemas.microsoft.com/office/drawing/2014/main" id="{4ED0387A-28FE-463B-945F-5F21D2F73B99}"/>
              </a:ext>
            </a:extLst>
          </p:cNvPr>
          <p:cNvSpPr>
            <a:spLocks noChangeArrowheads="1"/>
          </p:cNvSpPr>
          <p:nvPr/>
        </p:nvSpPr>
        <p:spPr bwMode="auto">
          <a:xfrm>
            <a:off x="6227763" y="3452813"/>
            <a:ext cx="215900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51216" name="Rectangle 16">
            <a:extLst>
              <a:ext uri="{FF2B5EF4-FFF2-40B4-BE49-F238E27FC236}">
                <a16:creationId xmlns:a16="http://schemas.microsoft.com/office/drawing/2014/main" id="{BC2B16F2-64C2-42EB-9C1A-FD819E6D3CDC}"/>
              </a:ext>
            </a:extLst>
          </p:cNvPr>
          <p:cNvSpPr>
            <a:spLocks noChangeArrowheads="1"/>
          </p:cNvSpPr>
          <p:nvPr/>
        </p:nvSpPr>
        <p:spPr bwMode="auto">
          <a:xfrm>
            <a:off x="6227763" y="41497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修改复杂</a:t>
            </a:r>
            <a:endParaRPr lang="zh-CN" altLang="en-US" sz="4400">
              <a:latin typeface="Garamond" panose="02020404030301010803" pitchFamily="18" charset="0"/>
            </a:endParaRPr>
          </a:p>
        </p:txBody>
      </p:sp>
      <p:grpSp>
        <p:nvGrpSpPr>
          <p:cNvPr id="53" name="组合 52">
            <a:extLst>
              <a:ext uri="{FF2B5EF4-FFF2-40B4-BE49-F238E27FC236}">
                <a16:creationId xmlns:a16="http://schemas.microsoft.com/office/drawing/2014/main" id="{89BAD29A-B7FC-A445-9032-A5F535AB85EF}"/>
              </a:ext>
            </a:extLst>
          </p:cNvPr>
          <p:cNvGrpSpPr/>
          <p:nvPr/>
        </p:nvGrpSpPr>
        <p:grpSpPr>
          <a:xfrm>
            <a:off x="113255" y="1814905"/>
            <a:ext cx="5052960" cy="3490560"/>
            <a:chOff x="113255" y="1814905"/>
            <a:chExt cx="5052960" cy="34905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墨迹 6">
                  <a:extLst>
                    <a:ext uri="{FF2B5EF4-FFF2-40B4-BE49-F238E27FC236}">
                      <a16:creationId xmlns:a16="http://schemas.microsoft.com/office/drawing/2014/main" id="{912DFCAA-0A54-7206-2D21-6586CF01B1C4}"/>
                    </a:ext>
                  </a:extLst>
                </p14:cNvPr>
                <p14:cNvContentPartPr/>
                <p14:nvPr/>
              </p14:nvContentPartPr>
              <p14:xfrm>
                <a:off x="1676375" y="2148985"/>
                <a:ext cx="171360" cy="463680"/>
              </p14:xfrm>
            </p:contentPart>
          </mc:Choice>
          <mc:Fallback xmlns="">
            <p:pic>
              <p:nvPicPr>
                <p:cNvPr id="7" name="墨迹 6">
                  <a:extLst>
                    <a:ext uri="{FF2B5EF4-FFF2-40B4-BE49-F238E27FC236}">
                      <a16:creationId xmlns:a16="http://schemas.microsoft.com/office/drawing/2014/main" id="{912DFCAA-0A54-7206-2D21-6586CF01B1C4}"/>
                    </a:ext>
                  </a:extLst>
                </p:cNvPr>
                <p:cNvPicPr/>
                <p:nvPr/>
              </p:nvPicPr>
              <p:blipFill>
                <a:blip r:embed="rId4"/>
                <a:stretch>
                  <a:fillRect/>
                </a:stretch>
              </p:blipFill>
              <p:spPr>
                <a:xfrm>
                  <a:off x="1640735" y="2112985"/>
                  <a:ext cx="243000" cy="53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8" name="墨迹 7">
                  <a:extLst>
                    <a:ext uri="{FF2B5EF4-FFF2-40B4-BE49-F238E27FC236}">
                      <a16:creationId xmlns:a16="http://schemas.microsoft.com/office/drawing/2014/main" id="{41A7F588-F4D9-0B4E-0A56-0E8819E0F586}"/>
                    </a:ext>
                  </a:extLst>
                </p14:cNvPr>
                <p14:cNvContentPartPr/>
                <p14:nvPr/>
              </p14:nvContentPartPr>
              <p14:xfrm>
                <a:off x="1898135" y="2399185"/>
                <a:ext cx="169560" cy="214560"/>
              </p14:xfrm>
            </p:contentPart>
          </mc:Choice>
          <mc:Fallback xmlns="">
            <p:pic>
              <p:nvPicPr>
                <p:cNvPr id="8" name="墨迹 7">
                  <a:extLst>
                    <a:ext uri="{FF2B5EF4-FFF2-40B4-BE49-F238E27FC236}">
                      <a16:creationId xmlns:a16="http://schemas.microsoft.com/office/drawing/2014/main" id="{41A7F588-F4D9-0B4E-0A56-0E8819E0F586}"/>
                    </a:ext>
                  </a:extLst>
                </p:cNvPr>
                <p:cNvPicPr/>
                <p:nvPr/>
              </p:nvPicPr>
              <p:blipFill>
                <a:blip r:embed="rId6"/>
                <a:stretch>
                  <a:fillRect/>
                </a:stretch>
              </p:blipFill>
              <p:spPr>
                <a:xfrm>
                  <a:off x="1862495" y="2363185"/>
                  <a:ext cx="241200" cy="286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9" name="墨迹 8">
                  <a:extLst>
                    <a:ext uri="{FF2B5EF4-FFF2-40B4-BE49-F238E27FC236}">
                      <a16:creationId xmlns:a16="http://schemas.microsoft.com/office/drawing/2014/main" id="{8CA24312-F23A-8AA8-17C4-3DC1321853B4}"/>
                    </a:ext>
                  </a:extLst>
                </p14:cNvPr>
                <p14:cNvContentPartPr/>
                <p14:nvPr/>
              </p14:nvContentPartPr>
              <p14:xfrm>
                <a:off x="2156255" y="2310625"/>
                <a:ext cx="136440" cy="294840"/>
              </p14:xfrm>
            </p:contentPart>
          </mc:Choice>
          <mc:Fallback xmlns="">
            <p:pic>
              <p:nvPicPr>
                <p:cNvPr id="9" name="墨迹 8">
                  <a:extLst>
                    <a:ext uri="{FF2B5EF4-FFF2-40B4-BE49-F238E27FC236}">
                      <a16:creationId xmlns:a16="http://schemas.microsoft.com/office/drawing/2014/main" id="{8CA24312-F23A-8AA8-17C4-3DC1321853B4}"/>
                    </a:ext>
                  </a:extLst>
                </p:cNvPr>
                <p:cNvPicPr/>
                <p:nvPr/>
              </p:nvPicPr>
              <p:blipFill>
                <a:blip r:embed="rId8"/>
                <a:stretch>
                  <a:fillRect/>
                </a:stretch>
              </p:blipFill>
              <p:spPr>
                <a:xfrm>
                  <a:off x="2120615" y="2274625"/>
                  <a:ext cx="208080" cy="366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0" name="墨迹 9">
                  <a:extLst>
                    <a:ext uri="{FF2B5EF4-FFF2-40B4-BE49-F238E27FC236}">
                      <a16:creationId xmlns:a16="http://schemas.microsoft.com/office/drawing/2014/main" id="{DC5DC35B-125F-7F40-6101-75B7986EB162}"/>
                    </a:ext>
                  </a:extLst>
                </p14:cNvPr>
                <p14:cNvContentPartPr/>
                <p14:nvPr/>
              </p14:nvContentPartPr>
              <p14:xfrm>
                <a:off x="2373695" y="2582785"/>
                <a:ext cx="77400" cy="109440"/>
              </p14:xfrm>
            </p:contentPart>
          </mc:Choice>
          <mc:Fallback xmlns="">
            <p:pic>
              <p:nvPicPr>
                <p:cNvPr id="10" name="墨迹 9">
                  <a:extLst>
                    <a:ext uri="{FF2B5EF4-FFF2-40B4-BE49-F238E27FC236}">
                      <a16:creationId xmlns:a16="http://schemas.microsoft.com/office/drawing/2014/main" id="{DC5DC35B-125F-7F40-6101-75B7986EB162}"/>
                    </a:ext>
                  </a:extLst>
                </p:cNvPr>
                <p:cNvPicPr/>
                <p:nvPr/>
              </p:nvPicPr>
              <p:blipFill>
                <a:blip r:embed="rId10"/>
                <a:stretch>
                  <a:fillRect/>
                </a:stretch>
              </p:blipFill>
              <p:spPr>
                <a:xfrm>
                  <a:off x="2337695" y="2546785"/>
                  <a:ext cx="149040" cy="181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3" name="墨迹 12">
                  <a:extLst>
                    <a:ext uri="{FF2B5EF4-FFF2-40B4-BE49-F238E27FC236}">
                      <a16:creationId xmlns:a16="http://schemas.microsoft.com/office/drawing/2014/main" id="{39983570-4576-C1B0-5D3D-FAEA9BEF9084}"/>
                    </a:ext>
                  </a:extLst>
                </p14:cNvPr>
                <p14:cNvContentPartPr/>
                <p14:nvPr/>
              </p14:nvContentPartPr>
              <p14:xfrm>
                <a:off x="2785895" y="1884745"/>
                <a:ext cx="307080" cy="549720"/>
              </p14:xfrm>
            </p:contentPart>
          </mc:Choice>
          <mc:Fallback xmlns="">
            <p:pic>
              <p:nvPicPr>
                <p:cNvPr id="13" name="墨迹 12">
                  <a:extLst>
                    <a:ext uri="{FF2B5EF4-FFF2-40B4-BE49-F238E27FC236}">
                      <a16:creationId xmlns:a16="http://schemas.microsoft.com/office/drawing/2014/main" id="{39983570-4576-C1B0-5D3D-FAEA9BEF9084}"/>
                    </a:ext>
                  </a:extLst>
                </p:cNvPr>
                <p:cNvPicPr/>
                <p:nvPr/>
              </p:nvPicPr>
              <p:blipFill>
                <a:blip r:embed="rId12"/>
                <a:stretch>
                  <a:fillRect/>
                </a:stretch>
              </p:blipFill>
              <p:spPr>
                <a:xfrm>
                  <a:off x="2749895" y="1849105"/>
                  <a:ext cx="378720" cy="62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墨迹 13">
                  <a:extLst>
                    <a:ext uri="{FF2B5EF4-FFF2-40B4-BE49-F238E27FC236}">
                      <a16:creationId xmlns:a16="http://schemas.microsoft.com/office/drawing/2014/main" id="{06C939B2-5E4C-D3E6-CA25-522F3437B2D2}"/>
                    </a:ext>
                  </a:extLst>
                </p14:cNvPr>
                <p14:cNvContentPartPr/>
                <p14:nvPr/>
              </p14:nvContentPartPr>
              <p14:xfrm>
                <a:off x="2969135" y="2158345"/>
                <a:ext cx="199800" cy="462960"/>
              </p14:xfrm>
            </p:contentPart>
          </mc:Choice>
          <mc:Fallback xmlns="">
            <p:pic>
              <p:nvPicPr>
                <p:cNvPr id="14" name="墨迹 13">
                  <a:extLst>
                    <a:ext uri="{FF2B5EF4-FFF2-40B4-BE49-F238E27FC236}">
                      <a16:creationId xmlns:a16="http://schemas.microsoft.com/office/drawing/2014/main" id="{06C939B2-5E4C-D3E6-CA25-522F3437B2D2}"/>
                    </a:ext>
                  </a:extLst>
                </p:cNvPr>
                <p:cNvPicPr/>
                <p:nvPr/>
              </p:nvPicPr>
              <p:blipFill>
                <a:blip r:embed="rId14"/>
                <a:stretch>
                  <a:fillRect/>
                </a:stretch>
              </p:blipFill>
              <p:spPr>
                <a:xfrm>
                  <a:off x="2933495" y="2122345"/>
                  <a:ext cx="271440" cy="53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5" name="墨迹 14">
                  <a:extLst>
                    <a:ext uri="{FF2B5EF4-FFF2-40B4-BE49-F238E27FC236}">
                      <a16:creationId xmlns:a16="http://schemas.microsoft.com/office/drawing/2014/main" id="{5AAEAC36-4DBA-78E7-9C93-09FAC3FFB11E}"/>
                    </a:ext>
                  </a:extLst>
                </p14:cNvPr>
                <p14:cNvContentPartPr/>
                <p14:nvPr/>
              </p14:nvContentPartPr>
              <p14:xfrm>
                <a:off x="3402575" y="2196145"/>
                <a:ext cx="234720" cy="335520"/>
              </p14:xfrm>
            </p:contentPart>
          </mc:Choice>
          <mc:Fallback xmlns="">
            <p:pic>
              <p:nvPicPr>
                <p:cNvPr id="15" name="墨迹 14">
                  <a:extLst>
                    <a:ext uri="{FF2B5EF4-FFF2-40B4-BE49-F238E27FC236}">
                      <a16:creationId xmlns:a16="http://schemas.microsoft.com/office/drawing/2014/main" id="{5AAEAC36-4DBA-78E7-9C93-09FAC3FFB11E}"/>
                    </a:ext>
                  </a:extLst>
                </p:cNvPr>
                <p:cNvPicPr/>
                <p:nvPr/>
              </p:nvPicPr>
              <p:blipFill>
                <a:blip r:embed="rId16"/>
                <a:stretch>
                  <a:fillRect/>
                </a:stretch>
              </p:blipFill>
              <p:spPr>
                <a:xfrm>
                  <a:off x="3366575" y="2160505"/>
                  <a:ext cx="306360" cy="40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6" name="墨迹 15">
                  <a:extLst>
                    <a:ext uri="{FF2B5EF4-FFF2-40B4-BE49-F238E27FC236}">
                      <a16:creationId xmlns:a16="http://schemas.microsoft.com/office/drawing/2014/main" id="{ADE97621-CB82-EDED-9CC9-F580F6563025}"/>
                    </a:ext>
                  </a:extLst>
                </p14:cNvPr>
                <p14:cNvContentPartPr/>
                <p14:nvPr/>
              </p14:nvContentPartPr>
              <p14:xfrm>
                <a:off x="3625775" y="2258425"/>
                <a:ext cx="352440" cy="347040"/>
              </p14:xfrm>
            </p:contentPart>
          </mc:Choice>
          <mc:Fallback xmlns="">
            <p:pic>
              <p:nvPicPr>
                <p:cNvPr id="16" name="墨迹 15">
                  <a:extLst>
                    <a:ext uri="{FF2B5EF4-FFF2-40B4-BE49-F238E27FC236}">
                      <a16:creationId xmlns:a16="http://schemas.microsoft.com/office/drawing/2014/main" id="{ADE97621-CB82-EDED-9CC9-F580F6563025}"/>
                    </a:ext>
                  </a:extLst>
                </p:cNvPr>
                <p:cNvPicPr/>
                <p:nvPr/>
              </p:nvPicPr>
              <p:blipFill>
                <a:blip r:embed="rId18"/>
                <a:stretch>
                  <a:fillRect/>
                </a:stretch>
              </p:blipFill>
              <p:spPr>
                <a:xfrm>
                  <a:off x="3589775" y="2222785"/>
                  <a:ext cx="424080" cy="41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7" name="墨迹 16">
                  <a:extLst>
                    <a:ext uri="{FF2B5EF4-FFF2-40B4-BE49-F238E27FC236}">
                      <a16:creationId xmlns:a16="http://schemas.microsoft.com/office/drawing/2014/main" id="{67128AD5-5330-9A8F-D3F9-FAF2BB0C5870}"/>
                    </a:ext>
                  </a:extLst>
                </p14:cNvPr>
                <p14:cNvContentPartPr/>
                <p14:nvPr/>
              </p14:nvContentPartPr>
              <p14:xfrm>
                <a:off x="4061375" y="1814905"/>
                <a:ext cx="442440" cy="749160"/>
              </p14:xfrm>
            </p:contentPart>
          </mc:Choice>
          <mc:Fallback xmlns="">
            <p:pic>
              <p:nvPicPr>
                <p:cNvPr id="17" name="墨迹 16">
                  <a:extLst>
                    <a:ext uri="{FF2B5EF4-FFF2-40B4-BE49-F238E27FC236}">
                      <a16:creationId xmlns:a16="http://schemas.microsoft.com/office/drawing/2014/main" id="{67128AD5-5330-9A8F-D3F9-FAF2BB0C5870}"/>
                    </a:ext>
                  </a:extLst>
                </p:cNvPr>
                <p:cNvPicPr/>
                <p:nvPr/>
              </p:nvPicPr>
              <p:blipFill>
                <a:blip r:embed="rId20"/>
                <a:stretch>
                  <a:fillRect/>
                </a:stretch>
              </p:blipFill>
              <p:spPr>
                <a:xfrm>
                  <a:off x="4025375" y="1778905"/>
                  <a:ext cx="514080" cy="82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8" name="墨迹 17">
                  <a:extLst>
                    <a:ext uri="{FF2B5EF4-FFF2-40B4-BE49-F238E27FC236}">
                      <a16:creationId xmlns:a16="http://schemas.microsoft.com/office/drawing/2014/main" id="{AEB35399-A2D3-B03C-850A-3DCE0EE4E6F6}"/>
                    </a:ext>
                  </a:extLst>
                </p14:cNvPr>
                <p14:cNvContentPartPr/>
                <p14:nvPr/>
              </p14:nvContentPartPr>
              <p14:xfrm>
                <a:off x="4571495" y="2231065"/>
                <a:ext cx="357840" cy="382320"/>
              </p14:xfrm>
            </p:contentPart>
          </mc:Choice>
          <mc:Fallback xmlns="">
            <p:pic>
              <p:nvPicPr>
                <p:cNvPr id="18" name="墨迹 17">
                  <a:extLst>
                    <a:ext uri="{FF2B5EF4-FFF2-40B4-BE49-F238E27FC236}">
                      <a16:creationId xmlns:a16="http://schemas.microsoft.com/office/drawing/2014/main" id="{AEB35399-A2D3-B03C-850A-3DCE0EE4E6F6}"/>
                    </a:ext>
                  </a:extLst>
                </p:cNvPr>
                <p:cNvPicPr/>
                <p:nvPr/>
              </p:nvPicPr>
              <p:blipFill>
                <a:blip r:embed="rId22"/>
                <a:stretch>
                  <a:fillRect/>
                </a:stretch>
              </p:blipFill>
              <p:spPr>
                <a:xfrm>
                  <a:off x="4535855" y="2195425"/>
                  <a:ext cx="429480" cy="45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9" name="墨迹 18">
                  <a:extLst>
                    <a:ext uri="{FF2B5EF4-FFF2-40B4-BE49-F238E27FC236}">
                      <a16:creationId xmlns:a16="http://schemas.microsoft.com/office/drawing/2014/main" id="{FD1E80D3-8337-D24B-4DE2-8A22600CF5B3}"/>
                    </a:ext>
                  </a:extLst>
                </p14:cNvPr>
                <p14:cNvContentPartPr/>
                <p14:nvPr/>
              </p14:nvContentPartPr>
              <p14:xfrm>
                <a:off x="4727375" y="1941625"/>
                <a:ext cx="438840" cy="1028520"/>
              </p14:xfrm>
            </p:contentPart>
          </mc:Choice>
          <mc:Fallback xmlns="">
            <p:pic>
              <p:nvPicPr>
                <p:cNvPr id="19" name="墨迹 18">
                  <a:extLst>
                    <a:ext uri="{FF2B5EF4-FFF2-40B4-BE49-F238E27FC236}">
                      <a16:creationId xmlns:a16="http://schemas.microsoft.com/office/drawing/2014/main" id="{FD1E80D3-8337-D24B-4DE2-8A22600CF5B3}"/>
                    </a:ext>
                  </a:extLst>
                </p:cNvPr>
                <p:cNvPicPr/>
                <p:nvPr/>
              </p:nvPicPr>
              <p:blipFill>
                <a:blip r:embed="rId24"/>
                <a:stretch>
                  <a:fillRect/>
                </a:stretch>
              </p:blipFill>
              <p:spPr>
                <a:xfrm>
                  <a:off x="4691375" y="1905625"/>
                  <a:ext cx="510480" cy="110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 name="墨迹 1">
                  <a:extLst>
                    <a:ext uri="{FF2B5EF4-FFF2-40B4-BE49-F238E27FC236}">
                      <a16:creationId xmlns:a16="http://schemas.microsoft.com/office/drawing/2014/main" id="{D312191E-7D43-7611-E87F-B86DFB18E17F}"/>
                    </a:ext>
                  </a:extLst>
                </p14:cNvPr>
                <p14:cNvContentPartPr/>
                <p14:nvPr/>
              </p14:nvContentPartPr>
              <p14:xfrm>
                <a:off x="238175" y="1979425"/>
                <a:ext cx="34200" cy="507960"/>
              </p14:xfrm>
            </p:contentPart>
          </mc:Choice>
          <mc:Fallback xmlns="">
            <p:pic>
              <p:nvPicPr>
                <p:cNvPr id="2" name="墨迹 1">
                  <a:extLst>
                    <a:ext uri="{FF2B5EF4-FFF2-40B4-BE49-F238E27FC236}">
                      <a16:creationId xmlns:a16="http://schemas.microsoft.com/office/drawing/2014/main" id="{D312191E-7D43-7611-E87F-B86DFB18E17F}"/>
                    </a:ext>
                  </a:extLst>
                </p:cNvPr>
                <p:cNvPicPr/>
                <p:nvPr/>
              </p:nvPicPr>
              <p:blipFill>
                <a:blip r:embed="rId26"/>
                <a:stretch>
                  <a:fillRect/>
                </a:stretch>
              </p:blipFill>
              <p:spPr>
                <a:xfrm>
                  <a:off x="202535" y="1943425"/>
                  <a:ext cx="105840" cy="57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 name="墨迹 2">
                  <a:extLst>
                    <a:ext uri="{FF2B5EF4-FFF2-40B4-BE49-F238E27FC236}">
                      <a16:creationId xmlns:a16="http://schemas.microsoft.com/office/drawing/2014/main" id="{B63D34DB-0FB9-ECB5-5782-658746837C5F}"/>
                    </a:ext>
                  </a:extLst>
                </p14:cNvPr>
                <p14:cNvContentPartPr/>
                <p14:nvPr/>
              </p14:nvContentPartPr>
              <p14:xfrm>
                <a:off x="427535" y="2120545"/>
                <a:ext cx="147600" cy="325440"/>
              </p14:xfrm>
            </p:contentPart>
          </mc:Choice>
          <mc:Fallback xmlns="">
            <p:pic>
              <p:nvPicPr>
                <p:cNvPr id="3" name="墨迹 2">
                  <a:extLst>
                    <a:ext uri="{FF2B5EF4-FFF2-40B4-BE49-F238E27FC236}">
                      <a16:creationId xmlns:a16="http://schemas.microsoft.com/office/drawing/2014/main" id="{B63D34DB-0FB9-ECB5-5782-658746837C5F}"/>
                    </a:ext>
                  </a:extLst>
                </p:cNvPr>
                <p:cNvPicPr/>
                <p:nvPr/>
              </p:nvPicPr>
              <p:blipFill>
                <a:blip r:embed="rId28"/>
                <a:stretch>
                  <a:fillRect/>
                </a:stretch>
              </p:blipFill>
              <p:spPr>
                <a:xfrm>
                  <a:off x="391535" y="2084545"/>
                  <a:ext cx="219240" cy="39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4" name="墨迹 3">
                  <a:extLst>
                    <a:ext uri="{FF2B5EF4-FFF2-40B4-BE49-F238E27FC236}">
                      <a16:creationId xmlns:a16="http://schemas.microsoft.com/office/drawing/2014/main" id="{752D41FE-0E60-5F91-B5A2-993BF0BDB880}"/>
                    </a:ext>
                  </a:extLst>
                </p14:cNvPr>
                <p14:cNvContentPartPr/>
                <p14:nvPr/>
              </p14:nvContentPartPr>
              <p14:xfrm>
                <a:off x="671975" y="2365705"/>
                <a:ext cx="147960" cy="169920"/>
              </p14:xfrm>
            </p:contentPart>
          </mc:Choice>
          <mc:Fallback xmlns="">
            <p:pic>
              <p:nvPicPr>
                <p:cNvPr id="4" name="墨迹 3">
                  <a:extLst>
                    <a:ext uri="{FF2B5EF4-FFF2-40B4-BE49-F238E27FC236}">
                      <a16:creationId xmlns:a16="http://schemas.microsoft.com/office/drawing/2014/main" id="{752D41FE-0E60-5F91-B5A2-993BF0BDB880}"/>
                    </a:ext>
                  </a:extLst>
                </p:cNvPr>
                <p:cNvPicPr/>
                <p:nvPr/>
              </p:nvPicPr>
              <p:blipFill>
                <a:blip r:embed="rId30"/>
                <a:stretch>
                  <a:fillRect/>
                </a:stretch>
              </p:blipFill>
              <p:spPr>
                <a:xfrm>
                  <a:off x="636335" y="2330065"/>
                  <a:ext cx="21960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5" name="墨迹 4">
                  <a:extLst>
                    <a:ext uri="{FF2B5EF4-FFF2-40B4-BE49-F238E27FC236}">
                      <a16:creationId xmlns:a16="http://schemas.microsoft.com/office/drawing/2014/main" id="{0CEEDB00-9BDD-0968-D64D-9565911CEFB9}"/>
                    </a:ext>
                  </a:extLst>
                </p14:cNvPr>
                <p14:cNvContentPartPr/>
                <p14:nvPr/>
              </p14:nvContentPartPr>
              <p14:xfrm>
                <a:off x="969695" y="2363545"/>
                <a:ext cx="163800" cy="210240"/>
              </p14:xfrm>
            </p:contentPart>
          </mc:Choice>
          <mc:Fallback xmlns="">
            <p:pic>
              <p:nvPicPr>
                <p:cNvPr id="5" name="墨迹 4">
                  <a:extLst>
                    <a:ext uri="{FF2B5EF4-FFF2-40B4-BE49-F238E27FC236}">
                      <a16:creationId xmlns:a16="http://schemas.microsoft.com/office/drawing/2014/main" id="{0CEEDB00-9BDD-0968-D64D-9565911CEFB9}"/>
                    </a:ext>
                  </a:extLst>
                </p:cNvPr>
                <p:cNvPicPr/>
                <p:nvPr/>
              </p:nvPicPr>
              <p:blipFill>
                <a:blip r:embed="rId32"/>
                <a:stretch>
                  <a:fillRect/>
                </a:stretch>
              </p:blipFill>
              <p:spPr>
                <a:xfrm>
                  <a:off x="934055" y="2327545"/>
                  <a:ext cx="235440" cy="28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6" name="墨迹 5">
                  <a:extLst>
                    <a:ext uri="{FF2B5EF4-FFF2-40B4-BE49-F238E27FC236}">
                      <a16:creationId xmlns:a16="http://schemas.microsoft.com/office/drawing/2014/main" id="{CB78D873-34FF-2358-C393-16A2CCB935E0}"/>
                    </a:ext>
                  </a:extLst>
                </p14:cNvPr>
                <p14:cNvContentPartPr/>
                <p14:nvPr/>
              </p14:nvContentPartPr>
              <p14:xfrm>
                <a:off x="1314935" y="2554345"/>
                <a:ext cx="70560" cy="75240"/>
              </p14:xfrm>
            </p:contentPart>
          </mc:Choice>
          <mc:Fallback xmlns="">
            <p:pic>
              <p:nvPicPr>
                <p:cNvPr id="6" name="墨迹 5">
                  <a:extLst>
                    <a:ext uri="{FF2B5EF4-FFF2-40B4-BE49-F238E27FC236}">
                      <a16:creationId xmlns:a16="http://schemas.microsoft.com/office/drawing/2014/main" id="{CB78D873-34FF-2358-C393-16A2CCB935E0}"/>
                    </a:ext>
                  </a:extLst>
                </p:cNvPr>
                <p:cNvPicPr/>
                <p:nvPr/>
              </p:nvPicPr>
              <p:blipFill>
                <a:blip r:embed="rId34"/>
                <a:stretch>
                  <a:fillRect/>
                </a:stretch>
              </p:blipFill>
              <p:spPr>
                <a:xfrm>
                  <a:off x="1279295" y="2518345"/>
                  <a:ext cx="142200" cy="14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1" name="墨迹 20">
                  <a:extLst>
                    <a:ext uri="{FF2B5EF4-FFF2-40B4-BE49-F238E27FC236}">
                      <a16:creationId xmlns:a16="http://schemas.microsoft.com/office/drawing/2014/main" id="{7A921EE9-233E-7164-D0F6-2F571EBC1C2A}"/>
                    </a:ext>
                  </a:extLst>
                </p14:cNvPr>
                <p14:cNvContentPartPr/>
                <p14:nvPr/>
              </p14:nvContentPartPr>
              <p14:xfrm>
                <a:off x="309815" y="1847305"/>
                <a:ext cx="201240" cy="1015200"/>
              </p14:xfrm>
            </p:contentPart>
          </mc:Choice>
          <mc:Fallback xmlns="">
            <p:pic>
              <p:nvPicPr>
                <p:cNvPr id="21" name="墨迹 20">
                  <a:extLst>
                    <a:ext uri="{FF2B5EF4-FFF2-40B4-BE49-F238E27FC236}">
                      <a16:creationId xmlns:a16="http://schemas.microsoft.com/office/drawing/2014/main" id="{7A921EE9-233E-7164-D0F6-2F571EBC1C2A}"/>
                    </a:ext>
                  </a:extLst>
                </p:cNvPr>
                <p:cNvPicPr/>
                <p:nvPr/>
              </p:nvPicPr>
              <p:blipFill>
                <a:blip r:embed="rId36"/>
                <a:stretch>
                  <a:fillRect/>
                </a:stretch>
              </p:blipFill>
              <p:spPr>
                <a:xfrm>
                  <a:off x="273815" y="1811665"/>
                  <a:ext cx="272880" cy="10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2" name="墨迹 21">
                  <a:extLst>
                    <a:ext uri="{FF2B5EF4-FFF2-40B4-BE49-F238E27FC236}">
                      <a16:creationId xmlns:a16="http://schemas.microsoft.com/office/drawing/2014/main" id="{FEBED3B7-30CB-AD9A-3A3A-3742882617DB}"/>
                    </a:ext>
                  </a:extLst>
                </p14:cNvPr>
                <p14:cNvContentPartPr/>
                <p14:nvPr/>
              </p14:nvContentPartPr>
              <p14:xfrm>
                <a:off x="113255" y="3091825"/>
                <a:ext cx="245520" cy="909720"/>
              </p14:xfrm>
            </p:contentPart>
          </mc:Choice>
          <mc:Fallback xmlns="">
            <p:pic>
              <p:nvPicPr>
                <p:cNvPr id="22" name="墨迹 21">
                  <a:extLst>
                    <a:ext uri="{FF2B5EF4-FFF2-40B4-BE49-F238E27FC236}">
                      <a16:creationId xmlns:a16="http://schemas.microsoft.com/office/drawing/2014/main" id="{FEBED3B7-30CB-AD9A-3A3A-3742882617DB}"/>
                    </a:ext>
                  </a:extLst>
                </p:cNvPr>
                <p:cNvPicPr/>
                <p:nvPr/>
              </p:nvPicPr>
              <p:blipFill>
                <a:blip r:embed="rId38"/>
                <a:stretch>
                  <a:fillRect/>
                </a:stretch>
              </p:blipFill>
              <p:spPr>
                <a:xfrm>
                  <a:off x="77255" y="3055825"/>
                  <a:ext cx="317160" cy="98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24" name="墨迹 23">
                  <a:extLst>
                    <a:ext uri="{FF2B5EF4-FFF2-40B4-BE49-F238E27FC236}">
                      <a16:creationId xmlns:a16="http://schemas.microsoft.com/office/drawing/2014/main" id="{1D562959-E1D3-E2BB-0AE9-9361E17A691F}"/>
                    </a:ext>
                  </a:extLst>
                </p14:cNvPr>
                <p14:cNvContentPartPr/>
                <p14:nvPr/>
              </p14:nvContentPartPr>
              <p14:xfrm>
                <a:off x="436175" y="3234385"/>
                <a:ext cx="346320" cy="481680"/>
              </p14:xfrm>
            </p:contentPart>
          </mc:Choice>
          <mc:Fallback xmlns="">
            <p:pic>
              <p:nvPicPr>
                <p:cNvPr id="24" name="墨迹 23">
                  <a:extLst>
                    <a:ext uri="{FF2B5EF4-FFF2-40B4-BE49-F238E27FC236}">
                      <a16:creationId xmlns:a16="http://schemas.microsoft.com/office/drawing/2014/main" id="{1D562959-E1D3-E2BB-0AE9-9361E17A691F}"/>
                    </a:ext>
                  </a:extLst>
                </p:cNvPr>
                <p:cNvPicPr/>
                <p:nvPr/>
              </p:nvPicPr>
              <p:blipFill>
                <a:blip r:embed="rId40"/>
                <a:stretch>
                  <a:fillRect/>
                </a:stretch>
              </p:blipFill>
              <p:spPr>
                <a:xfrm>
                  <a:off x="400535" y="3198745"/>
                  <a:ext cx="417960" cy="553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25" name="墨迹 24">
                  <a:extLst>
                    <a:ext uri="{FF2B5EF4-FFF2-40B4-BE49-F238E27FC236}">
                      <a16:creationId xmlns:a16="http://schemas.microsoft.com/office/drawing/2014/main" id="{4E0721BF-85E6-A1B7-66D9-B93A69317C98}"/>
                    </a:ext>
                  </a:extLst>
                </p14:cNvPr>
                <p14:cNvContentPartPr/>
                <p14:nvPr/>
              </p14:nvContentPartPr>
              <p14:xfrm>
                <a:off x="988415" y="3197665"/>
                <a:ext cx="339840" cy="648720"/>
              </p14:xfrm>
            </p:contentPart>
          </mc:Choice>
          <mc:Fallback xmlns="">
            <p:pic>
              <p:nvPicPr>
                <p:cNvPr id="25" name="墨迹 24">
                  <a:extLst>
                    <a:ext uri="{FF2B5EF4-FFF2-40B4-BE49-F238E27FC236}">
                      <a16:creationId xmlns:a16="http://schemas.microsoft.com/office/drawing/2014/main" id="{4E0721BF-85E6-A1B7-66D9-B93A69317C98}"/>
                    </a:ext>
                  </a:extLst>
                </p:cNvPr>
                <p:cNvPicPr/>
                <p:nvPr/>
              </p:nvPicPr>
              <p:blipFill>
                <a:blip r:embed="rId42"/>
                <a:stretch>
                  <a:fillRect/>
                </a:stretch>
              </p:blipFill>
              <p:spPr>
                <a:xfrm>
                  <a:off x="952775" y="3162025"/>
                  <a:ext cx="411480" cy="72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26" name="墨迹 25">
                  <a:extLst>
                    <a:ext uri="{FF2B5EF4-FFF2-40B4-BE49-F238E27FC236}">
                      <a16:creationId xmlns:a16="http://schemas.microsoft.com/office/drawing/2014/main" id="{FCC7FBD2-79CA-6007-B9EB-658AF8B76E66}"/>
                    </a:ext>
                  </a:extLst>
                </p14:cNvPr>
                <p14:cNvContentPartPr/>
                <p14:nvPr/>
              </p14:nvContentPartPr>
              <p14:xfrm>
                <a:off x="1451375" y="3511945"/>
                <a:ext cx="338040" cy="480960"/>
              </p14:xfrm>
            </p:contentPart>
          </mc:Choice>
          <mc:Fallback xmlns="">
            <p:pic>
              <p:nvPicPr>
                <p:cNvPr id="26" name="墨迹 25">
                  <a:extLst>
                    <a:ext uri="{FF2B5EF4-FFF2-40B4-BE49-F238E27FC236}">
                      <a16:creationId xmlns:a16="http://schemas.microsoft.com/office/drawing/2014/main" id="{FCC7FBD2-79CA-6007-B9EB-658AF8B76E66}"/>
                    </a:ext>
                  </a:extLst>
                </p:cNvPr>
                <p:cNvPicPr/>
                <p:nvPr/>
              </p:nvPicPr>
              <p:blipFill>
                <a:blip r:embed="rId44"/>
                <a:stretch>
                  <a:fillRect/>
                </a:stretch>
              </p:blipFill>
              <p:spPr>
                <a:xfrm>
                  <a:off x="1415735" y="3475945"/>
                  <a:ext cx="409680" cy="55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27" name="墨迹 26">
                  <a:extLst>
                    <a:ext uri="{FF2B5EF4-FFF2-40B4-BE49-F238E27FC236}">
                      <a16:creationId xmlns:a16="http://schemas.microsoft.com/office/drawing/2014/main" id="{00204707-2AE9-04DC-CA27-56809AD3A7D4}"/>
                    </a:ext>
                  </a:extLst>
                </p14:cNvPr>
                <p14:cNvContentPartPr/>
                <p14:nvPr/>
              </p14:nvContentPartPr>
              <p14:xfrm>
                <a:off x="1847375" y="3789145"/>
                <a:ext cx="32400" cy="153720"/>
              </p14:xfrm>
            </p:contentPart>
          </mc:Choice>
          <mc:Fallback xmlns="">
            <p:pic>
              <p:nvPicPr>
                <p:cNvPr id="27" name="墨迹 26">
                  <a:extLst>
                    <a:ext uri="{FF2B5EF4-FFF2-40B4-BE49-F238E27FC236}">
                      <a16:creationId xmlns:a16="http://schemas.microsoft.com/office/drawing/2014/main" id="{00204707-2AE9-04DC-CA27-56809AD3A7D4}"/>
                    </a:ext>
                  </a:extLst>
                </p:cNvPr>
                <p:cNvPicPr/>
                <p:nvPr/>
              </p:nvPicPr>
              <p:blipFill>
                <a:blip r:embed="rId46"/>
                <a:stretch>
                  <a:fillRect/>
                </a:stretch>
              </p:blipFill>
              <p:spPr>
                <a:xfrm>
                  <a:off x="1811375" y="3753505"/>
                  <a:ext cx="104040" cy="22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28" name="墨迹 27">
                  <a:extLst>
                    <a:ext uri="{FF2B5EF4-FFF2-40B4-BE49-F238E27FC236}">
                      <a16:creationId xmlns:a16="http://schemas.microsoft.com/office/drawing/2014/main" id="{330D2053-E488-F50B-C920-A971184FBA05}"/>
                    </a:ext>
                  </a:extLst>
                </p14:cNvPr>
                <p14:cNvContentPartPr/>
                <p14:nvPr/>
              </p14:nvContentPartPr>
              <p14:xfrm>
                <a:off x="1959695" y="3676105"/>
                <a:ext cx="275400" cy="435240"/>
              </p14:xfrm>
            </p:contentPart>
          </mc:Choice>
          <mc:Fallback xmlns="">
            <p:pic>
              <p:nvPicPr>
                <p:cNvPr id="28" name="墨迹 27">
                  <a:extLst>
                    <a:ext uri="{FF2B5EF4-FFF2-40B4-BE49-F238E27FC236}">
                      <a16:creationId xmlns:a16="http://schemas.microsoft.com/office/drawing/2014/main" id="{330D2053-E488-F50B-C920-A971184FBA05}"/>
                    </a:ext>
                  </a:extLst>
                </p:cNvPr>
                <p:cNvPicPr/>
                <p:nvPr/>
              </p:nvPicPr>
              <p:blipFill>
                <a:blip r:embed="rId48"/>
                <a:stretch>
                  <a:fillRect/>
                </a:stretch>
              </p:blipFill>
              <p:spPr>
                <a:xfrm>
                  <a:off x="1924055" y="3640465"/>
                  <a:ext cx="347040" cy="50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29" name="墨迹 28">
                  <a:extLst>
                    <a:ext uri="{FF2B5EF4-FFF2-40B4-BE49-F238E27FC236}">
                      <a16:creationId xmlns:a16="http://schemas.microsoft.com/office/drawing/2014/main" id="{DA227160-52AA-21D3-074C-6D28EC51CC15}"/>
                    </a:ext>
                  </a:extLst>
                </p14:cNvPr>
                <p14:cNvContentPartPr/>
                <p14:nvPr/>
              </p14:nvContentPartPr>
              <p14:xfrm>
                <a:off x="1875455" y="3864385"/>
                <a:ext cx="88560" cy="537480"/>
              </p14:xfrm>
            </p:contentPart>
          </mc:Choice>
          <mc:Fallback xmlns="">
            <p:pic>
              <p:nvPicPr>
                <p:cNvPr id="29" name="墨迹 28">
                  <a:extLst>
                    <a:ext uri="{FF2B5EF4-FFF2-40B4-BE49-F238E27FC236}">
                      <a16:creationId xmlns:a16="http://schemas.microsoft.com/office/drawing/2014/main" id="{DA227160-52AA-21D3-074C-6D28EC51CC15}"/>
                    </a:ext>
                  </a:extLst>
                </p:cNvPr>
                <p:cNvPicPr/>
                <p:nvPr/>
              </p:nvPicPr>
              <p:blipFill>
                <a:blip r:embed="rId50"/>
                <a:stretch>
                  <a:fillRect/>
                </a:stretch>
              </p:blipFill>
              <p:spPr>
                <a:xfrm>
                  <a:off x="1839455" y="3828745"/>
                  <a:ext cx="160200" cy="60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0" name="墨迹 29">
                  <a:extLst>
                    <a:ext uri="{FF2B5EF4-FFF2-40B4-BE49-F238E27FC236}">
                      <a16:creationId xmlns:a16="http://schemas.microsoft.com/office/drawing/2014/main" id="{2807086C-169A-DB5B-461F-324E1B29DEFB}"/>
                    </a:ext>
                  </a:extLst>
                </p14:cNvPr>
                <p14:cNvContentPartPr/>
                <p14:nvPr/>
              </p14:nvContentPartPr>
              <p14:xfrm>
                <a:off x="2225735" y="3647665"/>
                <a:ext cx="471600" cy="488160"/>
              </p14:xfrm>
            </p:contentPart>
          </mc:Choice>
          <mc:Fallback xmlns="">
            <p:pic>
              <p:nvPicPr>
                <p:cNvPr id="30" name="墨迹 29">
                  <a:extLst>
                    <a:ext uri="{FF2B5EF4-FFF2-40B4-BE49-F238E27FC236}">
                      <a16:creationId xmlns:a16="http://schemas.microsoft.com/office/drawing/2014/main" id="{2807086C-169A-DB5B-461F-324E1B29DEFB}"/>
                    </a:ext>
                  </a:extLst>
                </p:cNvPr>
                <p:cNvPicPr/>
                <p:nvPr/>
              </p:nvPicPr>
              <p:blipFill>
                <a:blip r:embed="rId52"/>
                <a:stretch>
                  <a:fillRect/>
                </a:stretch>
              </p:blipFill>
              <p:spPr>
                <a:xfrm>
                  <a:off x="2189735" y="3611665"/>
                  <a:ext cx="543240" cy="559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1" name="墨迹 30">
                  <a:extLst>
                    <a:ext uri="{FF2B5EF4-FFF2-40B4-BE49-F238E27FC236}">
                      <a16:creationId xmlns:a16="http://schemas.microsoft.com/office/drawing/2014/main" id="{71A191EF-7A87-118E-EEA9-3A91B4E7158F}"/>
                    </a:ext>
                  </a:extLst>
                </p14:cNvPr>
                <p14:cNvContentPartPr/>
                <p14:nvPr/>
              </p14:nvContentPartPr>
              <p14:xfrm>
                <a:off x="2675375" y="4100185"/>
                <a:ext cx="11160" cy="115200"/>
              </p14:xfrm>
            </p:contentPart>
          </mc:Choice>
          <mc:Fallback xmlns="">
            <p:pic>
              <p:nvPicPr>
                <p:cNvPr id="31" name="墨迹 30">
                  <a:extLst>
                    <a:ext uri="{FF2B5EF4-FFF2-40B4-BE49-F238E27FC236}">
                      <a16:creationId xmlns:a16="http://schemas.microsoft.com/office/drawing/2014/main" id="{71A191EF-7A87-118E-EEA9-3A91B4E7158F}"/>
                    </a:ext>
                  </a:extLst>
                </p:cNvPr>
                <p:cNvPicPr/>
                <p:nvPr/>
              </p:nvPicPr>
              <p:blipFill>
                <a:blip r:embed="rId54"/>
                <a:stretch>
                  <a:fillRect/>
                </a:stretch>
              </p:blipFill>
              <p:spPr>
                <a:xfrm>
                  <a:off x="2639735" y="4064185"/>
                  <a:ext cx="82800" cy="1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3" name="墨迹 32">
                  <a:extLst>
                    <a:ext uri="{FF2B5EF4-FFF2-40B4-BE49-F238E27FC236}">
                      <a16:creationId xmlns:a16="http://schemas.microsoft.com/office/drawing/2014/main" id="{F702C332-7AD6-FC56-20B7-49B561A68E8B}"/>
                    </a:ext>
                  </a:extLst>
                </p14:cNvPr>
                <p14:cNvContentPartPr/>
                <p14:nvPr/>
              </p14:nvContentPartPr>
              <p14:xfrm>
                <a:off x="2990375" y="3657385"/>
                <a:ext cx="411840" cy="426600"/>
              </p14:xfrm>
            </p:contentPart>
          </mc:Choice>
          <mc:Fallback xmlns="">
            <p:pic>
              <p:nvPicPr>
                <p:cNvPr id="33" name="墨迹 32">
                  <a:extLst>
                    <a:ext uri="{FF2B5EF4-FFF2-40B4-BE49-F238E27FC236}">
                      <a16:creationId xmlns:a16="http://schemas.microsoft.com/office/drawing/2014/main" id="{F702C332-7AD6-FC56-20B7-49B561A68E8B}"/>
                    </a:ext>
                  </a:extLst>
                </p:cNvPr>
                <p:cNvPicPr/>
                <p:nvPr/>
              </p:nvPicPr>
              <p:blipFill>
                <a:blip r:embed="rId56"/>
                <a:stretch>
                  <a:fillRect/>
                </a:stretch>
              </p:blipFill>
              <p:spPr>
                <a:xfrm>
                  <a:off x="2954375" y="3621745"/>
                  <a:ext cx="483480" cy="498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34" name="墨迹 33">
                  <a:extLst>
                    <a:ext uri="{FF2B5EF4-FFF2-40B4-BE49-F238E27FC236}">
                      <a16:creationId xmlns:a16="http://schemas.microsoft.com/office/drawing/2014/main" id="{C6F32FF7-6616-37D3-A401-573403ED2906}"/>
                    </a:ext>
                  </a:extLst>
                </p14:cNvPr>
                <p14:cNvContentPartPr/>
                <p14:nvPr/>
              </p14:nvContentPartPr>
              <p14:xfrm>
                <a:off x="3409055" y="3497185"/>
                <a:ext cx="232200" cy="672840"/>
              </p14:xfrm>
            </p:contentPart>
          </mc:Choice>
          <mc:Fallback xmlns="">
            <p:pic>
              <p:nvPicPr>
                <p:cNvPr id="34" name="墨迹 33">
                  <a:extLst>
                    <a:ext uri="{FF2B5EF4-FFF2-40B4-BE49-F238E27FC236}">
                      <a16:creationId xmlns:a16="http://schemas.microsoft.com/office/drawing/2014/main" id="{C6F32FF7-6616-37D3-A401-573403ED2906}"/>
                    </a:ext>
                  </a:extLst>
                </p:cNvPr>
                <p:cNvPicPr/>
                <p:nvPr/>
              </p:nvPicPr>
              <p:blipFill>
                <a:blip r:embed="rId58"/>
                <a:stretch>
                  <a:fillRect/>
                </a:stretch>
              </p:blipFill>
              <p:spPr>
                <a:xfrm>
                  <a:off x="3373055" y="3461185"/>
                  <a:ext cx="303840" cy="74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35" name="墨迹 34">
                  <a:extLst>
                    <a:ext uri="{FF2B5EF4-FFF2-40B4-BE49-F238E27FC236}">
                      <a16:creationId xmlns:a16="http://schemas.microsoft.com/office/drawing/2014/main" id="{1C6A357B-6F1C-C1EF-4E52-6358894891A1}"/>
                    </a:ext>
                  </a:extLst>
                </p14:cNvPr>
                <p14:cNvContentPartPr/>
                <p14:nvPr/>
              </p14:nvContentPartPr>
              <p14:xfrm>
                <a:off x="3574295" y="3928825"/>
                <a:ext cx="273240" cy="285480"/>
              </p14:xfrm>
            </p:contentPart>
          </mc:Choice>
          <mc:Fallback xmlns="">
            <p:pic>
              <p:nvPicPr>
                <p:cNvPr id="35" name="墨迹 34">
                  <a:extLst>
                    <a:ext uri="{FF2B5EF4-FFF2-40B4-BE49-F238E27FC236}">
                      <a16:creationId xmlns:a16="http://schemas.microsoft.com/office/drawing/2014/main" id="{1C6A357B-6F1C-C1EF-4E52-6358894891A1}"/>
                    </a:ext>
                  </a:extLst>
                </p:cNvPr>
                <p:cNvPicPr/>
                <p:nvPr/>
              </p:nvPicPr>
              <p:blipFill>
                <a:blip r:embed="rId60"/>
                <a:stretch>
                  <a:fillRect/>
                </a:stretch>
              </p:blipFill>
              <p:spPr>
                <a:xfrm>
                  <a:off x="3538655" y="3893185"/>
                  <a:ext cx="344880" cy="357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36" name="墨迹 35">
                  <a:extLst>
                    <a:ext uri="{FF2B5EF4-FFF2-40B4-BE49-F238E27FC236}">
                      <a16:creationId xmlns:a16="http://schemas.microsoft.com/office/drawing/2014/main" id="{E5DBC62E-6CF3-F4FB-3BFC-F48D983B2B03}"/>
                    </a:ext>
                  </a:extLst>
                </p14:cNvPr>
                <p14:cNvContentPartPr/>
                <p14:nvPr/>
              </p14:nvContentPartPr>
              <p14:xfrm>
                <a:off x="3809015" y="3996865"/>
                <a:ext cx="428040" cy="285840"/>
              </p14:xfrm>
            </p:contentPart>
          </mc:Choice>
          <mc:Fallback xmlns="">
            <p:pic>
              <p:nvPicPr>
                <p:cNvPr id="36" name="墨迹 35">
                  <a:extLst>
                    <a:ext uri="{FF2B5EF4-FFF2-40B4-BE49-F238E27FC236}">
                      <a16:creationId xmlns:a16="http://schemas.microsoft.com/office/drawing/2014/main" id="{E5DBC62E-6CF3-F4FB-3BFC-F48D983B2B03}"/>
                    </a:ext>
                  </a:extLst>
                </p:cNvPr>
                <p:cNvPicPr/>
                <p:nvPr/>
              </p:nvPicPr>
              <p:blipFill>
                <a:blip r:embed="rId62"/>
                <a:stretch>
                  <a:fillRect/>
                </a:stretch>
              </p:blipFill>
              <p:spPr>
                <a:xfrm>
                  <a:off x="3773375" y="3960865"/>
                  <a:ext cx="499680" cy="35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37" name="墨迹 36">
                  <a:extLst>
                    <a:ext uri="{FF2B5EF4-FFF2-40B4-BE49-F238E27FC236}">
                      <a16:creationId xmlns:a16="http://schemas.microsoft.com/office/drawing/2014/main" id="{A4461C85-2BFE-E2F3-D524-CC9E3FD479B7}"/>
                    </a:ext>
                  </a:extLst>
                </p14:cNvPr>
                <p14:cNvContentPartPr/>
                <p14:nvPr/>
              </p14:nvContentPartPr>
              <p14:xfrm>
                <a:off x="3533255" y="3732625"/>
                <a:ext cx="752760" cy="925560"/>
              </p14:xfrm>
            </p:contentPart>
          </mc:Choice>
          <mc:Fallback xmlns="">
            <p:pic>
              <p:nvPicPr>
                <p:cNvPr id="37" name="墨迹 36">
                  <a:extLst>
                    <a:ext uri="{FF2B5EF4-FFF2-40B4-BE49-F238E27FC236}">
                      <a16:creationId xmlns:a16="http://schemas.microsoft.com/office/drawing/2014/main" id="{A4461C85-2BFE-E2F3-D524-CC9E3FD479B7}"/>
                    </a:ext>
                  </a:extLst>
                </p:cNvPr>
                <p:cNvPicPr/>
                <p:nvPr/>
              </p:nvPicPr>
              <p:blipFill>
                <a:blip r:embed="rId64"/>
                <a:stretch>
                  <a:fillRect/>
                </a:stretch>
              </p:blipFill>
              <p:spPr>
                <a:xfrm>
                  <a:off x="3497615" y="3696985"/>
                  <a:ext cx="824400" cy="99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38" name="墨迹 37">
                  <a:extLst>
                    <a:ext uri="{FF2B5EF4-FFF2-40B4-BE49-F238E27FC236}">
                      <a16:creationId xmlns:a16="http://schemas.microsoft.com/office/drawing/2014/main" id="{CA714A77-AD7B-C63F-089F-57AF46D420BC}"/>
                    </a:ext>
                  </a:extLst>
                </p14:cNvPr>
                <p14:cNvContentPartPr/>
                <p14:nvPr/>
              </p14:nvContentPartPr>
              <p14:xfrm>
                <a:off x="309095" y="4468105"/>
                <a:ext cx="195480" cy="837360"/>
              </p14:xfrm>
            </p:contentPart>
          </mc:Choice>
          <mc:Fallback xmlns="">
            <p:pic>
              <p:nvPicPr>
                <p:cNvPr id="38" name="墨迹 37">
                  <a:extLst>
                    <a:ext uri="{FF2B5EF4-FFF2-40B4-BE49-F238E27FC236}">
                      <a16:creationId xmlns:a16="http://schemas.microsoft.com/office/drawing/2014/main" id="{CA714A77-AD7B-C63F-089F-57AF46D420BC}"/>
                    </a:ext>
                  </a:extLst>
                </p:cNvPr>
                <p:cNvPicPr/>
                <p:nvPr/>
              </p:nvPicPr>
              <p:blipFill>
                <a:blip r:embed="rId66"/>
                <a:stretch>
                  <a:fillRect/>
                </a:stretch>
              </p:blipFill>
              <p:spPr>
                <a:xfrm>
                  <a:off x="273095" y="4432105"/>
                  <a:ext cx="267120" cy="90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40" name="墨迹 39">
                  <a:extLst>
                    <a:ext uri="{FF2B5EF4-FFF2-40B4-BE49-F238E27FC236}">
                      <a16:creationId xmlns:a16="http://schemas.microsoft.com/office/drawing/2014/main" id="{62B2182F-5305-437A-3FBB-DF4094BB8C2C}"/>
                    </a:ext>
                  </a:extLst>
                </p14:cNvPr>
                <p14:cNvContentPartPr/>
                <p14:nvPr/>
              </p14:nvContentPartPr>
              <p14:xfrm>
                <a:off x="580175" y="4571785"/>
                <a:ext cx="500760" cy="385560"/>
              </p14:xfrm>
            </p:contentPart>
          </mc:Choice>
          <mc:Fallback xmlns="">
            <p:pic>
              <p:nvPicPr>
                <p:cNvPr id="40" name="墨迹 39">
                  <a:extLst>
                    <a:ext uri="{FF2B5EF4-FFF2-40B4-BE49-F238E27FC236}">
                      <a16:creationId xmlns:a16="http://schemas.microsoft.com/office/drawing/2014/main" id="{62B2182F-5305-437A-3FBB-DF4094BB8C2C}"/>
                    </a:ext>
                  </a:extLst>
                </p:cNvPr>
                <p:cNvPicPr/>
                <p:nvPr/>
              </p:nvPicPr>
              <p:blipFill>
                <a:blip r:embed="rId68"/>
                <a:stretch>
                  <a:fillRect/>
                </a:stretch>
              </p:blipFill>
              <p:spPr>
                <a:xfrm>
                  <a:off x="544535" y="4535785"/>
                  <a:ext cx="572400" cy="45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41" name="墨迹 40">
                  <a:extLst>
                    <a:ext uri="{FF2B5EF4-FFF2-40B4-BE49-F238E27FC236}">
                      <a16:creationId xmlns:a16="http://schemas.microsoft.com/office/drawing/2014/main" id="{66288C3E-AD67-A83C-1B37-35BA181626CE}"/>
                    </a:ext>
                  </a:extLst>
                </p14:cNvPr>
                <p14:cNvContentPartPr/>
                <p14:nvPr/>
              </p14:nvContentPartPr>
              <p14:xfrm>
                <a:off x="1262735" y="4738465"/>
                <a:ext cx="311400" cy="278640"/>
              </p14:xfrm>
            </p:contentPart>
          </mc:Choice>
          <mc:Fallback xmlns="">
            <p:pic>
              <p:nvPicPr>
                <p:cNvPr id="41" name="墨迹 40">
                  <a:extLst>
                    <a:ext uri="{FF2B5EF4-FFF2-40B4-BE49-F238E27FC236}">
                      <a16:creationId xmlns:a16="http://schemas.microsoft.com/office/drawing/2014/main" id="{66288C3E-AD67-A83C-1B37-35BA181626CE}"/>
                    </a:ext>
                  </a:extLst>
                </p:cNvPr>
                <p:cNvPicPr/>
                <p:nvPr/>
              </p:nvPicPr>
              <p:blipFill>
                <a:blip r:embed="rId70"/>
                <a:stretch>
                  <a:fillRect/>
                </a:stretch>
              </p:blipFill>
              <p:spPr>
                <a:xfrm>
                  <a:off x="1227095" y="4702465"/>
                  <a:ext cx="383040" cy="35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42" name="墨迹 41">
                  <a:extLst>
                    <a:ext uri="{FF2B5EF4-FFF2-40B4-BE49-F238E27FC236}">
                      <a16:creationId xmlns:a16="http://schemas.microsoft.com/office/drawing/2014/main" id="{FCB2B96C-0338-1944-A3D7-44F9E9F6DBE5}"/>
                    </a:ext>
                  </a:extLst>
                </p14:cNvPr>
                <p14:cNvContentPartPr/>
                <p14:nvPr/>
              </p14:nvContentPartPr>
              <p14:xfrm>
                <a:off x="1719575" y="4716865"/>
                <a:ext cx="186840" cy="272160"/>
              </p14:xfrm>
            </p:contentPart>
          </mc:Choice>
          <mc:Fallback xmlns="">
            <p:pic>
              <p:nvPicPr>
                <p:cNvPr id="42" name="墨迹 41">
                  <a:extLst>
                    <a:ext uri="{FF2B5EF4-FFF2-40B4-BE49-F238E27FC236}">
                      <a16:creationId xmlns:a16="http://schemas.microsoft.com/office/drawing/2014/main" id="{FCB2B96C-0338-1944-A3D7-44F9E9F6DBE5}"/>
                    </a:ext>
                  </a:extLst>
                </p:cNvPr>
                <p:cNvPicPr/>
                <p:nvPr/>
              </p:nvPicPr>
              <p:blipFill>
                <a:blip r:embed="rId72"/>
                <a:stretch>
                  <a:fillRect/>
                </a:stretch>
              </p:blipFill>
              <p:spPr>
                <a:xfrm>
                  <a:off x="1683575" y="4681225"/>
                  <a:ext cx="258480" cy="34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3">
              <p14:nvContentPartPr>
                <p14:cNvPr id="43" name="墨迹 42">
                  <a:extLst>
                    <a:ext uri="{FF2B5EF4-FFF2-40B4-BE49-F238E27FC236}">
                      <a16:creationId xmlns:a16="http://schemas.microsoft.com/office/drawing/2014/main" id="{B089345E-F0B6-42F3-0B14-0091BFF082DD}"/>
                    </a:ext>
                  </a:extLst>
                </p14:cNvPr>
                <p14:cNvContentPartPr/>
                <p14:nvPr/>
              </p14:nvContentPartPr>
              <p14:xfrm>
                <a:off x="2098655" y="4967785"/>
                <a:ext cx="50400" cy="65160"/>
              </p14:xfrm>
            </p:contentPart>
          </mc:Choice>
          <mc:Fallback xmlns="">
            <p:pic>
              <p:nvPicPr>
                <p:cNvPr id="43" name="墨迹 42">
                  <a:extLst>
                    <a:ext uri="{FF2B5EF4-FFF2-40B4-BE49-F238E27FC236}">
                      <a16:creationId xmlns:a16="http://schemas.microsoft.com/office/drawing/2014/main" id="{B089345E-F0B6-42F3-0B14-0091BFF082DD}"/>
                    </a:ext>
                  </a:extLst>
                </p:cNvPr>
                <p:cNvPicPr/>
                <p:nvPr/>
              </p:nvPicPr>
              <p:blipFill>
                <a:blip r:embed="rId74"/>
                <a:stretch>
                  <a:fillRect/>
                </a:stretch>
              </p:blipFill>
              <p:spPr>
                <a:xfrm>
                  <a:off x="2063015" y="4931785"/>
                  <a:ext cx="122040" cy="13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5">
              <p14:nvContentPartPr>
                <p14:cNvPr id="45" name="墨迹 44">
                  <a:extLst>
                    <a:ext uri="{FF2B5EF4-FFF2-40B4-BE49-F238E27FC236}">
                      <a16:creationId xmlns:a16="http://schemas.microsoft.com/office/drawing/2014/main" id="{E6476F0D-4A9C-9643-C13D-93429DD303CD}"/>
                    </a:ext>
                  </a:extLst>
                </p14:cNvPr>
                <p14:cNvContentPartPr/>
                <p14:nvPr/>
              </p14:nvContentPartPr>
              <p14:xfrm>
                <a:off x="2595455" y="4590505"/>
                <a:ext cx="398160" cy="416520"/>
              </p14:xfrm>
            </p:contentPart>
          </mc:Choice>
          <mc:Fallback xmlns="">
            <p:pic>
              <p:nvPicPr>
                <p:cNvPr id="45" name="墨迹 44">
                  <a:extLst>
                    <a:ext uri="{FF2B5EF4-FFF2-40B4-BE49-F238E27FC236}">
                      <a16:creationId xmlns:a16="http://schemas.microsoft.com/office/drawing/2014/main" id="{E6476F0D-4A9C-9643-C13D-93429DD303CD}"/>
                    </a:ext>
                  </a:extLst>
                </p:cNvPr>
                <p:cNvPicPr/>
                <p:nvPr/>
              </p:nvPicPr>
              <p:blipFill>
                <a:blip r:embed="rId76"/>
                <a:stretch>
                  <a:fillRect/>
                </a:stretch>
              </p:blipFill>
              <p:spPr>
                <a:xfrm>
                  <a:off x="2559815" y="4554505"/>
                  <a:ext cx="469800" cy="488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7">
              <p14:nvContentPartPr>
                <p14:cNvPr id="46" name="墨迹 45">
                  <a:extLst>
                    <a:ext uri="{FF2B5EF4-FFF2-40B4-BE49-F238E27FC236}">
                      <a16:creationId xmlns:a16="http://schemas.microsoft.com/office/drawing/2014/main" id="{52E1C41D-8CEC-3589-A578-19D190632D61}"/>
                    </a:ext>
                  </a:extLst>
                </p14:cNvPr>
                <p14:cNvContentPartPr/>
                <p14:nvPr/>
              </p14:nvContentPartPr>
              <p14:xfrm>
                <a:off x="3099455" y="4550185"/>
                <a:ext cx="599040" cy="477000"/>
              </p14:xfrm>
            </p:contentPart>
          </mc:Choice>
          <mc:Fallback xmlns="">
            <p:pic>
              <p:nvPicPr>
                <p:cNvPr id="46" name="墨迹 45">
                  <a:extLst>
                    <a:ext uri="{FF2B5EF4-FFF2-40B4-BE49-F238E27FC236}">
                      <a16:creationId xmlns:a16="http://schemas.microsoft.com/office/drawing/2014/main" id="{52E1C41D-8CEC-3589-A578-19D190632D61}"/>
                    </a:ext>
                  </a:extLst>
                </p:cNvPr>
                <p:cNvPicPr/>
                <p:nvPr/>
              </p:nvPicPr>
              <p:blipFill>
                <a:blip r:embed="rId78"/>
                <a:stretch>
                  <a:fillRect/>
                </a:stretch>
              </p:blipFill>
              <p:spPr>
                <a:xfrm>
                  <a:off x="3063815" y="4514545"/>
                  <a:ext cx="670680" cy="54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9">
              <p14:nvContentPartPr>
                <p14:cNvPr id="47" name="墨迹 46">
                  <a:extLst>
                    <a:ext uri="{FF2B5EF4-FFF2-40B4-BE49-F238E27FC236}">
                      <a16:creationId xmlns:a16="http://schemas.microsoft.com/office/drawing/2014/main" id="{A0D2BABF-72E2-8FBB-A28E-4BAF204C785D}"/>
                    </a:ext>
                  </a:extLst>
                </p14:cNvPr>
                <p14:cNvContentPartPr/>
                <p14:nvPr/>
              </p14:nvContentPartPr>
              <p14:xfrm>
                <a:off x="3735935" y="4597345"/>
                <a:ext cx="495360" cy="432000"/>
              </p14:xfrm>
            </p:contentPart>
          </mc:Choice>
          <mc:Fallback xmlns="">
            <p:pic>
              <p:nvPicPr>
                <p:cNvPr id="47" name="墨迹 46">
                  <a:extLst>
                    <a:ext uri="{FF2B5EF4-FFF2-40B4-BE49-F238E27FC236}">
                      <a16:creationId xmlns:a16="http://schemas.microsoft.com/office/drawing/2014/main" id="{A0D2BABF-72E2-8FBB-A28E-4BAF204C785D}"/>
                    </a:ext>
                  </a:extLst>
                </p:cNvPr>
                <p:cNvPicPr/>
                <p:nvPr/>
              </p:nvPicPr>
              <p:blipFill>
                <a:blip r:embed="rId80"/>
                <a:stretch>
                  <a:fillRect/>
                </a:stretch>
              </p:blipFill>
              <p:spPr>
                <a:xfrm>
                  <a:off x="3700295" y="4561705"/>
                  <a:ext cx="567000" cy="50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1">
              <p14:nvContentPartPr>
                <p14:cNvPr id="48" name="墨迹 47">
                  <a:extLst>
                    <a:ext uri="{FF2B5EF4-FFF2-40B4-BE49-F238E27FC236}">
                      <a16:creationId xmlns:a16="http://schemas.microsoft.com/office/drawing/2014/main" id="{6F745228-E43D-62D4-9E1C-AFFD621F16E5}"/>
                    </a:ext>
                  </a:extLst>
                </p14:cNvPr>
                <p14:cNvContentPartPr/>
                <p14:nvPr/>
              </p14:nvContentPartPr>
              <p14:xfrm>
                <a:off x="4166135" y="4760065"/>
                <a:ext cx="75960" cy="463320"/>
              </p14:xfrm>
            </p:contentPart>
          </mc:Choice>
          <mc:Fallback xmlns="">
            <p:pic>
              <p:nvPicPr>
                <p:cNvPr id="48" name="墨迹 47">
                  <a:extLst>
                    <a:ext uri="{FF2B5EF4-FFF2-40B4-BE49-F238E27FC236}">
                      <a16:creationId xmlns:a16="http://schemas.microsoft.com/office/drawing/2014/main" id="{6F745228-E43D-62D4-9E1C-AFFD621F16E5}"/>
                    </a:ext>
                  </a:extLst>
                </p:cNvPr>
                <p:cNvPicPr/>
                <p:nvPr/>
              </p:nvPicPr>
              <p:blipFill>
                <a:blip r:embed="rId82"/>
                <a:stretch>
                  <a:fillRect/>
                </a:stretch>
              </p:blipFill>
              <p:spPr>
                <a:xfrm>
                  <a:off x="4130135" y="4724425"/>
                  <a:ext cx="147600" cy="534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3">
              <p14:nvContentPartPr>
                <p14:cNvPr id="49" name="墨迹 48">
                  <a:extLst>
                    <a:ext uri="{FF2B5EF4-FFF2-40B4-BE49-F238E27FC236}">
                      <a16:creationId xmlns:a16="http://schemas.microsoft.com/office/drawing/2014/main" id="{5A8C6045-B4CD-16B3-8EAF-C1D90032D950}"/>
                    </a:ext>
                  </a:extLst>
                </p14:cNvPr>
                <p14:cNvContentPartPr/>
                <p14:nvPr/>
              </p14:nvContentPartPr>
              <p14:xfrm>
                <a:off x="4257575" y="4571785"/>
                <a:ext cx="285120" cy="438480"/>
              </p14:xfrm>
            </p:contentPart>
          </mc:Choice>
          <mc:Fallback xmlns="">
            <p:pic>
              <p:nvPicPr>
                <p:cNvPr id="49" name="墨迹 48">
                  <a:extLst>
                    <a:ext uri="{FF2B5EF4-FFF2-40B4-BE49-F238E27FC236}">
                      <a16:creationId xmlns:a16="http://schemas.microsoft.com/office/drawing/2014/main" id="{5A8C6045-B4CD-16B3-8EAF-C1D90032D950}"/>
                    </a:ext>
                  </a:extLst>
                </p:cNvPr>
                <p:cNvPicPr/>
                <p:nvPr/>
              </p:nvPicPr>
              <p:blipFill>
                <a:blip r:embed="rId84"/>
                <a:stretch>
                  <a:fillRect/>
                </a:stretch>
              </p:blipFill>
              <p:spPr>
                <a:xfrm>
                  <a:off x="4221575" y="4535785"/>
                  <a:ext cx="356760" cy="510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5">
              <p14:nvContentPartPr>
                <p14:cNvPr id="50" name="墨迹 49">
                  <a:extLst>
                    <a:ext uri="{FF2B5EF4-FFF2-40B4-BE49-F238E27FC236}">
                      <a16:creationId xmlns:a16="http://schemas.microsoft.com/office/drawing/2014/main" id="{6B602255-698D-2A4B-485F-FF480741BE79}"/>
                    </a:ext>
                  </a:extLst>
                </p14:cNvPr>
                <p14:cNvContentPartPr/>
                <p14:nvPr/>
              </p14:nvContentPartPr>
              <p14:xfrm>
                <a:off x="4666535" y="4439305"/>
                <a:ext cx="273960" cy="477720"/>
              </p14:xfrm>
            </p:contentPart>
          </mc:Choice>
          <mc:Fallback xmlns="">
            <p:pic>
              <p:nvPicPr>
                <p:cNvPr id="50" name="墨迹 49">
                  <a:extLst>
                    <a:ext uri="{FF2B5EF4-FFF2-40B4-BE49-F238E27FC236}">
                      <a16:creationId xmlns:a16="http://schemas.microsoft.com/office/drawing/2014/main" id="{6B602255-698D-2A4B-485F-FF480741BE79}"/>
                    </a:ext>
                  </a:extLst>
                </p:cNvPr>
                <p:cNvPicPr/>
                <p:nvPr/>
              </p:nvPicPr>
              <p:blipFill>
                <a:blip r:embed="rId86"/>
                <a:stretch>
                  <a:fillRect/>
                </a:stretch>
              </p:blipFill>
              <p:spPr>
                <a:xfrm>
                  <a:off x="4630895" y="4403665"/>
                  <a:ext cx="345600" cy="54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7">
              <p14:nvContentPartPr>
                <p14:cNvPr id="51" name="墨迹 50">
                  <a:extLst>
                    <a:ext uri="{FF2B5EF4-FFF2-40B4-BE49-F238E27FC236}">
                      <a16:creationId xmlns:a16="http://schemas.microsoft.com/office/drawing/2014/main" id="{3524A87B-5531-7FBE-B4A5-754B866DB58D}"/>
                    </a:ext>
                  </a:extLst>
                </p14:cNvPr>
                <p14:cNvContentPartPr/>
                <p14:nvPr/>
              </p14:nvContentPartPr>
              <p14:xfrm>
                <a:off x="4524335" y="4469545"/>
                <a:ext cx="402120" cy="130680"/>
              </p14:xfrm>
            </p:contentPart>
          </mc:Choice>
          <mc:Fallback xmlns="">
            <p:pic>
              <p:nvPicPr>
                <p:cNvPr id="51" name="墨迹 50">
                  <a:extLst>
                    <a:ext uri="{FF2B5EF4-FFF2-40B4-BE49-F238E27FC236}">
                      <a16:creationId xmlns:a16="http://schemas.microsoft.com/office/drawing/2014/main" id="{3524A87B-5531-7FBE-B4A5-754B866DB58D}"/>
                    </a:ext>
                  </a:extLst>
                </p:cNvPr>
                <p:cNvPicPr/>
                <p:nvPr/>
              </p:nvPicPr>
              <p:blipFill>
                <a:blip r:embed="rId88"/>
                <a:stretch>
                  <a:fillRect/>
                </a:stretch>
              </p:blipFill>
              <p:spPr>
                <a:xfrm>
                  <a:off x="4488695" y="4433545"/>
                  <a:ext cx="473760" cy="20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9">
              <p14:nvContentPartPr>
                <p14:cNvPr id="52" name="墨迹 51">
                  <a:extLst>
                    <a:ext uri="{FF2B5EF4-FFF2-40B4-BE49-F238E27FC236}">
                      <a16:creationId xmlns:a16="http://schemas.microsoft.com/office/drawing/2014/main" id="{7462B6CC-B1BD-0541-6278-8C2498C3BD85}"/>
                    </a:ext>
                  </a:extLst>
                </p14:cNvPr>
                <p14:cNvContentPartPr/>
                <p14:nvPr/>
              </p14:nvContentPartPr>
              <p14:xfrm>
                <a:off x="4781375" y="4411585"/>
                <a:ext cx="329040" cy="700920"/>
              </p14:xfrm>
            </p:contentPart>
          </mc:Choice>
          <mc:Fallback xmlns="">
            <p:pic>
              <p:nvPicPr>
                <p:cNvPr id="52" name="墨迹 51">
                  <a:extLst>
                    <a:ext uri="{FF2B5EF4-FFF2-40B4-BE49-F238E27FC236}">
                      <a16:creationId xmlns:a16="http://schemas.microsoft.com/office/drawing/2014/main" id="{7462B6CC-B1BD-0541-6278-8C2498C3BD85}"/>
                    </a:ext>
                  </a:extLst>
                </p:cNvPr>
                <p:cNvPicPr/>
                <p:nvPr/>
              </p:nvPicPr>
              <p:blipFill>
                <a:blip r:embed="rId90"/>
                <a:stretch>
                  <a:fillRect/>
                </a:stretch>
              </p:blipFill>
              <p:spPr>
                <a:xfrm>
                  <a:off x="4745735" y="4375585"/>
                  <a:ext cx="400680" cy="7725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animBg="1"/>
      <p:bldP spid="51213" grpId="0" animBg="1"/>
      <p:bldP spid="51214" grpId="0" animBg="1"/>
      <p:bldP spid="512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E50420CE-2C95-488F-9A12-05E3F9C4A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304662-5A0D-48AB-8B9C-B7E63FE35BF1}" type="slidenum">
              <a:rPr lang="zh-CN" altLang="en-US"/>
              <a:pPr eaLnBrk="1" hangingPunct="1"/>
              <a:t>37</a:t>
            </a:fld>
            <a:endParaRPr lang="en-US" altLang="zh-CN"/>
          </a:p>
        </p:txBody>
      </p:sp>
      <p:sp>
        <p:nvSpPr>
          <p:cNvPr id="38915" name="Rectangle 2">
            <a:extLst>
              <a:ext uri="{FF2B5EF4-FFF2-40B4-BE49-F238E27FC236}">
                <a16:creationId xmlns:a16="http://schemas.microsoft.com/office/drawing/2014/main" id="{541E3A97-9E81-4518-A2A1-C2A3FF5B9D95}"/>
              </a:ext>
            </a:extLst>
          </p:cNvPr>
          <p:cNvSpPr>
            <a:spLocks noGrp="1" noChangeArrowheads="1"/>
          </p:cNvSpPr>
          <p:nvPr>
            <p:ph type="title"/>
          </p:nvPr>
        </p:nvSpPr>
        <p:spPr/>
        <p:txBody>
          <a:bodyPr/>
          <a:lstStyle/>
          <a:p>
            <a:pPr eaLnBrk="1" hangingPunct="1"/>
            <a:r>
              <a:rPr lang="en-US" altLang="zh-CN" sz="4800">
                <a:solidFill>
                  <a:srgbClr val="3333CC"/>
                </a:solidFill>
              </a:rPr>
              <a:t>S-L-C</a:t>
            </a:r>
            <a:r>
              <a:rPr lang="zh-CN" altLang="en-US" sz="4800" b="1">
                <a:solidFill>
                  <a:srgbClr val="3333CC"/>
                </a:solidFill>
              </a:rPr>
              <a:t>不是一个好的关系模式</a:t>
            </a:r>
          </a:p>
        </p:txBody>
      </p:sp>
      <p:sp>
        <p:nvSpPr>
          <p:cNvPr id="38916" name="Rectangle 3">
            <a:extLst>
              <a:ext uri="{FF2B5EF4-FFF2-40B4-BE49-F238E27FC236}">
                <a16:creationId xmlns:a16="http://schemas.microsoft.com/office/drawing/2014/main" id="{2DDA5E59-8A19-439A-B74D-3E60AA31905C}"/>
              </a:ext>
            </a:extLst>
          </p:cNvPr>
          <p:cNvSpPr>
            <a:spLocks noGrp="1" noChangeArrowheads="1"/>
          </p:cNvSpPr>
          <p:nvPr>
            <p:ph type="body" idx="1"/>
          </p:nvPr>
        </p:nvSpPr>
        <p:spPr>
          <a:xfrm>
            <a:off x="457200" y="1600200"/>
            <a:ext cx="8218488" cy="4349750"/>
          </a:xfrm>
        </p:spPr>
        <p:txBody>
          <a:bodyPr/>
          <a:lstStyle/>
          <a:p>
            <a:pPr eaLnBrk="1" hangingPunct="1"/>
            <a:r>
              <a:rPr lang="zh-CN" altLang="en-US" sz="3600"/>
              <a:t>原因：</a:t>
            </a:r>
            <a:r>
              <a:rPr lang="en-US" altLang="zh-CN" sz="4000"/>
              <a:t>Sdept, Sloc</a:t>
            </a:r>
            <a:r>
              <a:rPr lang="zh-CN" altLang="en-US" sz="4000"/>
              <a:t>部分函数依赖于码</a:t>
            </a:r>
          </a:p>
          <a:p>
            <a:pPr eaLnBrk="1" hangingPunct="1"/>
            <a:r>
              <a:rPr lang="zh-CN" altLang="en-US" sz="3600"/>
              <a:t>解决方法</a:t>
            </a:r>
          </a:p>
          <a:p>
            <a:pPr lvl="1" eaLnBrk="1" hangingPunct="1"/>
            <a:r>
              <a:rPr lang="en-US" altLang="zh-CN" sz="3200"/>
              <a:t>S-L-C</a:t>
            </a:r>
            <a:r>
              <a:rPr lang="zh-CN" altLang="en-US" sz="3200"/>
              <a:t>分解为两个关系模式，以消除这些部分函数依赖</a:t>
            </a:r>
          </a:p>
          <a:p>
            <a:pPr lvl="1" eaLnBrk="1" hangingPunct="1"/>
            <a:r>
              <a:rPr lang="en-US" altLang="zh-CN" sz="3200"/>
              <a:t>SC (</a:t>
            </a:r>
            <a:r>
              <a:rPr lang="en-US" altLang="zh-CN" sz="3200" u="sng">
                <a:solidFill>
                  <a:schemeClr val="accent2"/>
                </a:solidFill>
              </a:rPr>
              <a:t>Sno, Cno</a:t>
            </a:r>
            <a:r>
              <a:rPr lang="en-US" altLang="zh-CN" sz="3200"/>
              <a:t>, Grade)</a:t>
            </a:r>
            <a:endParaRPr lang="zh-CN" altLang="en-US" sz="3200"/>
          </a:p>
          <a:p>
            <a:pPr lvl="1" eaLnBrk="1" hangingPunct="1"/>
            <a:r>
              <a:rPr lang="en-US" altLang="zh-CN" sz="3200"/>
              <a:t>S-L (</a:t>
            </a:r>
            <a:r>
              <a:rPr lang="en-US" altLang="zh-CN" sz="3200" u="sng">
                <a:solidFill>
                  <a:schemeClr val="accent2"/>
                </a:solidFill>
              </a:rPr>
              <a:t>Sno</a:t>
            </a:r>
            <a:r>
              <a:rPr lang="en-US" altLang="zh-CN" sz="3200"/>
              <a:t>, Sdept, Sloc)</a:t>
            </a:r>
            <a:endParaRPr lang="zh-CN" alt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6">
            <a:extLst>
              <a:ext uri="{FF2B5EF4-FFF2-40B4-BE49-F238E27FC236}">
                <a16:creationId xmlns:a16="http://schemas.microsoft.com/office/drawing/2014/main" id="{98DB2C95-4F60-4487-BEA8-3E4AE2092A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D6500D-0AE1-43BE-9A6C-479200A78BFE}" type="slidenum">
              <a:rPr lang="zh-CN" altLang="en-US"/>
              <a:pPr eaLnBrk="1" hangingPunct="1"/>
              <a:t>38</a:t>
            </a:fld>
            <a:endParaRPr lang="en-US" altLang="zh-CN"/>
          </a:p>
        </p:txBody>
      </p:sp>
      <p:sp>
        <p:nvSpPr>
          <p:cNvPr id="39939" name="Rectangle 6">
            <a:extLst>
              <a:ext uri="{FF2B5EF4-FFF2-40B4-BE49-F238E27FC236}">
                <a16:creationId xmlns:a16="http://schemas.microsoft.com/office/drawing/2014/main" id="{4397A437-A4F8-42F2-ACAB-8475056593BB}"/>
              </a:ext>
            </a:extLst>
          </p:cNvPr>
          <p:cNvSpPr>
            <a:spLocks noChangeArrowheads="1"/>
          </p:cNvSpPr>
          <p:nvPr/>
        </p:nvSpPr>
        <p:spPr bwMode="auto">
          <a:xfrm>
            <a:off x="684213" y="4005263"/>
            <a:ext cx="69834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t>关系模式</a:t>
            </a:r>
            <a:r>
              <a:rPr lang="en-US" altLang="zh-CN" sz="3600"/>
              <a:t>SC</a:t>
            </a:r>
            <a:r>
              <a:rPr lang="zh-CN" altLang="en-US" sz="3600"/>
              <a:t>的码为 </a:t>
            </a:r>
            <a:r>
              <a:rPr lang="en-US" altLang="zh-CN" sz="3600"/>
              <a:t>(Sno</a:t>
            </a:r>
            <a:r>
              <a:rPr lang="zh-CN" altLang="en-US" sz="3600"/>
              <a:t>，</a:t>
            </a:r>
            <a:r>
              <a:rPr lang="en-US" altLang="zh-CN" sz="3600"/>
              <a:t>Cno)</a:t>
            </a:r>
            <a:endParaRPr lang="zh-CN" altLang="en-US" sz="3600"/>
          </a:p>
          <a:p>
            <a:pPr eaLnBrk="1" hangingPunct="1"/>
            <a:r>
              <a:rPr lang="zh-CN" altLang="en-US" sz="3600"/>
              <a:t>关系模式</a:t>
            </a:r>
            <a:r>
              <a:rPr lang="en-US" altLang="zh-CN" sz="3600"/>
              <a:t>S-L</a:t>
            </a:r>
            <a:r>
              <a:rPr lang="zh-CN" altLang="en-US" sz="3600"/>
              <a:t>的码为</a:t>
            </a:r>
            <a:r>
              <a:rPr lang="en-US" altLang="zh-CN" sz="3600"/>
              <a:t>Sno</a:t>
            </a:r>
          </a:p>
          <a:p>
            <a:pPr eaLnBrk="1" hangingPunct="1"/>
            <a:r>
              <a:rPr lang="zh-CN" altLang="en-US" sz="3600"/>
              <a:t>非主属性对码都是完全函数依赖</a:t>
            </a:r>
          </a:p>
        </p:txBody>
      </p:sp>
      <p:pic>
        <p:nvPicPr>
          <p:cNvPr id="39940" name="Picture 8">
            <a:extLst>
              <a:ext uri="{FF2B5EF4-FFF2-40B4-BE49-F238E27FC236}">
                <a16:creationId xmlns:a16="http://schemas.microsoft.com/office/drawing/2014/main" id="{967CEDEF-9153-4490-AF66-BDB8D3FD1F4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65163" y="687388"/>
            <a:ext cx="3619500" cy="2638425"/>
          </a:xfrm>
        </p:spPr>
      </p:pic>
      <p:pic>
        <p:nvPicPr>
          <p:cNvPr id="39941" name="Picture 10">
            <a:extLst>
              <a:ext uri="{FF2B5EF4-FFF2-40B4-BE49-F238E27FC236}">
                <a16:creationId xmlns:a16="http://schemas.microsoft.com/office/drawing/2014/main" id="{F9EBADB0-E94B-4E3A-BB6F-8F2973C5C0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59338" y="687388"/>
            <a:ext cx="3600450" cy="2620962"/>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id="{C8E11EFF-886A-4574-9DBE-7033EBCF28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8E8029-6FE9-4B8D-A3BB-BF3933D2CDF8}" type="slidenum">
              <a:rPr lang="zh-CN" altLang="en-US"/>
              <a:pPr eaLnBrk="1" hangingPunct="1"/>
              <a:t>39</a:t>
            </a:fld>
            <a:endParaRPr lang="en-US" altLang="zh-CN"/>
          </a:p>
        </p:txBody>
      </p:sp>
      <p:sp>
        <p:nvSpPr>
          <p:cNvPr id="40963" name="Rectangle 2">
            <a:extLst>
              <a:ext uri="{FF2B5EF4-FFF2-40B4-BE49-F238E27FC236}">
                <a16:creationId xmlns:a16="http://schemas.microsoft.com/office/drawing/2014/main" id="{AEBC5788-9E98-4BC4-A19F-7E76B8F2AE44}"/>
              </a:ext>
            </a:extLst>
          </p:cNvPr>
          <p:cNvSpPr>
            <a:spLocks noGrp="1" noChangeArrowheads="1"/>
          </p:cNvSpPr>
          <p:nvPr>
            <p:ph type="title"/>
          </p:nvPr>
        </p:nvSpPr>
        <p:spPr/>
        <p:txBody>
          <a:bodyPr/>
          <a:lstStyle/>
          <a:p>
            <a:pPr eaLnBrk="1" hangingPunct="1"/>
            <a:r>
              <a:rPr lang="en-US" altLang="zh-CN" sz="4800" b="1">
                <a:solidFill>
                  <a:srgbClr val="3333CC"/>
                </a:solidFill>
              </a:rPr>
              <a:t>2NF</a:t>
            </a:r>
            <a:endParaRPr lang="zh-CN" altLang="en-US" sz="4800" b="1">
              <a:solidFill>
                <a:srgbClr val="3333CC"/>
              </a:solidFill>
            </a:endParaRPr>
          </a:p>
        </p:txBody>
      </p:sp>
      <p:sp>
        <p:nvSpPr>
          <p:cNvPr id="40964" name="Rectangle 3">
            <a:extLst>
              <a:ext uri="{FF2B5EF4-FFF2-40B4-BE49-F238E27FC236}">
                <a16:creationId xmlns:a16="http://schemas.microsoft.com/office/drawing/2014/main" id="{BCA30B2A-F8AF-4CE7-AB0F-F5596F0760A2}"/>
              </a:ext>
            </a:extLst>
          </p:cNvPr>
          <p:cNvSpPr>
            <a:spLocks noGrp="1" noChangeArrowheads="1"/>
          </p:cNvSpPr>
          <p:nvPr>
            <p:ph type="body" sz="half" idx="1"/>
          </p:nvPr>
        </p:nvSpPr>
        <p:spPr>
          <a:xfrm>
            <a:off x="457200" y="1600200"/>
            <a:ext cx="8507413" cy="2692400"/>
          </a:xfrm>
        </p:spPr>
        <p:txBody>
          <a:bodyPr/>
          <a:lstStyle/>
          <a:p>
            <a:pPr eaLnBrk="1" hangingPunct="1"/>
            <a:r>
              <a:rPr lang="zh-CN" altLang="en-US" sz="4000" dirty="0"/>
              <a:t>定义</a:t>
            </a:r>
            <a:r>
              <a:rPr lang="en-US" altLang="zh-CN" sz="4000" dirty="0"/>
              <a:t>6.6 </a:t>
            </a:r>
            <a:r>
              <a:rPr lang="zh-CN" altLang="en-US" sz="4000" dirty="0"/>
              <a:t>若</a:t>
            </a:r>
            <a:r>
              <a:rPr lang="en-US" altLang="zh-CN" sz="4000" dirty="0"/>
              <a:t>R∈1NF</a:t>
            </a:r>
            <a:r>
              <a:rPr lang="zh-CN" altLang="en-US" sz="4000" dirty="0"/>
              <a:t>，且每一个</a:t>
            </a:r>
            <a:r>
              <a:rPr lang="zh-CN" altLang="en-US" sz="4000" dirty="0">
                <a:solidFill>
                  <a:schemeClr val="accent2"/>
                </a:solidFill>
              </a:rPr>
              <a:t>非主属性</a:t>
            </a:r>
            <a:r>
              <a:rPr lang="zh-CN" altLang="en-US" sz="4000" dirty="0"/>
              <a:t>完全函数依赖于码，则</a:t>
            </a:r>
            <a:r>
              <a:rPr lang="en-US" altLang="zh-CN" sz="4000" dirty="0"/>
              <a:t>R∈2NF</a:t>
            </a:r>
            <a:r>
              <a:rPr lang="zh-CN" altLang="en-US" sz="4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7503DAA-AD29-45E9-90B7-A6C2D264CF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CAAE7E-7C48-4049-9470-D369114A6C17}" type="slidenum">
              <a:rPr lang="zh-CN" altLang="en-US"/>
              <a:pPr eaLnBrk="1" hangingPunct="1"/>
              <a:t>4</a:t>
            </a:fld>
            <a:endParaRPr lang="en-US" altLang="zh-CN"/>
          </a:p>
        </p:txBody>
      </p:sp>
      <p:sp>
        <p:nvSpPr>
          <p:cNvPr id="5123" name="Rectangle 3">
            <a:extLst>
              <a:ext uri="{FF2B5EF4-FFF2-40B4-BE49-F238E27FC236}">
                <a16:creationId xmlns:a16="http://schemas.microsoft.com/office/drawing/2014/main" id="{479B55B7-D931-42EC-8E8E-586AA8E25827}"/>
              </a:ext>
            </a:extLst>
          </p:cNvPr>
          <p:cNvSpPr>
            <a:spLocks noGrp="1" noChangeArrowheads="1"/>
          </p:cNvSpPr>
          <p:nvPr>
            <p:ph type="body" idx="1"/>
          </p:nvPr>
        </p:nvSpPr>
        <p:spPr>
          <a:xfrm>
            <a:off x="485775" y="1071563"/>
            <a:ext cx="8229600" cy="4133850"/>
          </a:xfrm>
        </p:spPr>
        <p:txBody>
          <a:bodyPr/>
          <a:lstStyle/>
          <a:p>
            <a:pPr marL="742950" indent="-742950" eaLnBrk="1" hangingPunct="1">
              <a:buFontTx/>
              <a:buAutoNum type="arabicPeriod"/>
            </a:pPr>
            <a:r>
              <a:rPr lang="zh-CN" altLang="en-US" sz="4400"/>
              <a:t>概念回顾</a:t>
            </a:r>
          </a:p>
          <a:p>
            <a:pPr marL="742950" indent="-742950" eaLnBrk="1" hangingPunct="1">
              <a:buFontTx/>
              <a:buAutoNum type="arabicPeriod"/>
            </a:pPr>
            <a:r>
              <a:rPr lang="zh-CN" altLang="en-US" sz="4400"/>
              <a:t>关系模式的形式化定义</a:t>
            </a:r>
          </a:p>
          <a:p>
            <a:pPr marL="742950" indent="-742950" eaLnBrk="1" hangingPunct="1">
              <a:buFontTx/>
              <a:buAutoNum type="arabicPeriod"/>
            </a:pPr>
            <a:r>
              <a:rPr lang="zh-CN" altLang="en-US" sz="4400"/>
              <a:t>什么是数据依赖</a:t>
            </a:r>
            <a:r>
              <a:rPr lang="en-US" altLang="zh-CN" sz="4400"/>
              <a:t>?</a:t>
            </a:r>
          </a:p>
          <a:p>
            <a:pPr marL="742950" indent="-742950" eaLnBrk="1" hangingPunct="1">
              <a:buFontTx/>
              <a:buAutoNum type="arabicPeriod"/>
            </a:pPr>
            <a:r>
              <a:rPr lang="zh-CN" altLang="en-US" sz="4400"/>
              <a:t>关系模式的简化定义</a:t>
            </a:r>
          </a:p>
          <a:p>
            <a:pPr marL="742950" indent="-742950" eaLnBrk="1" hangingPunct="1">
              <a:buFontTx/>
              <a:buAutoNum type="arabicPeriod"/>
            </a:pPr>
            <a:r>
              <a:rPr lang="zh-CN" altLang="en-US" sz="4400"/>
              <a:t>数据依赖对关系模式的影响</a:t>
            </a:r>
          </a:p>
          <a:p>
            <a:pPr marL="742950" indent="-74295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AD399FC-50F5-49E1-A716-317EBC2C71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6F21D9-CE9C-4578-B2FF-BD8DFE828BEF}" type="slidenum">
              <a:rPr lang="zh-CN" altLang="en-US"/>
              <a:pPr eaLnBrk="1" hangingPunct="1"/>
              <a:t>40</a:t>
            </a:fld>
            <a:endParaRPr lang="en-US" altLang="zh-CN"/>
          </a:p>
        </p:txBody>
      </p:sp>
      <p:sp>
        <p:nvSpPr>
          <p:cNvPr id="41987" name="Rectangle 2">
            <a:extLst>
              <a:ext uri="{FF2B5EF4-FFF2-40B4-BE49-F238E27FC236}">
                <a16:creationId xmlns:a16="http://schemas.microsoft.com/office/drawing/2014/main" id="{38371539-05AB-41CA-BEE6-BBC1D49E7F0B}"/>
              </a:ext>
            </a:extLst>
          </p:cNvPr>
          <p:cNvSpPr>
            <a:spLocks noGrp="1" noChangeArrowheads="1"/>
          </p:cNvSpPr>
          <p:nvPr>
            <p:ph type="title"/>
          </p:nvPr>
        </p:nvSpPr>
        <p:spPr/>
        <p:txBody>
          <a:bodyPr/>
          <a:lstStyle/>
          <a:p>
            <a:pPr eaLnBrk="1" hangingPunct="1"/>
            <a:r>
              <a:rPr lang="en-US" altLang="zh-CN" sz="4800">
                <a:solidFill>
                  <a:srgbClr val="3333CC"/>
                </a:solidFill>
              </a:rPr>
              <a:t>2NF</a:t>
            </a:r>
          </a:p>
        </p:txBody>
      </p:sp>
      <p:sp>
        <p:nvSpPr>
          <p:cNvPr id="60419" name="Rectangle 3">
            <a:extLst>
              <a:ext uri="{FF2B5EF4-FFF2-40B4-BE49-F238E27FC236}">
                <a16:creationId xmlns:a16="http://schemas.microsoft.com/office/drawing/2014/main" id="{C8BEC62E-C65F-421F-B01E-B494975E3067}"/>
              </a:ext>
            </a:extLst>
          </p:cNvPr>
          <p:cNvSpPr>
            <a:spLocks noGrp="1" noChangeArrowheads="1"/>
          </p:cNvSpPr>
          <p:nvPr>
            <p:ph type="body" idx="1"/>
          </p:nvPr>
        </p:nvSpPr>
        <p:spPr>
          <a:xfrm>
            <a:off x="323850" y="1557338"/>
            <a:ext cx="8280400" cy="4525962"/>
          </a:xfrm>
        </p:spPr>
        <p:txBody>
          <a:bodyPr/>
          <a:lstStyle/>
          <a:p>
            <a:pPr eaLnBrk="1" hangingPunct="1">
              <a:lnSpc>
                <a:spcPct val="90000"/>
              </a:lnSpc>
            </a:pPr>
            <a:r>
              <a:rPr lang="zh-CN" altLang="en-US" sz="3600" dirty="0"/>
              <a:t>采用</a:t>
            </a:r>
            <a:r>
              <a:rPr lang="zh-CN" altLang="en-US" sz="3600" dirty="0">
                <a:solidFill>
                  <a:schemeClr val="accent2"/>
                </a:solidFill>
              </a:rPr>
              <a:t>投影分解法</a:t>
            </a:r>
            <a:r>
              <a:rPr lang="zh-CN" altLang="en-US" sz="3600" dirty="0"/>
              <a:t>将一个</a:t>
            </a:r>
            <a:r>
              <a:rPr lang="en-US" altLang="zh-CN" sz="3600" dirty="0"/>
              <a:t>1NF</a:t>
            </a:r>
            <a:r>
              <a:rPr lang="zh-CN" altLang="en-US" sz="3600" dirty="0"/>
              <a:t>的关系分解为多个</a:t>
            </a:r>
            <a:r>
              <a:rPr lang="en-US" altLang="zh-CN" sz="3600" dirty="0"/>
              <a:t>2NF</a:t>
            </a:r>
            <a:r>
              <a:rPr lang="zh-CN" altLang="en-US" sz="3600" dirty="0"/>
              <a:t>的关系，可以在一定程度上减轻原</a:t>
            </a:r>
            <a:r>
              <a:rPr lang="en-US" altLang="zh-CN" sz="3600" dirty="0"/>
              <a:t>1NF</a:t>
            </a:r>
            <a:r>
              <a:rPr lang="zh-CN" altLang="en-US" sz="3600" dirty="0"/>
              <a:t>关系中存在的插入异常、删除异常、数据冗余度大、修改复杂等问题。</a:t>
            </a:r>
          </a:p>
          <a:p>
            <a:pPr eaLnBrk="1" hangingPunct="1">
              <a:lnSpc>
                <a:spcPct val="90000"/>
              </a:lnSpc>
            </a:pPr>
            <a:r>
              <a:rPr lang="zh-CN" altLang="en-US" sz="3600" dirty="0"/>
              <a:t>将一个</a:t>
            </a:r>
            <a:r>
              <a:rPr lang="en-US" altLang="zh-CN" sz="3600" dirty="0"/>
              <a:t>1NF</a:t>
            </a:r>
            <a:r>
              <a:rPr lang="zh-CN" altLang="en-US" sz="3600" dirty="0"/>
              <a:t>关系分解为多个</a:t>
            </a:r>
            <a:r>
              <a:rPr lang="en-US" altLang="zh-CN" sz="3600" dirty="0"/>
              <a:t>2NF</a:t>
            </a:r>
            <a:r>
              <a:rPr lang="zh-CN" altLang="en-US" sz="3600" dirty="0"/>
              <a:t>的关系，并不能完全消除关系模式中的各种异常情况和数据冗余。</a:t>
            </a:r>
          </a:p>
          <a:p>
            <a:pPr eaLnBrk="1" hangingPunct="1">
              <a:lnSpc>
                <a:spcPct val="90000"/>
              </a:lnSpc>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10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A6D1882E-FDBE-4C16-A937-B84E114F5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8B312-1E71-4973-AE7B-05830069C315}"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FE1E498A-C932-4555-A53E-E3217ED323A7}"/>
              </a:ext>
            </a:extLst>
          </p:cNvPr>
          <p:cNvSpPr>
            <a:spLocks noGrp="1" noChangeArrowheads="1"/>
          </p:cNvSpPr>
          <p:nvPr>
            <p:ph type="title"/>
          </p:nvPr>
        </p:nvSpPr>
        <p:spPr/>
        <p:txBody>
          <a:bodyPr/>
          <a:lstStyle/>
          <a:p>
            <a:pPr eaLnBrk="1" hangingPunct="1"/>
            <a:r>
              <a:rPr lang="en-US" altLang="zh-CN" sz="4800">
                <a:solidFill>
                  <a:srgbClr val="3333CC"/>
                </a:solidFill>
              </a:rPr>
              <a:t>6.2.5    3NF</a:t>
            </a:r>
            <a:endParaRPr lang="zh-CN" altLang="en-US" sz="4800">
              <a:solidFill>
                <a:srgbClr val="3333CC"/>
              </a:solidFill>
            </a:endParaRPr>
          </a:p>
        </p:txBody>
      </p:sp>
      <p:sp>
        <p:nvSpPr>
          <p:cNvPr id="41988" name="Rectangle 3">
            <a:extLst>
              <a:ext uri="{FF2B5EF4-FFF2-40B4-BE49-F238E27FC236}">
                <a16:creationId xmlns:a16="http://schemas.microsoft.com/office/drawing/2014/main" id="{2466BAFB-497E-4852-8FF0-720FE663830A}"/>
              </a:ext>
            </a:extLst>
          </p:cNvPr>
          <p:cNvSpPr>
            <a:spLocks noGrp="1" noChangeArrowheads="1"/>
          </p:cNvSpPr>
          <p:nvPr>
            <p:ph type="body" idx="1"/>
          </p:nvPr>
        </p:nvSpPr>
        <p:spPr>
          <a:xfrm>
            <a:off x="457200" y="1600200"/>
            <a:ext cx="8435975" cy="3773488"/>
          </a:xfrm>
        </p:spPr>
        <p:txBody>
          <a:bodyPr/>
          <a:lstStyle/>
          <a:p>
            <a:pPr eaLnBrk="1" hangingPunct="1"/>
            <a:r>
              <a:rPr lang="zh-CN" altLang="en-US" sz="3600"/>
              <a:t>定义</a:t>
            </a:r>
            <a:r>
              <a:rPr lang="en-US" altLang="zh-CN" sz="3600"/>
              <a:t>6.7 </a:t>
            </a:r>
            <a:r>
              <a:rPr lang="zh-CN" altLang="en-US" sz="3600"/>
              <a:t>关系模式</a:t>
            </a:r>
            <a:r>
              <a:rPr lang="en-US" altLang="zh-CN" sz="3600" i="1"/>
              <a:t>R&lt;U</a:t>
            </a:r>
            <a:r>
              <a:rPr lang="en-US" altLang="zh-CN" sz="3600"/>
              <a:t>,</a:t>
            </a:r>
            <a:r>
              <a:rPr lang="en-US" altLang="zh-CN" sz="3600" i="1"/>
              <a:t> F&gt; </a:t>
            </a:r>
            <a:r>
              <a:rPr lang="zh-CN" altLang="en-US" sz="3600"/>
              <a:t>中若不存在这样的码</a:t>
            </a:r>
            <a:r>
              <a:rPr lang="en-US" altLang="zh-CN" sz="3600" i="1"/>
              <a:t>X</a:t>
            </a:r>
            <a:r>
              <a:rPr lang="zh-CN" altLang="en-US" sz="3600"/>
              <a:t>，属性组</a:t>
            </a:r>
            <a:r>
              <a:rPr lang="en-US" altLang="zh-CN" sz="3600" i="1"/>
              <a:t>Y</a:t>
            </a:r>
            <a:r>
              <a:rPr lang="zh-CN" altLang="en-US" sz="3600"/>
              <a:t>及非主属性</a:t>
            </a:r>
            <a:r>
              <a:rPr lang="en-US" altLang="zh-CN" sz="3600" i="1"/>
              <a:t>Z </a:t>
            </a:r>
          </a:p>
          <a:p>
            <a:pPr eaLnBrk="1" hangingPunct="1">
              <a:buFontTx/>
              <a:buNone/>
            </a:pPr>
            <a:r>
              <a:rPr lang="en-US" altLang="zh-CN" sz="3600"/>
              <a:t>   (</a:t>
            </a:r>
            <a:r>
              <a:rPr lang="en-US" altLang="zh-CN" sz="3600" i="1"/>
              <a:t>Z </a:t>
            </a:r>
            <a:r>
              <a:rPr lang="en-US" altLang="zh-CN" sz="3600">
                <a:sym typeface="Symbol" panose="05050102010706020507" pitchFamily="18" charset="2"/>
              </a:rPr>
              <a:t></a:t>
            </a:r>
            <a:r>
              <a:rPr lang="en-US" altLang="zh-CN" sz="3600" i="1"/>
              <a:t>Y</a:t>
            </a:r>
            <a:r>
              <a:rPr lang="en-US" altLang="zh-CN" sz="3600"/>
              <a:t>)</a:t>
            </a:r>
            <a:r>
              <a:rPr lang="en-US" altLang="zh-CN" sz="3600" i="1"/>
              <a:t>,  </a:t>
            </a:r>
            <a:r>
              <a:rPr lang="zh-CN" altLang="en-US" sz="3600"/>
              <a:t>使得</a:t>
            </a:r>
            <a:r>
              <a:rPr lang="en-US" altLang="zh-CN" sz="3600" i="1"/>
              <a:t>X</a:t>
            </a:r>
            <a:r>
              <a:rPr lang="en-US" altLang="zh-CN" sz="3600"/>
              <a:t>→</a:t>
            </a:r>
            <a:r>
              <a:rPr lang="en-US" altLang="zh-CN" sz="3600" i="1"/>
              <a:t>Y</a:t>
            </a:r>
            <a:r>
              <a:rPr lang="zh-CN" altLang="en-US" sz="3600"/>
              <a:t>，</a:t>
            </a:r>
            <a:r>
              <a:rPr lang="en-US" altLang="zh-CN" sz="3600" i="1"/>
              <a:t>Y</a:t>
            </a:r>
            <a:r>
              <a:rPr lang="en-US" altLang="zh-CN" sz="3600"/>
              <a:t>→</a:t>
            </a:r>
            <a:r>
              <a:rPr lang="en-US" altLang="zh-CN" sz="3600" i="1"/>
              <a:t>Z</a:t>
            </a:r>
            <a:r>
              <a:rPr lang="zh-CN" altLang="en-US" sz="3600"/>
              <a:t>成立，</a:t>
            </a:r>
            <a:r>
              <a:rPr lang="en-US" altLang="zh-CN" sz="3600" i="1"/>
              <a:t>Y</a:t>
            </a:r>
            <a:r>
              <a:rPr lang="en-US" altLang="zh-CN" sz="3600"/>
              <a:t>→</a:t>
            </a:r>
            <a:r>
              <a:rPr lang="en-US" altLang="zh-CN" sz="3600" i="1"/>
              <a:t>X</a:t>
            </a:r>
            <a:r>
              <a:rPr lang="zh-CN" altLang="en-US" sz="3600"/>
              <a:t>，则称</a:t>
            </a:r>
            <a:r>
              <a:rPr lang="en-US" altLang="zh-CN" sz="3600" i="1"/>
              <a:t>R&lt;U</a:t>
            </a:r>
            <a:r>
              <a:rPr lang="en-US" altLang="zh-CN" sz="3600"/>
              <a:t>,</a:t>
            </a:r>
            <a:r>
              <a:rPr lang="en-US" altLang="zh-CN" sz="3600" i="1"/>
              <a:t> F&gt;</a:t>
            </a:r>
            <a:r>
              <a:rPr lang="en-US" altLang="zh-CN" sz="3600"/>
              <a:t>∈3NF</a:t>
            </a:r>
            <a:r>
              <a:rPr lang="zh-CN" altLang="en-US" sz="3600" i="1"/>
              <a:t>。</a:t>
            </a:r>
            <a:endParaRPr lang="zh-CN" altLang="en-US" sz="3600"/>
          </a:p>
          <a:p>
            <a:pPr eaLnBrk="1" hangingPunct="1"/>
            <a:r>
              <a:rPr lang="zh-CN" altLang="en-US" sz="3600">
                <a:solidFill>
                  <a:schemeClr val="accent2"/>
                </a:solidFill>
              </a:rPr>
              <a:t>若</a:t>
            </a:r>
            <a:r>
              <a:rPr lang="en-US" altLang="zh-CN" sz="3600" i="1">
                <a:solidFill>
                  <a:schemeClr val="accent2"/>
                </a:solidFill>
              </a:rPr>
              <a:t>R</a:t>
            </a:r>
            <a:r>
              <a:rPr lang="en-US" altLang="zh-CN" sz="3600">
                <a:solidFill>
                  <a:schemeClr val="accent2"/>
                </a:solidFill>
              </a:rPr>
              <a:t>∈3NF</a:t>
            </a:r>
            <a:r>
              <a:rPr lang="zh-CN" altLang="en-US" sz="3600">
                <a:solidFill>
                  <a:schemeClr val="accent2"/>
                </a:solidFill>
              </a:rPr>
              <a:t>，则每一个非主属性既不是部分依赖于码也不传递依赖于码。</a:t>
            </a:r>
          </a:p>
          <a:p>
            <a:pPr eaLnBrk="1" hangingPunct="1"/>
            <a:endParaRPr lang="zh-CN" altLang="en-US" sz="3600">
              <a:solidFill>
                <a:schemeClr val="accent2"/>
              </a:solidFill>
            </a:endParaRPr>
          </a:p>
        </p:txBody>
      </p:sp>
      <p:sp>
        <p:nvSpPr>
          <p:cNvPr id="43013" name="Line 4">
            <a:extLst>
              <a:ext uri="{FF2B5EF4-FFF2-40B4-BE49-F238E27FC236}">
                <a16:creationId xmlns:a16="http://schemas.microsoft.com/office/drawing/2014/main" id="{E4803D32-0823-40F4-B54E-579AA4033B2D}"/>
              </a:ext>
            </a:extLst>
          </p:cNvPr>
          <p:cNvSpPr>
            <a:spLocks noChangeShapeType="1"/>
          </p:cNvSpPr>
          <p:nvPr/>
        </p:nvSpPr>
        <p:spPr bwMode="auto">
          <a:xfrm flipH="1">
            <a:off x="1538288" y="2979738"/>
            <a:ext cx="2159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4">
            <a:extLst>
              <a:ext uri="{FF2B5EF4-FFF2-40B4-BE49-F238E27FC236}">
                <a16:creationId xmlns:a16="http://schemas.microsoft.com/office/drawing/2014/main" id="{127E90AA-38EC-4A46-98EA-D6440E97B73A}"/>
              </a:ext>
            </a:extLst>
          </p:cNvPr>
          <p:cNvSpPr>
            <a:spLocks noChangeShapeType="1"/>
          </p:cNvSpPr>
          <p:nvPr/>
        </p:nvSpPr>
        <p:spPr bwMode="auto">
          <a:xfrm flipH="1">
            <a:off x="7885113" y="2924175"/>
            <a:ext cx="215900"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7">
            <a:extLst>
              <a:ext uri="{FF2B5EF4-FFF2-40B4-BE49-F238E27FC236}">
                <a16:creationId xmlns:a16="http://schemas.microsoft.com/office/drawing/2014/main" id="{FA82B50F-44FE-4A27-88F5-262946669A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F6DBEB-C6C9-47F4-93C4-7B11E9011425}"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E334CE6D-2C72-4A8D-87D6-40FFC15C88D2}"/>
              </a:ext>
            </a:extLst>
          </p:cNvPr>
          <p:cNvSpPr>
            <a:spLocks noGrp="1" noChangeArrowheads="1"/>
          </p:cNvSpPr>
          <p:nvPr>
            <p:ph type="body" sz="half" idx="1"/>
          </p:nvPr>
        </p:nvSpPr>
        <p:spPr>
          <a:xfrm>
            <a:off x="323850" y="333375"/>
            <a:ext cx="8640763" cy="2087563"/>
          </a:xfrm>
        </p:spPr>
        <p:txBody>
          <a:bodyPr/>
          <a:lstStyle/>
          <a:p>
            <a:pPr eaLnBrk="1" hangingPunct="1">
              <a:buFontTx/>
              <a:buNone/>
            </a:pPr>
            <a:r>
              <a:rPr lang="zh-CN" altLang="en-US" sz="3600"/>
              <a:t>例：</a:t>
            </a:r>
            <a:r>
              <a:rPr lang="en-US" altLang="zh-CN" sz="3600"/>
              <a:t>2NF</a:t>
            </a:r>
            <a:r>
              <a:rPr lang="zh-CN" altLang="en-US" sz="3600"/>
              <a:t>关系模式</a:t>
            </a:r>
            <a:r>
              <a:rPr lang="en-US" altLang="zh-CN" sz="3600"/>
              <a:t>S-L (Sno, Sdept, Sloc)</a:t>
            </a:r>
          </a:p>
          <a:p>
            <a:pPr eaLnBrk="1" hangingPunct="1">
              <a:buFontTx/>
              <a:buNone/>
            </a:pPr>
            <a:r>
              <a:rPr lang="zh-CN" altLang="en-US" sz="3600"/>
              <a:t>中存在非主属性对码的传递函数依赖，</a:t>
            </a:r>
          </a:p>
          <a:p>
            <a:pPr eaLnBrk="1" hangingPunct="1">
              <a:buFontTx/>
              <a:buNone/>
            </a:pPr>
            <a:r>
              <a:rPr lang="en-US" altLang="zh-CN" sz="3600"/>
              <a:t>S-L </a:t>
            </a:r>
            <a:r>
              <a:rPr lang="en-US" altLang="zh-CN" sz="3600">
                <a:sym typeface="Symbol" panose="05050102010706020507" pitchFamily="18" charset="2"/>
              </a:rPr>
              <a:t></a:t>
            </a:r>
            <a:r>
              <a:rPr lang="en-US" altLang="zh-CN" sz="3600"/>
              <a:t> 3NF</a:t>
            </a:r>
            <a:endParaRPr lang="zh-CN" altLang="en-US" sz="3600"/>
          </a:p>
        </p:txBody>
      </p:sp>
      <p:pic>
        <p:nvPicPr>
          <p:cNvPr id="62471" name="Picture 7">
            <a:extLst>
              <a:ext uri="{FF2B5EF4-FFF2-40B4-BE49-F238E27FC236}">
                <a16:creationId xmlns:a16="http://schemas.microsoft.com/office/drawing/2014/main" id="{B1765FD3-51DA-4F26-8D5B-820EBDC2546E}"/>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84213" y="2708275"/>
            <a:ext cx="3600450" cy="2973388"/>
          </a:xfrm>
        </p:spPr>
      </p:pic>
      <p:pic>
        <p:nvPicPr>
          <p:cNvPr id="62474" name="Picture 10">
            <a:extLst>
              <a:ext uri="{FF2B5EF4-FFF2-40B4-BE49-F238E27FC236}">
                <a16:creationId xmlns:a16="http://schemas.microsoft.com/office/drawing/2014/main" id="{B6823A2D-339F-4A3D-89ED-56A2BBC208E5}"/>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653088" y="2492375"/>
            <a:ext cx="2951162" cy="1849438"/>
          </a:xfrm>
        </p:spPr>
      </p:pic>
      <p:pic>
        <p:nvPicPr>
          <p:cNvPr id="62477" name="Picture 13">
            <a:extLst>
              <a:ext uri="{FF2B5EF4-FFF2-40B4-BE49-F238E27FC236}">
                <a16:creationId xmlns:a16="http://schemas.microsoft.com/office/drawing/2014/main" id="{66FC5A97-913D-42DE-BC81-2C2165612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4724400"/>
            <a:ext cx="29511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left)">
                                      <p:cBhvr>
                                        <p:cTn id="7" dur="500"/>
                                        <p:tgtEl>
                                          <p:spTgt spid="62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247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2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4D103D9D-A951-43AD-9E0C-4CB181E99A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7AC39-6253-4A4D-85AF-ACE4C792B184}"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0A921653-5458-4338-9782-92E29563B6B6}"/>
              </a:ext>
            </a:extLst>
          </p:cNvPr>
          <p:cNvSpPr>
            <a:spLocks noGrp="1" noChangeArrowheads="1"/>
          </p:cNvSpPr>
          <p:nvPr>
            <p:ph type="title"/>
          </p:nvPr>
        </p:nvSpPr>
        <p:spPr>
          <a:xfrm>
            <a:off x="457200" y="142875"/>
            <a:ext cx="8229600" cy="1143000"/>
          </a:xfrm>
        </p:spPr>
        <p:txBody>
          <a:bodyPr/>
          <a:lstStyle/>
          <a:p>
            <a:pPr eaLnBrk="1" hangingPunct="1"/>
            <a:r>
              <a:rPr lang="en-US" altLang="zh-CN" sz="4800" b="1">
                <a:solidFill>
                  <a:srgbClr val="3333CC"/>
                </a:solidFill>
              </a:rPr>
              <a:t>3NF</a:t>
            </a:r>
          </a:p>
        </p:txBody>
      </p:sp>
      <p:sp>
        <p:nvSpPr>
          <p:cNvPr id="45060" name="Rectangle 3">
            <a:extLst>
              <a:ext uri="{FF2B5EF4-FFF2-40B4-BE49-F238E27FC236}">
                <a16:creationId xmlns:a16="http://schemas.microsoft.com/office/drawing/2014/main" id="{E26A1A6C-6DE8-4D4A-85EE-D6BC84ED113C}"/>
              </a:ext>
            </a:extLst>
          </p:cNvPr>
          <p:cNvSpPr>
            <a:spLocks noGrp="1" noChangeArrowheads="1"/>
          </p:cNvSpPr>
          <p:nvPr>
            <p:ph type="body" idx="1"/>
          </p:nvPr>
        </p:nvSpPr>
        <p:spPr>
          <a:xfrm>
            <a:off x="395288" y="1412875"/>
            <a:ext cx="8497887" cy="4525963"/>
          </a:xfrm>
        </p:spPr>
        <p:txBody>
          <a:bodyPr/>
          <a:lstStyle/>
          <a:p>
            <a:pPr eaLnBrk="1" hangingPunct="1"/>
            <a:r>
              <a:rPr lang="zh-CN" altLang="en-US" sz="3600"/>
              <a:t>采用</a:t>
            </a:r>
            <a:r>
              <a:rPr lang="zh-CN" altLang="en-US" sz="3600">
                <a:solidFill>
                  <a:schemeClr val="accent2"/>
                </a:solidFill>
              </a:rPr>
              <a:t>投影分解法</a:t>
            </a:r>
            <a:r>
              <a:rPr lang="zh-CN" altLang="en-US" sz="3600"/>
              <a:t>将一个</a:t>
            </a:r>
            <a:r>
              <a:rPr lang="en-US" altLang="zh-CN" sz="3600"/>
              <a:t>2NF</a:t>
            </a:r>
            <a:r>
              <a:rPr lang="zh-CN" altLang="en-US" sz="3600"/>
              <a:t>的关系分解为多个</a:t>
            </a:r>
            <a:r>
              <a:rPr lang="en-US" altLang="zh-CN" sz="3600"/>
              <a:t>3NF</a:t>
            </a:r>
            <a:r>
              <a:rPr lang="zh-CN" altLang="en-US" sz="3600"/>
              <a:t>关系，可以在一定程度上解决原</a:t>
            </a:r>
            <a:r>
              <a:rPr lang="en-US" altLang="zh-CN" sz="3600"/>
              <a:t>2NF</a:t>
            </a:r>
            <a:r>
              <a:rPr lang="zh-CN" altLang="en-US" sz="3600"/>
              <a:t>关系中存在插入异常、删除异常、数据冗余度大、修改复杂等问题。</a:t>
            </a:r>
          </a:p>
          <a:p>
            <a:pPr eaLnBrk="1" hangingPunct="1"/>
            <a:r>
              <a:rPr lang="zh-CN" altLang="en-US" sz="3600"/>
              <a:t>将一个</a:t>
            </a:r>
            <a:r>
              <a:rPr lang="en-US" altLang="zh-CN" sz="3600"/>
              <a:t>2NF</a:t>
            </a:r>
            <a:r>
              <a:rPr lang="zh-CN" altLang="en-US" sz="3600"/>
              <a:t>关系分解为多个</a:t>
            </a:r>
            <a:r>
              <a:rPr lang="en-US" altLang="zh-CN" sz="3600"/>
              <a:t>3NF</a:t>
            </a:r>
            <a:r>
              <a:rPr lang="zh-CN" altLang="en-US" sz="3600"/>
              <a:t>的关系后，仍然不能完全消除关系模式中的各种异常情况和数据冗余。</a:t>
            </a:r>
          </a:p>
          <a:p>
            <a:pPr eaLnBrk="1" hangingPunct="1"/>
            <a:endParaRPr lang="zh-CN" altLang="en-US"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71DBDF30-C1EE-49EF-A331-6CDA6A5174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C9320C-43D9-48A4-992E-B0FA3EFBA60A}" type="slidenum">
              <a:rPr lang="zh-CN" altLang="en-US"/>
              <a:pPr eaLnBrk="1" hangingPunct="1"/>
              <a:t>44</a:t>
            </a:fld>
            <a:endParaRPr lang="en-US" altLang="zh-CN"/>
          </a:p>
        </p:txBody>
      </p:sp>
      <p:sp>
        <p:nvSpPr>
          <p:cNvPr id="46083" name="Rectangle 2">
            <a:extLst>
              <a:ext uri="{FF2B5EF4-FFF2-40B4-BE49-F238E27FC236}">
                <a16:creationId xmlns:a16="http://schemas.microsoft.com/office/drawing/2014/main" id="{E8F1B815-2255-4514-B3B8-67CDB28CF92F}"/>
              </a:ext>
            </a:extLst>
          </p:cNvPr>
          <p:cNvSpPr>
            <a:spLocks noGrp="1" noChangeArrowheads="1"/>
          </p:cNvSpPr>
          <p:nvPr>
            <p:ph type="title"/>
          </p:nvPr>
        </p:nvSpPr>
        <p:spPr/>
        <p:txBody>
          <a:bodyPr/>
          <a:lstStyle/>
          <a:p>
            <a:pPr eaLnBrk="1" hangingPunct="1"/>
            <a:r>
              <a:rPr lang="en-US" altLang="zh-CN" sz="4800" b="1">
                <a:solidFill>
                  <a:srgbClr val="3333CC"/>
                </a:solidFill>
              </a:rPr>
              <a:t>6.2.6 BCNF</a:t>
            </a:r>
          </a:p>
        </p:txBody>
      </p:sp>
      <p:sp>
        <p:nvSpPr>
          <p:cNvPr id="45060" name="Rectangle 3">
            <a:extLst>
              <a:ext uri="{FF2B5EF4-FFF2-40B4-BE49-F238E27FC236}">
                <a16:creationId xmlns:a16="http://schemas.microsoft.com/office/drawing/2014/main" id="{DE633452-69DC-4135-9365-BBA72498B957}"/>
              </a:ext>
            </a:extLst>
          </p:cNvPr>
          <p:cNvSpPr>
            <a:spLocks noGrp="1" noChangeArrowheads="1"/>
          </p:cNvSpPr>
          <p:nvPr>
            <p:ph type="body" idx="1"/>
          </p:nvPr>
        </p:nvSpPr>
        <p:spPr>
          <a:xfrm>
            <a:off x="457200" y="1600200"/>
            <a:ext cx="8435975" cy="4525963"/>
          </a:xfrm>
        </p:spPr>
        <p:txBody>
          <a:bodyPr/>
          <a:lstStyle/>
          <a:p>
            <a:pPr eaLnBrk="1" hangingPunct="1"/>
            <a:r>
              <a:rPr lang="zh-CN" altLang="en-US" sz="4000"/>
              <a:t>定义</a:t>
            </a:r>
            <a:r>
              <a:rPr lang="en-US" altLang="zh-CN" sz="4000"/>
              <a:t>6.8 </a:t>
            </a:r>
            <a:r>
              <a:rPr lang="zh-CN" altLang="en-US" sz="4000"/>
              <a:t>关系模式</a:t>
            </a:r>
            <a:r>
              <a:rPr lang="en-US" altLang="zh-CN" sz="4000"/>
              <a:t>R&lt;U, F&gt;∈1NF</a:t>
            </a:r>
            <a:r>
              <a:rPr lang="zh-CN" altLang="en-US" sz="4000"/>
              <a:t>，</a:t>
            </a:r>
            <a:br>
              <a:rPr lang="zh-CN" altLang="en-US" sz="4000"/>
            </a:br>
            <a:r>
              <a:rPr lang="zh-CN" altLang="en-US" sz="4000"/>
              <a:t>若</a:t>
            </a:r>
            <a:r>
              <a:rPr lang="en-US" altLang="zh-CN" sz="4000"/>
              <a:t>X→Y</a:t>
            </a:r>
            <a:r>
              <a:rPr lang="zh-CN" altLang="en-US" sz="4000"/>
              <a:t>且</a:t>
            </a:r>
            <a:r>
              <a:rPr lang="en-US" altLang="zh-CN" sz="4000"/>
              <a:t>Y</a:t>
            </a:r>
            <a:r>
              <a:rPr lang="en-US" altLang="zh-CN" sz="4000">
                <a:sym typeface="Symbol" panose="05050102010706020507" pitchFamily="18" charset="2"/>
              </a:rPr>
              <a:t></a:t>
            </a:r>
            <a:r>
              <a:rPr lang="en-US" altLang="zh-CN" sz="4000"/>
              <a:t>X</a:t>
            </a:r>
            <a:r>
              <a:rPr lang="zh-CN" altLang="en-US" sz="4000"/>
              <a:t>时</a:t>
            </a:r>
            <a:r>
              <a:rPr lang="en-US" altLang="zh-CN" sz="4000"/>
              <a:t>X</a:t>
            </a:r>
            <a:r>
              <a:rPr lang="zh-CN" altLang="en-US" sz="4000"/>
              <a:t>必含有码，</a:t>
            </a:r>
            <a:br>
              <a:rPr lang="zh-CN" altLang="en-US" sz="4000"/>
            </a:br>
            <a:r>
              <a:rPr lang="zh-CN" altLang="en-US" sz="4000"/>
              <a:t>则</a:t>
            </a:r>
            <a:r>
              <a:rPr lang="en-US" altLang="zh-CN" sz="4000"/>
              <a:t>R&lt;U, F&gt;∈BCNF</a:t>
            </a:r>
          </a:p>
          <a:p>
            <a:pPr eaLnBrk="1" hangingPunct="1"/>
            <a:r>
              <a:rPr lang="zh-CN" altLang="en-US" sz="3600"/>
              <a:t>等价于：</a:t>
            </a:r>
            <a:r>
              <a:rPr lang="zh-CN" altLang="en-US" sz="3600">
                <a:solidFill>
                  <a:schemeClr val="accent2"/>
                </a:solidFill>
              </a:rPr>
              <a:t>每一个决定因素都包含码</a:t>
            </a:r>
          </a:p>
          <a:p>
            <a:pPr eaLnBrk="1" hangingPunct="1"/>
            <a:endParaRPr lang="zh-CN" altLang="en-US" sz="4000">
              <a:solidFill>
                <a:schemeClr val="accent2"/>
              </a:solidFill>
            </a:endParaRPr>
          </a:p>
          <a:p>
            <a:pPr eaLnBrk="1" hangingPunct="1"/>
            <a:endParaRPr lang="zh-CN" altLang="en-US" sz="4000"/>
          </a:p>
        </p:txBody>
      </p:sp>
      <p:cxnSp>
        <p:nvCxnSpPr>
          <p:cNvPr id="9" name="直接连接符 8">
            <a:extLst>
              <a:ext uri="{FF2B5EF4-FFF2-40B4-BE49-F238E27FC236}">
                <a16:creationId xmlns:a16="http://schemas.microsoft.com/office/drawing/2014/main" id="{FE47ADD1-0D68-4317-9171-9E461E40A77E}"/>
              </a:ext>
            </a:extLst>
          </p:cNvPr>
          <p:cNvCxnSpPr/>
          <p:nvPr/>
        </p:nvCxnSpPr>
        <p:spPr>
          <a:xfrm flipV="1">
            <a:off x="3492500" y="2349500"/>
            <a:ext cx="142875" cy="574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8816C260-7F37-4A08-836F-10674E0779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224B03-95DC-4742-9905-62EE4A4B4C38}" type="slidenum">
              <a:rPr lang="zh-CN" altLang="en-US"/>
              <a:pPr eaLnBrk="1" hangingPunct="1"/>
              <a:t>45</a:t>
            </a:fld>
            <a:endParaRPr lang="en-US" altLang="zh-CN"/>
          </a:p>
        </p:txBody>
      </p:sp>
      <p:sp>
        <p:nvSpPr>
          <p:cNvPr id="47107" name="Rectangle 2">
            <a:extLst>
              <a:ext uri="{FF2B5EF4-FFF2-40B4-BE49-F238E27FC236}">
                <a16:creationId xmlns:a16="http://schemas.microsoft.com/office/drawing/2014/main" id="{A4CC659A-35EF-42F6-994F-141116C7584E}"/>
              </a:ext>
            </a:extLst>
          </p:cNvPr>
          <p:cNvSpPr>
            <a:spLocks noGrp="1" noChangeArrowheads="1"/>
          </p:cNvSpPr>
          <p:nvPr>
            <p:ph type="title"/>
          </p:nvPr>
        </p:nvSpPr>
        <p:spPr>
          <a:xfrm>
            <a:off x="468313" y="260350"/>
            <a:ext cx="8229600" cy="1143000"/>
          </a:xfrm>
        </p:spPr>
        <p:txBody>
          <a:bodyPr/>
          <a:lstStyle/>
          <a:p>
            <a:pPr eaLnBrk="1" hangingPunct="1"/>
            <a:r>
              <a:rPr lang="en-US" altLang="zh-CN" sz="4800" b="1">
                <a:solidFill>
                  <a:srgbClr val="3333CC"/>
                </a:solidFill>
              </a:rPr>
              <a:t>BCNF</a:t>
            </a:r>
          </a:p>
        </p:txBody>
      </p:sp>
      <p:sp>
        <p:nvSpPr>
          <p:cNvPr id="46084" name="Rectangle 3">
            <a:extLst>
              <a:ext uri="{FF2B5EF4-FFF2-40B4-BE49-F238E27FC236}">
                <a16:creationId xmlns:a16="http://schemas.microsoft.com/office/drawing/2014/main" id="{D1C4041E-3F28-4809-A154-883E25C9AE4E}"/>
              </a:ext>
            </a:extLst>
          </p:cNvPr>
          <p:cNvSpPr>
            <a:spLocks noGrp="1" noChangeArrowheads="1"/>
          </p:cNvSpPr>
          <p:nvPr>
            <p:ph type="body" idx="1"/>
          </p:nvPr>
        </p:nvSpPr>
        <p:spPr>
          <a:xfrm>
            <a:off x="395288" y="1495425"/>
            <a:ext cx="8229600" cy="4525963"/>
          </a:xfrm>
        </p:spPr>
        <p:txBody>
          <a:bodyPr/>
          <a:lstStyle/>
          <a:p>
            <a:pPr marL="609600" indent="-609600" eaLnBrk="1" hangingPunct="1">
              <a:buFontTx/>
              <a:buNone/>
            </a:pPr>
            <a:r>
              <a:rPr lang="zh-CN" altLang="en-US" sz="3600"/>
              <a:t> 若</a:t>
            </a:r>
            <a:r>
              <a:rPr lang="en-US" altLang="zh-CN" sz="3600"/>
              <a:t>R∈BCNF</a:t>
            </a:r>
          </a:p>
          <a:p>
            <a:pPr marL="990600" lvl="1" indent="-533400" eaLnBrk="1" hangingPunct="1">
              <a:buFontTx/>
              <a:buAutoNum type="circleNumDbPlain"/>
            </a:pPr>
            <a:r>
              <a:rPr lang="zh-CN" altLang="en-US" sz="3600"/>
              <a:t>所有非主属性对每一个码都是完全函数依赖</a:t>
            </a:r>
          </a:p>
          <a:p>
            <a:pPr marL="990600" lvl="1" indent="-533400" eaLnBrk="1" hangingPunct="1">
              <a:buFontTx/>
              <a:buAutoNum type="circleNumDbPlain"/>
            </a:pPr>
            <a:r>
              <a:rPr lang="zh-CN" altLang="en-US" sz="3600"/>
              <a:t>所有的主属性对每一个不包含它的码，也是完全函数依赖</a:t>
            </a:r>
          </a:p>
          <a:p>
            <a:pPr marL="990600" lvl="1" indent="-533400" eaLnBrk="1" hangingPunct="1">
              <a:buFontTx/>
              <a:buAutoNum type="circleNumDbPlain"/>
            </a:pPr>
            <a:r>
              <a:rPr lang="zh-CN" altLang="en-US" sz="3600"/>
              <a:t>没有任何属性完全函数依赖于非码的任何一组属性</a:t>
            </a:r>
          </a:p>
        </p:txBody>
      </p:sp>
      <p:sp>
        <p:nvSpPr>
          <p:cNvPr id="2" name="文本框 1">
            <a:extLst>
              <a:ext uri="{FF2B5EF4-FFF2-40B4-BE49-F238E27FC236}">
                <a16:creationId xmlns:a16="http://schemas.microsoft.com/office/drawing/2014/main" id="{5097CCCD-4213-46F1-1E06-24085E2E79FD}"/>
              </a:ext>
            </a:extLst>
          </p:cNvPr>
          <p:cNvSpPr txBox="1"/>
          <p:nvPr/>
        </p:nvSpPr>
        <p:spPr>
          <a:xfrm>
            <a:off x="3347864" y="2708920"/>
            <a:ext cx="4022352" cy="584775"/>
          </a:xfrm>
          <a:prstGeom prst="rect">
            <a:avLst/>
          </a:prstGeom>
          <a:noFill/>
        </p:spPr>
        <p:txBody>
          <a:bodyPr wrap="square" rtlCol="0">
            <a:spAutoFit/>
          </a:bodyPr>
          <a:lstStyle/>
          <a:p>
            <a:r>
              <a:rPr lang="zh-CN" altLang="en-US" sz="1600" b="1" dirty="0">
                <a:solidFill>
                  <a:srgbClr val="00B0F0"/>
                </a:solidFill>
              </a:rPr>
              <a:t>比</a:t>
            </a:r>
            <a:r>
              <a:rPr lang="en-US" altLang="zh-CN" sz="1600" b="1" dirty="0">
                <a:solidFill>
                  <a:srgbClr val="00B0F0"/>
                </a:solidFill>
              </a:rPr>
              <a:t>2NF</a:t>
            </a:r>
            <a:r>
              <a:rPr lang="zh-CN" altLang="en-US" sz="1600" b="1" dirty="0">
                <a:solidFill>
                  <a:srgbClr val="00B0F0"/>
                </a:solidFill>
              </a:rPr>
              <a:t>更强一些：若</a:t>
            </a:r>
            <a:r>
              <a:rPr lang="en-US" altLang="zh-CN" sz="1600" b="1" dirty="0">
                <a:solidFill>
                  <a:srgbClr val="00B0F0"/>
                </a:solidFill>
              </a:rPr>
              <a:t>R∈1NF</a:t>
            </a:r>
            <a:r>
              <a:rPr lang="zh-CN" altLang="en-US" sz="1600" b="1" dirty="0">
                <a:solidFill>
                  <a:srgbClr val="00B0F0"/>
                </a:solidFill>
              </a:rPr>
              <a:t>，且每一个非主属性完全函数依赖于码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DD02F5C3-953A-407D-B737-2B9FFC865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DFB4A1-AB41-4614-8701-B31735DD59BB}" type="slidenum">
              <a:rPr lang="zh-CN" altLang="en-US"/>
              <a:pPr eaLnBrk="1" hangingPunct="1"/>
              <a:t>46</a:t>
            </a:fld>
            <a:endParaRPr lang="en-US" altLang="zh-CN"/>
          </a:p>
        </p:txBody>
      </p:sp>
      <p:sp>
        <p:nvSpPr>
          <p:cNvPr id="48131" name="Rectangle 2">
            <a:extLst>
              <a:ext uri="{FF2B5EF4-FFF2-40B4-BE49-F238E27FC236}">
                <a16:creationId xmlns:a16="http://schemas.microsoft.com/office/drawing/2014/main" id="{D508D089-444F-44E0-BA39-FEEC0D4109BF}"/>
              </a:ext>
            </a:extLst>
          </p:cNvPr>
          <p:cNvSpPr>
            <a:spLocks noGrp="1" noChangeArrowheads="1"/>
          </p:cNvSpPr>
          <p:nvPr>
            <p:ph type="title"/>
          </p:nvPr>
        </p:nvSpPr>
        <p:spPr>
          <a:xfrm>
            <a:off x="395288" y="341313"/>
            <a:ext cx="8229600" cy="1143000"/>
          </a:xfrm>
        </p:spPr>
        <p:txBody>
          <a:bodyPr/>
          <a:lstStyle/>
          <a:p>
            <a:pPr eaLnBrk="1" hangingPunct="1"/>
            <a:r>
              <a:rPr lang="en-US" altLang="zh-CN" sz="4800" b="1">
                <a:solidFill>
                  <a:srgbClr val="3333CC"/>
                </a:solidFill>
              </a:rPr>
              <a:t>BCNF vs. 3NF</a:t>
            </a:r>
          </a:p>
        </p:txBody>
      </p:sp>
      <p:sp>
        <p:nvSpPr>
          <p:cNvPr id="48132" name="Rectangle 5">
            <a:extLst>
              <a:ext uri="{FF2B5EF4-FFF2-40B4-BE49-F238E27FC236}">
                <a16:creationId xmlns:a16="http://schemas.microsoft.com/office/drawing/2014/main" id="{EE46F26F-69A7-4223-B736-ECB9373D0CE2}"/>
              </a:ext>
            </a:extLst>
          </p:cNvPr>
          <p:cNvSpPr>
            <a:spLocks noChangeArrowheads="1"/>
          </p:cNvSpPr>
          <p:nvPr/>
        </p:nvSpPr>
        <p:spPr bwMode="auto">
          <a:xfrm>
            <a:off x="755650" y="2349500"/>
            <a:ext cx="2376488"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R</a:t>
            </a:r>
            <a:r>
              <a:rPr lang="en-US" altLang="zh-CN" sz="3600">
                <a:sym typeface="Symbol" panose="05050102010706020507" pitchFamily="18" charset="2"/>
              </a:rPr>
              <a:t>BCNF</a:t>
            </a:r>
            <a:endParaRPr lang="zh-CN" altLang="en-US" sz="3600">
              <a:sym typeface="Symbol" panose="05050102010706020507" pitchFamily="18" charset="2"/>
            </a:endParaRPr>
          </a:p>
        </p:txBody>
      </p:sp>
      <p:sp>
        <p:nvSpPr>
          <p:cNvPr id="48133" name="Rectangle 6">
            <a:extLst>
              <a:ext uri="{FF2B5EF4-FFF2-40B4-BE49-F238E27FC236}">
                <a16:creationId xmlns:a16="http://schemas.microsoft.com/office/drawing/2014/main" id="{9F90EED8-E939-4CEE-AC5A-0A9E241DBDDD}"/>
              </a:ext>
            </a:extLst>
          </p:cNvPr>
          <p:cNvSpPr>
            <a:spLocks noChangeArrowheads="1"/>
          </p:cNvSpPr>
          <p:nvPr/>
        </p:nvSpPr>
        <p:spPr bwMode="auto">
          <a:xfrm>
            <a:off x="5940425" y="2349500"/>
            <a:ext cx="2376488"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R</a:t>
            </a:r>
            <a:r>
              <a:rPr lang="en-US" altLang="zh-CN" sz="3600">
                <a:sym typeface="Symbol" panose="05050102010706020507" pitchFamily="18" charset="2"/>
              </a:rPr>
              <a:t>3NF</a:t>
            </a:r>
            <a:endParaRPr lang="zh-CN" altLang="en-US" sz="3600">
              <a:sym typeface="Symbol" panose="05050102010706020507" pitchFamily="18" charset="2"/>
            </a:endParaRPr>
          </a:p>
        </p:txBody>
      </p:sp>
      <p:sp>
        <p:nvSpPr>
          <p:cNvPr id="47110" name="AutoShape 8">
            <a:extLst>
              <a:ext uri="{FF2B5EF4-FFF2-40B4-BE49-F238E27FC236}">
                <a16:creationId xmlns:a16="http://schemas.microsoft.com/office/drawing/2014/main" id="{C7A741FB-9D78-4919-81E0-519F51A29382}"/>
              </a:ext>
            </a:extLst>
          </p:cNvPr>
          <p:cNvSpPr>
            <a:spLocks noChangeArrowheads="1"/>
          </p:cNvSpPr>
          <p:nvPr/>
        </p:nvSpPr>
        <p:spPr bwMode="auto">
          <a:xfrm>
            <a:off x="3348038" y="2420938"/>
            <a:ext cx="2447925" cy="360362"/>
          </a:xfrm>
          <a:prstGeom prst="rightArrow">
            <a:avLst>
              <a:gd name="adj1" fmla="val 50000"/>
              <a:gd name="adj2" fmla="val 16982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1" name="AutoShape 10">
            <a:extLst>
              <a:ext uri="{FF2B5EF4-FFF2-40B4-BE49-F238E27FC236}">
                <a16:creationId xmlns:a16="http://schemas.microsoft.com/office/drawing/2014/main" id="{082C1BEF-4AB3-4A7D-B783-E14C20D11CF2}"/>
              </a:ext>
            </a:extLst>
          </p:cNvPr>
          <p:cNvSpPr>
            <a:spLocks noChangeArrowheads="1"/>
          </p:cNvSpPr>
          <p:nvPr/>
        </p:nvSpPr>
        <p:spPr bwMode="auto">
          <a:xfrm>
            <a:off x="3276600" y="2997200"/>
            <a:ext cx="2376488" cy="360363"/>
          </a:xfrm>
          <a:prstGeom prst="leftArrow">
            <a:avLst>
              <a:gd name="adj1" fmla="val 50000"/>
              <a:gd name="adj2" fmla="val 164868"/>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2" name="Text Box 13">
            <a:extLst>
              <a:ext uri="{FF2B5EF4-FFF2-40B4-BE49-F238E27FC236}">
                <a16:creationId xmlns:a16="http://schemas.microsoft.com/office/drawing/2014/main" id="{560727E4-4DD0-4A38-A6DA-FE29F2D00004}"/>
              </a:ext>
            </a:extLst>
          </p:cNvPr>
          <p:cNvSpPr txBox="1">
            <a:spLocks noChangeArrowheads="1"/>
          </p:cNvSpPr>
          <p:nvPr/>
        </p:nvSpPr>
        <p:spPr bwMode="auto">
          <a:xfrm>
            <a:off x="4140200" y="2636838"/>
            <a:ext cx="5048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6600" b="1">
                <a:solidFill>
                  <a:srgbClr val="FF0000"/>
                </a:solidFill>
                <a:latin typeface="Garamond" panose="02020404030301010803" pitchFamily="18" charset="0"/>
                <a:sym typeface="Symbol" panose="05050102010706020507" pitchFamily="18" charset="2"/>
              </a:rPr>
              <a:t></a:t>
            </a:r>
          </a:p>
        </p:txBody>
      </p:sp>
      <p:pic>
        <p:nvPicPr>
          <p:cNvPr id="67598" name="Picture 14">
            <a:extLst>
              <a:ext uri="{FF2B5EF4-FFF2-40B4-BE49-F238E27FC236}">
                <a16:creationId xmlns:a16="http://schemas.microsoft.com/office/drawing/2014/main" id="{7E7BB17A-0B2E-4B27-8D7D-6FDDC0EBC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933825"/>
            <a:ext cx="75596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wipe(right)">
                                      <p:cBhvr>
                                        <p:cTn id="12" dur="500"/>
                                        <p:tgtEl>
                                          <p:spTgt spid="47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7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0BB3ACBA-6FA6-47FB-B519-E47BCAE2EE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F64F03-EF19-4E40-8115-D46BE08B246E}" type="slidenum">
              <a:rPr lang="zh-CN" altLang="en-US"/>
              <a:pPr eaLnBrk="1" hangingPunct="1"/>
              <a:t>47</a:t>
            </a:fld>
            <a:endParaRPr lang="en-US" altLang="zh-CN"/>
          </a:p>
        </p:txBody>
      </p:sp>
      <p:sp>
        <p:nvSpPr>
          <p:cNvPr id="49155" name="Rectangle 2">
            <a:extLst>
              <a:ext uri="{FF2B5EF4-FFF2-40B4-BE49-F238E27FC236}">
                <a16:creationId xmlns:a16="http://schemas.microsoft.com/office/drawing/2014/main" id="{4DB7D570-9A45-43F2-951F-0F9F2FF5829D}"/>
              </a:ext>
            </a:extLst>
          </p:cNvPr>
          <p:cNvSpPr>
            <a:spLocks noGrp="1" noChangeArrowheads="1"/>
          </p:cNvSpPr>
          <p:nvPr>
            <p:ph type="title"/>
          </p:nvPr>
        </p:nvSpPr>
        <p:spPr>
          <a:xfrm>
            <a:off x="571500" y="71438"/>
            <a:ext cx="8229600" cy="1143000"/>
          </a:xfrm>
        </p:spPr>
        <p:txBody>
          <a:bodyPr/>
          <a:lstStyle/>
          <a:p>
            <a:pPr eaLnBrk="1" hangingPunct="1"/>
            <a:r>
              <a:rPr lang="en-US" altLang="zh-CN" sz="4800">
                <a:solidFill>
                  <a:srgbClr val="3333CC"/>
                </a:solidFill>
              </a:rPr>
              <a:t>BCNF</a:t>
            </a:r>
            <a:r>
              <a:rPr lang="zh-CN" altLang="en-US" sz="4800">
                <a:solidFill>
                  <a:srgbClr val="3333CC"/>
                </a:solidFill>
              </a:rPr>
              <a:t>举例</a:t>
            </a:r>
          </a:p>
        </p:txBody>
      </p:sp>
      <p:sp>
        <p:nvSpPr>
          <p:cNvPr id="69635" name="Rectangle 3">
            <a:extLst>
              <a:ext uri="{FF2B5EF4-FFF2-40B4-BE49-F238E27FC236}">
                <a16:creationId xmlns:a16="http://schemas.microsoft.com/office/drawing/2014/main" id="{87BCE783-233F-4ACA-A681-103CD1540682}"/>
              </a:ext>
            </a:extLst>
          </p:cNvPr>
          <p:cNvSpPr>
            <a:spLocks noGrp="1" noChangeArrowheads="1"/>
          </p:cNvSpPr>
          <p:nvPr>
            <p:ph type="body" idx="1"/>
          </p:nvPr>
        </p:nvSpPr>
        <p:spPr>
          <a:xfrm>
            <a:off x="323850" y="1350963"/>
            <a:ext cx="8229600" cy="5102225"/>
          </a:xfrm>
        </p:spPr>
        <p:txBody>
          <a:bodyPr/>
          <a:lstStyle/>
          <a:p>
            <a:pPr eaLnBrk="1" hangingPunct="1">
              <a:buFontTx/>
              <a:buNone/>
            </a:pPr>
            <a:r>
              <a:rPr lang="zh-CN" altLang="en-US" sz="3600"/>
              <a:t>例</a:t>
            </a:r>
            <a:r>
              <a:rPr lang="en-US" altLang="zh-CN" sz="3600"/>
              <a:t>5. </a:t>
            </a:r>
            <a:r>
              <a:rPr lang="zh-CN" altLang="en-US" sz="3600"/>
              <a:t>关系模式</a:t>
            </a:r>
            <a:r>
              <a:rPr lang="en-US" altLang="zh-CN" sz="3600"/>
              <a:t>C (</a:t>
            </a:r>
            <a:r>
              <a:rPr lang="en-US" altLang="zh-CN" sz="3600" u="sng">
                <a:solidFill>
                  <a:schemeClr val="accent2"/>
                </a:solidFill>
              </a:rPr>
              <a:t>Cno</a:t>
            </a:r>
            <a:r>
              <a:rPr lang="zh-CN" altLang="en-US" sz="3600"/>
              <a:t>，</a:t>
            </a:r>
            <a:r>
              <a:rPr lang="en-US" altLang="zh-CN" sz="3600"/>
              <a:t>Cname</a:t>
            </a:r>
            <a:r>
              <a:rPr lang="zh-CN" altLang="en-US" sz="3600"/>
              <a:t>，</a:t>
            </a:r>
            <a:r>
              <a:rPr lang="en-US" altLang="zh-CN" sz="3600"/>
              <a:t>Cpno)</a:t>
            </a:r>
            <a:endParaRPr lang="zh-CN" altLang="en-US" sz="3600"/>
          </a:p>
          <a:p>
            <a:pPr lvl="1" eaLnBrk="1" hangingPunct="1"/>
            <a:r>
              <a:rPr lang="en-US" altLang="zh-CN" sz="3200"/>
              <a:t>C∈3NF</a:t>
            </a:r>
          </a:p>
          <a:p>
            <a:pPr lvl="1" eaLnBrk="1" hangingPunct="1"/>
            <a:r>
              <a:rPr lang="en-US" altLang="zh-CN" sz="3200"/>
              <a:t>C∈BCNF</a:t>
            </a:r>
          </a:p>
          <a:p>
            <a:pPr eaLnBrk="1" hangingPunct="1">
              <a:buFontTx/>
              <a:buNone/>
            </a:pPr>
            <a:r>
              <a:rPr lang="zh-CN" altLang="en-US" sz="3600"/>
              <a:t>例</a:t>
            </a:r>
            <a:r>
              <a:rPr lang="en-US" altLang="zh-CN" sz="3600"/>
              <a:t>6. </a:t>
            </a:r>
            <a:r>
              <a:rPr lang="zh-CN" altLang="en-US" sz="3600"/>
              <a:t>关系模式</a:t>
            </a:r>
            <a:r>
              <a:rPr lang="en-US" altLang="zh-CN" sz="3600"/>
              <a:t>S (</a:t>
            </a:r>
            <a:r>
              <a:rPr lang="en-US" altLang="zh-CN" sz="3600" u="sng">
                <a:solidFill>
                  <a:schemeClr val="accent2"/>
                </a:solidFill>
              </a:rPr>
              <a:t>Sno</a:t>
            </a:r>
            <a:r>
              <a:rPr lang="zh-CN" altLang="en-US" sz="3600"/>
              <a:t>，</a:t>
            </a:r>
            <a:r>
              <a:rPr lang="en-US" altLang="zh-CN" sz="3600"/>
              <a:t>Sname</a:t>
            </a:r>
            <a:r>
              <a:rPr lang="zh-CN" altLang="en-US" sz="3600"/>
              <a:t>，</a:t>
            </a:r>
            <a:r>
              <a:rPr lang="en-US" altLang="zh-CN" sz="3600"/>
              <a:t>Sdept</a:t>
            </a:r>
            <a:r>
              <a:rPr lang="zh-CN" altLang="en-US" sz="3600"/>
              <a:t>，</a:t>
            </a:r>
            <a:r>
              <a:rPr lang="en-US" altLang="zh-CN" sz="3600"/>
              <a:t>Sage)</a:t>
            </a:r>
            <a:endParaRPr lang="zh-CN" altLang="en-US" sz="3600"/>
          </a:p>
          <a:p>
            <a:pPr lvl="1" eaLnBrk="1" hangingPunct="1"/>
            <a:r>
              <a:rPr lang="zh-CN" altLang="en-US" sz="3200"/>
              <a:t>假定</a:t>
            </a:r>
            <a:r>
              <a:rPr lang="en-US" altLang="zh-CN" sz="3200"/>
              <a:t>S</a:t>
            </a:r>
            <a:r>
              <a:rPr lang="zh-CN" altLang="en-US" sz="3200"/>
              <a:t>有两个码</a:t>
            </a:r>
            <a:r>
              <a:rPr lang="en-US" altLang="zh-CN" sz="3200"/>
              <a:t>Sno</a:t>
            </a:r>
            <a:r>
              <a:rPr lang="zh-CN" altLang="en-US" sz="3200"/>
              <a:t>，</a:t>
            </a:r>
            <a:r>
              <a:rPr lang="en-US" altLang="zh-CN" sz="3200"/>
              <a:t>Sname</a:t>
            </a:r>
          </a:p>
          <a:p>
            <a:pPr lvl="1" eaLnBrk="1" hangingPunct="1"/>
            <a:r>
              <a:rPr lang="en-US" altLang="zh-CN" sz="3200"/>
              <a:t>S∈3NF</a:t>
            </a:r>
            <a:endParaRPr lang="zh-CN" altLang="en-US" sz="3200"/>
          </a:p>
          <a:p>
            <a:pPr lvl="1" eaLnBrk="1" hangingPunct="1"/>
            <a:r>
              <a:rPr lang="en-US" altLang="zh-CN" sz="3200"/>
              <a:t>S∈BCNF</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9635">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9635">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625A12B7-DE38-4AD8-9EEB-3ED1C71E7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DBF262-B256-4954-A92C-9DA5BA86523F}" type="slidenum">
              <a:rPr lang="zh-CN" altLang="en-US"/>
              <a:pPr eaLnBrk="1" hangingPunct="1"/>
              <a:t>48</a:t>
            </a:fld>
            <a:endParaRPr lang="en-US" altLang="zh-CN"/>
          </a:p>
        </p:txBody>
      </p:sp>
      <p:sp>
        <p:nvSpPr>
          <p:cNvPr id="70659" name="Rectangle 3">
            <a:extLst>
              <a:ext uri="{FF2B5EF4-FFF2-40B4-BE49-F238E27FC236}">
                <a16:creationId xmlns:a16="http://schemas.microsoft.com/office/drawing/2014/main" id="{39732232-3B91-4E1E-9821-B6496C9E54C9}"/>
              </a:ext>
            </a:extLst>
          </p:cNvPr>
          <p:cNvSpPr>
            <a:spLocks noGrp="1" noChangeArrowheads="1"/>
          </p:cNvSpPr>
          <p:nvPr>
            <p:ph type="body" idx="1"/>
          </p:nvPr>
        </p:nvSpPr>
        <p:spPr>
          <a:xfrm>
            <a:off x="468313" y="836613"/>
            <a:ext cx="8229600" cy="4525962"/>
          </a:xfrm>
        </p:spPr>
        <p:txBody>
          <a:bodyPr/>
          <a:lstStyle/>
          <a:p>
            <a:pPr eaLnBrk="1" hangingPunct="1">
              <a:buFontTx/>
              <a:buNone/>
            </a:pPr>
            <a:r>
              <a:rPr lang="zh-CN" altLang="en-US" sz="4000"/>
              <a:t>例</a:t>
            </a:r>
            <a:r>
              <a:rPr lang="en-US" altLang="zh-CN" sz="4000"/>
              <a:t>7. </a:t>
            </a:r>
            <a:r>
              <a:rPr lang="zh-CN" altLang="en-US" sz="4000"/>
              <a:t>关系模式</a:t>
            </a:r>
            <a:r>
              <a:rPr lang="en-US" altLang="zh-CN" sz="4000"/>
              <a:t>SJP (S</a:t>
            </a:r>
            <a:r>
              <a:rPr lang="zh-CN" altLang="en-US" sz="4000"/>
              <a:t>，</a:t>
            </a:r>
            <a:r>
              <a:rPr lang="en-US" altLang="zh-CN" sz="4000"/>
              <a:t>J</a:t>
            </a:r>
            <a:r>
              <a:rPr lang="zh-CN" altLang="en-US" sz="4000"/>
              <a:t>，</a:t>
            </a:r>
            <a:r>
              <a:rPr lang="en-US" altLang="zh-CN" sz="4000"/>
              <a:t>P)</a:t>
            </a:r>
          </a:p>
          <a:p>
            <a:pPr lvl="1" eaLnBrk="1" hangingPunct="1"/>
            <a:r>
              <a:rPr lang="en-US" altLang="zh-CN" sz="3600"/>
              <a:t>S: </a:t>
            </a:r>
            <a:r>
              <a:rPr lang="zh-CN" altLang="en-US" sz="3600"/>
              <a:t>学生，</a:t>
            </a:r>
            <a:r>
              <a:rPr lang="en-US" altLang="zh-CN" sz="3600"/>
              <a:t>J: </a:t>
            </a:r>
            <a:r>
              <a:rPr lang="zh-CN" altLang="en-US" sz="3600"/>
              <a:t>课程</a:t>
            </a:r>
            <a:r>
              <a:rPr lang="en-US" altLang="zh-CN" sz="3600"/>
              <a:t>, P: </a:t>
            </a:r>
            <a:r>
              <a:rPr lang="zh-CN" altLang="en-US" sz="3600"/>
              <a:t>名次</a:t>
            </a:r>
          </a:p>
          <a:p>
            <a:pPr lvl="1" eaLnBrk="1" hangingPunct="1"/>
            <a:r>
              <a:rPr lang="zh-CN" altLang="en-US" sz="3600"/>
              <a:t>函数依赖： </a:t>
            </a:r>
            <a:r>
              <a:rPr lang="en-US" altLang="zh-CN" sz="3600"/>
              <a:t>(S</a:t>
            </a:r>
            <a:r>
              <a:rPr lang="zh-CN" altLang="en-US" sz="3600"/>
              <a:t>，</a:t>
            </a:r>
            <a:r>
              <a:rPr lang="en-US" altLang="zh-CN" sz="3600"/>
              <a:t>J)→P</a:t>
            </a:r>
            <a:r>
              <a:rPr lang="zh-CN" altLang="en-US" sz="3600"/>
              <a:t>； </a:t>
            </a:r>
            <a:r>
              <a:rPr lang="en-US" altLang="zh-CN" sz="3600"/>
              <a:t>(J</a:t>
            </a:r>
            <a:r>
              <a:rPr lang="zh-CN" altLang="en-US" sz="3600"/>
              <a:t>，</a:t>
            </a:r>
            <a:r>
              <a:rPr lang="en-US" altLang="zh-CN" sz="3600"/>
              <a:t>P)→S</a:t>
            </a:r>
          </a:p>
          <a:p>
            <a:pPr lvl="1" eaLnBrk="1" hangingPunct="1"/>
            <a:r>
              <a:rPr lang="en-US" altLang="zh-CN" sz="3600"/>
              <a:t>(S</a:t>
            </a:r>
            <a:r>
              <a:rPr lang="zh-CN" altLang="en-US" sz="3600"/>
              <a:t>，</a:t>
            </a:r>
            <a:r>
              <a:rPr lang="en-US" altLang="zh-CN" sz="3600"/>
              <a:t>J)</a:t>
            </a:r>
            <a:r>
              <a:rPr lang="zh-CN" altLang="en-US" sz="3600"/>
              <a:t>与 </a:t>
            </a:r>
            <a:r>
              <a:rPr lang="en-US" altLang="zh-CN" sz="3600"/>
              <a:t>(J</a:t>
            </a:r>
            <a:r>
              <a:rPr lang="zh-CN" altLang="en-US" sz="3600"/>
              <a:t>，</a:t>
            </a:r>
            <a:r>
              <a:rPr lang="en-US" altLang="zh-CN" sz="3600"/>
              <a:t>P)</a:t>
            </a:r>
            <a:r>
              <a:rPr lang="zh-CN" altLang="en-US" sz="3600"/>
              <a:t>都可以作为候选码</a:t>
            </a:r>
            <a:r>
              <a:rPr lang="en-US" altLang="zh-CN" sz="3600"/>
              <a:t>,</a:t>
            </a:r>
            <a:r>
              <a:rPr lang="zh-CN" altLang="en-US" sz="3600"/>
              <a:t>属性相交</a:t>
            </a:r>
          </a:p>
          <a:p>
            <a:pPr lvl="1" eaLnBrk="1" hangingPunct="1"/>
            <a:r>
              <a:rPr lang="en-US" altLang="zh-CN" sz="3600"/>
              <a:t>SJP∈3NF</a:t>
            </a:r>
            <a:endParaRPr lang="zh-CN" altLang="en-US" sz="3600"/>
          </a:p>
          <a:p>
            <a:pPr lvl="1" eaLnBrk="1" hangingPunct="1"/>
            <a:r>
              <a:rPr lang="en-US" altLang="zh-CN" sz="3600"/>
              <a:t>SJP∈BCNF</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54BE975F-6AC2-4D65-BD4C-008A020543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CE22A7-657B-4F7D-ABFE-C854CA1BA6AF}" type="slidenum">
              <a:rPr lang="zh-CN" altLang="en-US"/>
              <a:pPr eaLnBrk="1" hangingPunct="1"/>
              <a:t>49</a:t>
            </a:fld>
            <a:endParaRPr lang="en-US" altLang="zh-CN"/>
          </a:p>
        </p:txBody>
      </p:sp>
      <p:sp>
        <p:nvSpPr>
          <p:cNvPr id="71683" name="Rectangle 3">
            <a:extLst>
              <a:ext uri="{FF2B5EF4-FFF2-40B4-BE49-F238E27FC236}">
                <a16:creationId xmlns:a16="http://schemas.microsoft.com/office/drawing/2014/main" id="{F8DA7C17-4F96-48C1-B514-DB87144F371F}"/>
              </a:ext>
            </a:extLst>
          </p:cNvPr>
          <p:cNvSpPr>
            <a:spLocks noGrp="1" noChangeArrowheads="1"/>
          </p:cNvSpPr>
          <p:nvPr>
            <p:ph type="body" idx="1"/>
          </p:nvPr>
        </p:nvSpPr>
        <p:spPr>
          <a:xfrm>
            <a:off x="179388" y="549275"/>
            <a:ext cx="8893175" cy="5761038"/>
          </a:xfrm>
        </p:spPr>
        <p:txBody>
          <a:bodyPr/>
          <a:lstStyle/>
          <a:p>
            <a:pPr eaLnBrk="1" hangingPunct="1">
              <a:buFontTx/>
              <a:buNone/>
            </a:pPr>
            <a:r>
              <a:rPr lang="zh-CN" altLang="en-US" sz="3600"/>
              <a:t>例</a:t>
            </a:r>
            <a:r>
              <a:rPr lang="en-US" altLang="zh-CN" sz="3600"/>
              <a:t>8. </a:t>
            </a:r>
            <a:r>
              <a:rPr lang="zh-CN" altLang="en-US" sz="3600"/>
              <a:t>在关系模式</a:t>
            </a:r>
            <a:r>
              <a:rPr lang="en-US" altLang="zh-CN" sz="3600"/>
              <a:t>STJ (S</a:t>
            </a:r>
            <a:r>
              <a:rPr lang="zh-CN" altLang="en-US" sz="3600"/>
              <a:t>，</a:t>
            </a:r>
            <a:r>
              <a:rPr lang="en-US" altLang="zh-CN" sz="3600"/>
              <a:t>T</a:t>
            </a:r>
            <a:r>
              <a:rPr lang="zh-CN" altLang="en-US" sz="3600"/>
              <a:t>，</a:t>
            </a:r>
            <a:r>
              <a:rPr lang="en-US" altLang="zh-CN" sz="3600"/>
              <a:t>J)</a:t>
            </a:r>
            <a:r>
              <a:rPr lang="zh-CN" altLang="en-US" sz="3600"/>
              <a:t>中，</a:t>
            </a:r>
            <a:r>
              <a:rPr lang="en-US" altLang="zh-CN" sz="3600"/>
              <a:t>S</a:t>
            </a:r>
            <a:r>
              <a:rPr lang="zh-CN" altLang="en-US" sz="3600"/>
              <a:t>表示学生，</a:t>
            </a:r>
            <a:r>
              <a:rPr lang="en-US" altLang="zh-CN" sz="3600"/>
              <a:t>T</a:t>
            </a:r>
            <a:r>
              <a:rPr lang="zh-CN" altLang="en-US" sz="3600"/>
              <a:t>表示教师，</a:t>
            </a:r>
            <a:r>
              <a:rPr lang="en-US" altLang="zh-CN" sz="3600"/>
              <a:t>J</a:t>
            </a:r>
            <a:r>
              <a:rPr lang="zh-CN" altLang="en-US" sz="3600"/>
              <a:t>表示课程</a:t>
            </a:r>
          </a:p>
          <a:p>
            <a:pPr lvl="1" eaLnBrk="1" hangingPunct="1"/>
            <a:r>
              <a:rPr lang="zh-CN" altLang="en-US" sz="3600"/>
              <a:t>函数依赖：</a:t>
            </a:r>
            <a:r>
              <a:rPr lang="en-US" altLang="zh-CN" sz="4000"/>
              <a:t>(S</a:t>
            </a:r>
            <a:r>
              <a:rPr lang="zh-CN" altLang="en-US" sz="4000"/>
              <a:t>，</a:t>
            </a:r>
            <a:r>
              <a:rPr lang="en-US" altLang="zh-CN" sz="4000"/>
              <a:t>J)→T</a:t>
            </a:r>
            <a:r>
              <a:rPr lang="zh-CN" altLang="en-US" sz="4000"/>
              <a:t>，</a:t>
            </a:r>
            <a:r>
              <a:rPr lang="en-US" altLang="zh-CN" sz="4000"/>
              <a:t>(S</a:t>
            </a:r>
            <a:r>
              <a:rPr lang="zh-CN" altLang="en-US" sz="4000"/>
              <a:t>，</a:t>
            </a:r>
            <a:r>
              <a:rPr lang="en-US" altLang="zh-CN" sz="4000"/>
              <a:t>T)→J</a:t>
            </a:r>
            <a:r>
              <a:rPr lang="zh-CN" altLang="en-US" sz="4000"/>
              <a:t>，</a:t>
            </a:r>
            <a:r>
              <a:rPr lang="en-US" altLang="zh-CN" sz="4000"/>
              <a:t>T→J</a:t>
            </a:r>
          </a:p>
          <a:p>
            <a:pPr lvl="1" eaLnBrk="1" hangingPunct="1"/>
            <a:r>
              <a:rPr lang="zh-CN" altLang="en-US" sz="3600"/>
              <a:t>候选码：</a:t>
            </a:r>
            <a:r>
              <a:rPr lang="en-US" altLang="zh-CN" sz="4000"/>
              <a:t>(S</a:t>
            </a:r>
            <a:r>
              <a:rPr lang="zh-CN" altLang="en-US" sz="4000"/>
              <a:t>，</a:t>
            </a:r>
            <a:r>
              <a:rPr lang="en-US" altLang="zh-CN" sz="4000"/>
              <a:t>J)</a:t>
            </a:r>
            <a:r>
              <a:rPr lang="zh-CN" altLang="en-US" sz="4000"/>
              <a:t>和</a:t>
            </a:r>
            <a:r>
              <a:rPr lang="en-US" altLang="zh-CN" sz="4000"/>
              <a:t>(S</a:t>
            </a:r>
            <a:r>
              <a:rPr lang="zh-CN" altLang="en-US" sz="4000"/>
              <a:t>，</a:t>
            </a:r>
            <a:r>
              <a:rPr lang="en-US" altLang="zh-CN" sz="4000"/>
              <a:t>T)</a:t>
            </a:r>
            <a:r>
              <a:rPr lang="zh-CN" altLang="en-US" sz="4000"/>
              <a:t> </a:t>
            </a:r>
          </a:p>
          <a:p>
            <a:pPr lvl="1" eaLnBrk="1" hangingPunct="1"/>
            <a:r>
              <a:rPr lang="en-US" altLang="zh-CN" sz="3600"/>
              <a:t>STJ </a:t>
            </a:r>
            <a:r>
              <a:rPr lang="en-US" altLang="zh-CN" sz="3600">
                <a:sym typeface="Symbol" panose="05050102010706020507" pitchFamily="18" charset="2"/>
              </a:rPr>
              <a:t> 3NF</a:t>
            </a:r>
            <a:r>
              <a:rPr lang="zh-CN" altLang="en-US" sz="3600">
                <a:sym typeface="Symbol" panose="05050102010706020507" pitchFamily="18" charset="2"/>
              </a:rPr>
              <a:t>，</a:t>
            </a:r>
            <a:r>
              <a:rPr lang="zh-CN" altLang="en-US" sz="3600"/>
              <a:t>没有任何</a:t>
            </a:r>
            <a:r>
              <a:rPr lang="zh-CN" altLang="en-US" sz="3600">
                <a:solidFill>
                  <a:schemeClr val="accent2"/>
                </a:solidFill>
              </a:rPr>
              <a:t>非主属性</a:t>
            </a:r>
            <a:r>
              <a:rPr lang="zh-CN" altLang="en-US" sz="3600"/>
              <a:t>对码</a:t>
            </a:r>
            <a:br>
              <a:rPr lang="zh-CN" altLang="en-US" sz="3600"/>
            </a:br>
            <a:r>
              <a:rPr lang="zh-CN" altLang="en-US" sz="3600"/>
              <a:t>部分依赖或传递依赖</a:t>
            </a:r>
            <a:endParaRPr lang="en-US" altLang="zh-CN" sz="4000">
              <a:sym typeface="Symbol" panose="05050102010706020507" pitchFamily="18" charset="2"/>
            </a:endParaRPr>
          </a:p>
          <a:p>
            <a:pPr lvl="1" eaLnBrk="1" hangingPunct="1"/>
            <a:r>
              <a:rPr lang="en-US" altLang="zh-CN" sz="3600">
                <a:sym typeface="Symbol" panose="05050102010706020507" pitchFamily="18" charset="2"/>
              </a:rPr>
              <a:t>STJ BCNF</a:t>
            </a:r>
            <a:r>
              <a:rPr lang="zh-CN" altLang="en-US" sz="3600">
                <a:sym typeface="Symbol" panose="05050102010706020507" pitchFamily="18" charset="2"/>
              </a:rPr>
              <a:t>，</a:t>
            </a:r>
            <a:r>
              <a:rPr lang="en-US" altLang="zh-CN" sz="3600"/>
              <a:t>T</a:t>
            </a:r>
            <a:r>
              <a:rPr lang="zh-CN" altLang="en-US" sz="3600"/>
              <a:t>是决定因素，</a:t>
            </a:r>
            <a:r>
              <a:rPr lang="en-US" altLang="zh-CN" sz="3600"/>
              <a:t>T</a:t>
            </a:r>
            <a:r>
              <a:rPr lang="zh-CN" altLang="en-US" sz="3600"/>
              <a:t>不包含码</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A2F59651-89B8-4801-822E-C1FDD88149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600A28-E399-445C-86BE-10BE90B11ED3}"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D848592-4830-4B82-908A-9228357260C7}"/>
              </a:ext>
            </a:extLst>
          </p:cNvPr>
          <p:cNvSpPr>
            <a:spLocks noGrp="1" noChangeArrowheads="1"/>
          </p:cNvSpPr>
          <p:nvPr>
            <p:ph type="title"/>
          </p:nvPr>
        </p:nvSpPr>
        <p:spPr>
          <a:xfrm>
            <a:off x="457200" y="198438"/>
            <a:ext cx="8229600" cy="1143000"/>
          </a:xfrm>
        </p:spPr>
        <p:txBody>
          <a:bodyPr/>
          <a:lstStyle/>
          <a:p>
            <a:pPr eaLnBrk="1" hangingPunct="1"/>
            <a:r>
              <a:rPr lang="zh-CN" altLang="en-US" sz="4800" b="1">
                <a:solidFill>
                  <a:srgbClr val="3333CC"/>
                </a:solidFill>
              </a:rPr>
              <a:t>一、概念回顾</a:t>
            </a:r>
          </a:p>
        </p:txBody>
      </p:sp>
      <p:sp>
        <p:nvSpPr>
          <p:cNvPr id="14339" name="Rectangle 3">
            <a:extLst>
              <a:ext uri="{FF2B5EF4-FFF2-40B4-BE49-F238E27FC236}">
                <a16:creationId xmlns:a16="http://schemas.microsoft.com/office/drawing/2014/main" id="{EDB8ABB6-1FC9-4CC2-B12F-0870B271AAB2}"/>
              </a:ext>
            </a:extLst>
          </p:cNvPr>
          <p:cNvSpPr>
            <a:spLocks noGrp="1" noChangeArrowheads="1"/>
          </p:cNvSpPr>
          <p:nvPr>
            <p:ph type="body" idx="1"/>
          </p:nvPr>
        </p:nvSpPr>
        <p:spPr>
          <a:xfrm>
            <a:off x="250825" y="1052513"/>
            <a:ext cx="8604250" cy="5661025"/>
          </a:xfrm>
        </p:spPr>
        <p:txBody>
          <a:bodyPr/>
          <a:lstStyle/>
          <a:p>
            <a:pPr marL="609600" indent="-609600" eaLnBrk="1" hangingPunct="1"/>
            <a:r>
              <a:rPr lang="zh-CN" altLang="en-US" sz="4400" dirty="0">
                <a:solidFill>
                  <a:schemeClr val="accent2"/>
                </a:solidFill>
              </a:rPr>
              <a:t>关系</a:t>
            </a:r>
          </a:p>
          <a:p>
            <a:pPr marL="990600" lvl="1" indent="-533400" eaLnBrk="1" hangingPunct="1">
              <a:buFontTx/>
              <a:buAutoNum type="circleNumDbPlain"/>
            </a:pPr>
            <a:r>
              <a:rPr lang="zh-CN" altLang="en-US" sz="4000" dirty="0"/>
              <a:t>描述实体、属性、实体间联系</a:t>
            </a:r>
          </a:p>
          <a:p>
            <a:pPr marL="990600" lvl="1" indent="-533400" eaLnBrk="1" hangingPunct="1">
              <a:buFontTx/>
              <a:buAutoNum type="circleNumDbPlain"/>
            </a:pPr>
            <a:r>
              <a:rPr lang="zh-CN" altLang="en-US" sz="4000" dirty="0"/>
              <a:t>从形式上看，它是一张</a:t>
            </a:r>
            <a:r>
              <a:rPr lang="zh-CN" altLang="en-US" sz="4000" dirty="0">
                <a:solidFill>
                  <a:schemeClr val="accent2"/>
                </a:solidFill>
              </a:rPr>
              <a:t>二维表</a:t>
            </a:r>
            <a:r>
              <a:rPr lang="zh-CN" altLang="en-US" sz="4000" dirty="0"/>
              <a:t>，是所涉及属性的笛卡尔积的一个子集。</a:t>
            </a:r>
            <a:endParaRPr lang="en-US" altLang="zh-CN" sz="4000" dirty="0"/>
          </a:p>
          <a:p>
            <a:pPr marL="609600" indent="-609600" eaLnBrk="1" hangingPunct="1"/>
            <a:r>
              <a:rPr lang="zh-CN" altLang="en-US" sz="4400" dirty="0">
                <a:solidFill>
                  <a:schemeClr val="accent2"/>
                </a:solidFill>
              </a:rPr>
              <a:t>关系数据库</a:t>
            </a:r>
          </a:p>
          <a:p>
            <a:pPr marL="990600" lvl="1" indent="-533400" eaLnBrk="1" hangingPunct="1"/>
            <a:r>
              <a:rPr lang="zh-CN" altLang="en-US" sz="4000" dirty="0"/>
              <a:t>基于关系模型的数据库，利用关系来描述现实世界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7">
            <a:extLst>
              <a:ext uri="{FF2B5EF4-FFF2-40B4-BE49-F238E27FC236}">
                <a16:creationId xmlns:a16="http://schemas.microsoft.com/office/drawing/2014/main" id="{B65EDE63-DC6A-4D7B-B21E-781E50A4EB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6B3774-2455-4C57-A382-C960FE2BDFC7}" type="slidenum">
              <a:rPr lang="zh-CN" altLang="en-US"/>
              <a:pPr eaLnBrk="1" hangingPunct="1"/>
              <a:t>50</a:t>
            </a:fld>
            <a:endParaRPr lang="en-US" altLang="zh-CN"/>
          </a:p>
        </p:txBody>
      </p:sp>
      <p:sp>
        <p:nvSpPr>
          <p:cNvPr id="52227" name="Rectangle 19">
            <a:extLst>
              <a:ext uri="{FF2B5EF4-FFF2-40B4-BE49-F238E27FC236}">
                <a16:creationId xmlns:a16="http://schemas.microsoft.com/office/drawing/2014/main" id="{5A1BA9EC-279B-4D62-8A62-32396AE0CEB1}"/>
              </a:ext>
            </a:extLst>
          </p:cNvPr>
          <p:cNvSpPr>
            <a:spLocks noGrp="1" noChangeArrowheads="1"/>
          </p:cNvSpPr>
          <p:nvPr>
            <p:ph type="body" sz="half" idx="1"/>
          </p:nvPr>
        </p:nvSpPr>
        <p:spPr>
          <a:xfrm>
            <a:off x="611188" y="692150"/>
            <a:ext cx="8532812" cy="4032250"/>
          </a:xfrm>
        </p:spPr>
        <p:txBody>
          <a:bodyPr/>
          <a:lstStyle/>
          <a:p>
            <a:pPr eaLnBrk="1" hangingPunct="1"/>
            <a:r>
              <a:rPr lang="zh-CN" altLang="en-US"/>
              <a:t>解决方法：将</a:t>
            </a:r>
            <a:r>
              <a:rPr lang="en-US" altLang="zh-CN"/>
              <a:t>STJ</a:t>
            </a:r>
            <a:r>
              <a:rPr lang="zh-CN" altLang="en-US"/>
              <a:t>分解为二个关系模式</a:t>
            </a:r>
          </a:p>
          <a:p>
            <a:pPr lvl="1" eaLnBrk="1" hangingPunct="1"/>
            <a:r>
              <a:rPr lang="en-US" altLang="zh-CN" sz="3200"/>
              <a:t>ST(S</a:t>
            </a:r>
            <a:r>
              <a:rPr lang="zh-CN" altLang="en-US" sz="3200"/>
              <a:t>，</a:t>
            </a:r>
            <a:r>
              <a:rPr lang="en-US" altLang="zh-CN" sz="3200"/>
              <a:t>T) ∈ BCNF</a:t>
            </a:r>
            <a:r>
              <a:rPr lang="zh-CN" altLang="en-US" sz="3200"/>
              <a:t>， </a:t>
            </a:r>
            <a:r>
              <a:rPr lang="en-US" altLang="zh-CN" sz="3200"/>
              <a:t>TJ(T</a:t>
            </a:r>
            <a:r>
              <a:rPr lang="zh-CN" altLang="en-US" sz="3200"/>
              <a:t>，</a:t>
            </a:r>
            <a:r>
              <a:rPr lang="en-US" altLang="zh-CN" sz="3200"/>
              <a:t>J)∈ BCNF</a:t>
            </a:r>
          </a:p>
          <a:p>
            <a:pPr eaLnBrk="1" hangingPunct="1"/>
            <a:endParaRPr lang="en-US" altLang="zh-CN"/>
          </a:p>
          <a:p>
            <a:pPr eaLnBrk="1" hangingPunct="1"/>
            <a:endParaRPr lang="en-US" altLang="zh-CN"/>
          </a:p>
          <a:p>
            <a:pPr eaLnBrk="1" hangingPunct="1"/>
            <a:endParaRPr lang="en-US" altLang="zh-CN"/>
          </a:p>
          <a:p>
            <a:pPr eaLnBrk="1" hangingPunct="1"/>
            <a:r>
              <a:rPr lang="zh-CN" altLang="en-US"/>
              <a:t>没有任何非主属性对码的部分函数依赖和传递函数依赖</a:t>
            </a:r>
          </a:p>
        </p:txBody>
      </p:sp>
      <p:pic>
        <p:nvPicPr>
          <p:cNvPr id="52228" name="Picture 8">
            <a:extLst>
              <a:ext uri="{FF2B5EF4-FFF2-40B4-BE49-F238E27FC236}">
                <a16:creationId xmlns:a16="http://schemas.microsoft.com/office/drawing/2014/main" id="{DA68505C-E563-4512-BAB8-B3EC4E57BA26}"/>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b="17177"/>
          <a:stretch>
            <a:fillRect/>
          </a:stretch>
        </p:blipFill>
        <p:spPr>
          <a:xfrm>
            <a:off x="1547813" y="1897063"/>
            <a:ext cx="2381250" cy="1389062"/>
          </a:xfrm>
        </p:spPr>
      </p:pic>
      <p:pic>
        <p:nvPicPr>
          <p:cNvPr id="52229" name="Picture 10">
            <a:extLst>
              <a:ext uri="{FF2B5EF4-FFF2-40B4-BE49-F238E27FC236}">
                <a16:creationId xmlns:a16="http://schemas.microsoft.com/office/drawing/2014/main" id="{ED32D6EB-2110-4301-98BC-C4581BAE8543}"/>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b="22903"/>
          <a:stretch>
            <a:fillRect/>
          </a:stretch>
        </p:blipFill>
        <p:spPr>
          <a:xfrm>
            <a:off x="5292725" y="1897063"/>
            <a:ext cx="2314575" cy="127635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6">
            <a:extLst>
              <a:ext uri="{FF2B5EF4-FFF2-40B4-BE49-F238E27FC236}">
                <a16:creationId xmlns:a16="http://schemas.microsoft.com/office/drawing/2014/main" id="{184C368C-F1DF-4723-B4E7-E2ECB92113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DC9C75-BF3C-4F6E-84CC-AF241486230F}" type="slidenum">
              <a:rPr lang="zh-CN" altLang="en-US"/>
              <a:pPr eaLnBrk="1" hangingPunct="1"/>
              <a:t>51</a:t>
            </a:fld>
            <a:endParaRPr lang="en-US" altLang="zh-CN"/>
          </a:p>
        </p:txBody>
      </p:sp>
      <p:sp>
        <p:nvSpPr>
          <p:cNvPr id="53251" name="Rectangle 2">
            <a:extLst>
              <a:ext uri="{FF2B5EF4-FFF2-40B4-BE49-F238E27FC236}">
                <a16:creationId xmlns:a16="http://schemas.microsoft.com/office/drawing/2014/main" id="{CC79CA87-D887-4DC6-AA49-F2051FBC18B6}"/>
              </a:ext>
            </a:extLst>
          </p:cNvPr>
          <p:cNvSpPr>
            <a:spLocks noGrp="1" noChangeArrowheads="1"/>
          </p:cNvSpPr>
          <p:nvPr>
            <p:ph type="title"/>
          </p:nvPr>
        </p:nvSpPr>
        <p:spPr>
          <a:xfrm>
            <a:off x="539750" y="-100013"/>
            <a:ext cx="8229600" cy="1143001"/>
          </a:xfrm>
        </p:spPr>
        <p:txBody>
          <a:bodyPr/>
          <a:lstStyle/>
          <a:p>
            <a:pPr eaLnBrk="1" hangingPunct="1"/>
            <a:r>
              <a:rPr lang="en-US" altLang="zh-CN" sz="4800">
                <a:solidFill>
                  <a:srgbClr val="3333CC"/>
                </a:solidFill>
              </a:rPr>
              <a:t>6.2.7 </a:t>
            </a:r>
            <a:r>
              <a:rPr lang="zh-CN" altLang="en-US" sz="4800">
                <a:solidFill>
                  <a:srgbClr val="3333CC"/>
                </a:solidFill>
              </a:rPr>
              <a:t>多值依赖</a:t>
            </a:r>
          </a:p>
        </p:txBody>
      </p:sp>
      <p:sp>
        <p:nvSpPr>
          <p:cNvPr id="53252" name="Rectangle 3">
            <a:extLst>
              <a:ext uri="{FF2B5EF4-FFF2-40B4-BE49-F238E27FC236}">
                <a16:creationId xmlns:a16="http://schemas.microsoft.com/office/drawing/2014/main" id="{CD1B3E83-1D9F-49C9-A1BE-F3A6D15212D2}"/>
              </a:ext>
            </a:extLst>
          </p:cNvPr>
          <p:cNvSpPr>
            <a:spLocks noGrp="1" noChangeArrowheads="1"/>
          </p:cNvSpPr>
          <p:nvPr>
            <p:ph type="body" sz="half" idx="1"/>
          </p:nvPr>
        </p:nvSpPr>
        <p:spPr>
          <a:xfrm>
            <a:off x="217488" y="836613"/>
            <a:ext cx="8675687" cy="1397000"/>
          </a:xfrm>
        </p:spPr>
        <p:txBody>
          <a:bodyPr/>
          <a:lstStyle/>
          <a:p>
            <a:pPr eaLnBrk="1" hangingPunct="1">
              <a:buFontTx/>
              <a:buNone/>
            </a:pPr>
            <a:r>
              <a:rPr lang="zh-CN" altLang="en-US"/>
              <a:t>   例</a:t>
            </a:r>
            <a:r>
              <a:rPr lang="en-US" altLang="zh-CN"/>
              <a:t>9.</a:t>
            </a:r>
            <a:r>
              <a:rPr lang="zh-CN" altLang="en-US"/>
              <a:t> 学校中某一门课程由多个教师讲授，他们使用相同的一套参考书。每个教员可以讲授多门课程，每种参考书可以供多门课程使用。</a:t>
            </a:r>
          </a:p>
          <a:p>
            <a:pPr eaLnBrk="1" hangingPunct="1"/>
            <a:endParaRPr lang="zh-CN" altLang="en-US"/>
          </a:p>
        </p:txBody>
      </p:sp>
      <p:pic>
        <p:nvPicPr>
          <p:cNvPr id="53253" name="Picture 4">
            <a:extLst>
              <a:ext uri="{FF2B5EF4-FFF2-40B4-BE49-F238E27FC236}">
                <a16:creationId xmlns:a16="http://schemas.microsoft.com/office/drawing/2014/main" id="{36465D6E-E9FB-42BD-BCC7-2FBAE0D795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1913" y="2420938"/>
            <a:ext cx="6480175" cy="4327525"/>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7312A4B7-A567-4A37-9646-1106E8A3EE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7D350-0CA8-4BDF-96DB-6ED6C3BB3B31}" type="slidenum">
              <a:rPr lang="zh-CN" altLang="en-US"/>
              <a:pPr eaLnBrk="1" hangingPunct="1"/>
              <a:t>52</a:t>
            </a:fld>
            <a:endParaRPr lang="en-US" altLang="zh-CN"/>
          </a:p>
        </p:txBody>
      </p:sp>
      <p:pic>
        <p:nvPicPr>
          <p:cNvPr id="54275" name="Picture 4">
            <a:extLst>
              <a:ext uri="{FF2B5EF4-FFF2-40B4-BE49-F238E27FC236}">
                <a16:creationId xmlns:a16="http://schemas.microsoft.com/office/drawing/2014/main" id="{44DA8CA1-78C4-47B8-9CF4-3F777E7FD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260350"/>
            <a:ext cx="7561262" cy="4319588"/>
          </a:xfrm>
        </p:spPr>
      </p:pic>
      <p:sp>
        <p:nvSpPr>
          <p:cNvPr id="54276" name="Rectangle 7">
            <a:extLst>
              <a:ext uri="{FF2B5EF4-FFF2-40B4-BE49-F238E27FC236}">
                <a16:creationId xmlns:a16="http://schemas.microsoft.com/office/drawing/2014/main" id="{FB9930DF-F6A4-4507-8461-493710B0229E}"/>
              </a:ext>
            </a:extLst>
          </p:cNvPr>
          <p:cNvSpPr>
            <a:spLocks noChangeArrowheads="1"/>
          </p:cNvSpPr>
          <p:nvPr/>
        </p:nvSpPr>
        <p:spPr bwMode="auto">
          <a:xfrm>
            <a:off x="250825" y="4797425"/>
            <a:ext cx="3600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Teaching∈BCNF</a:t>
            </a:r>
          </a:p>
          <a:p>
            <a:pPr eaLnBrk="1" hangingPunct="1"/>
            <a:r>
              <a:rPr lang="en-US" altLang="zh-CN" sz="2800"/>
              <a:t>Teaching</a:t>
            </a:r>
            <a:r>
              <a:rPr lang="zh-CN" altLang="en-US" sz="2800"/>
              <a:t>具有唯一候选码 </a:t>
            </a:r>
            <a:r>
              <a:rPr lang="en-US" altLang="zh-CN" sz="2800"/>
              <a:t>(C</a:t>
            </a:r>
            <a:r>
              <a:rPr lang="zh-CN" altLang="en-US" sz="2800"/>
              <a:t>，</a:t>
            </a:r>
            <a:r>
              <a:rPr lang="en-US" altLang="zh-CN" sz="2800"/>
              <a:t>T</a:t>
            </a:r>
            <a:r>
              <a:rPr lang="zh-CN" altLang="en-US" sz="2800"/>
              <a:t>，</a:t>
            </a:r>
            <a:r>
              <a:rPr lang="en-US" altLang="zh-CN" sz="2800"/>
              <a:t>B)</a:t>
            </a:r>
            <a:r>
              <a:rPr lang="zh-CN" altLang="en-US" sz="2800"/>
              <a:t>， 即全码</a:t>
            </a:r>
          </a:p>
        </p:txBody>
      </p:sp>
      <p:sp>
        <p:nvSpPr>
          <p:cNvPr id="91144" name="Rectangle 8">
            <a:extLst>
              <a:ext uri="{FF2B5EF4-FFF2-40B4-BE49-F238E27FC236}">
                <a16:creationId xmlns:a16="http://schemas.microsoft.com/office/drawing/2014/main" id="{7038AC10-2432-47F8-8421-C510EE3CEF2B}"/>
              </a:ext>
            </a:extLst>
          </p:cNvPr>
          <p:cNvSpPr>
            <a:spLocks noChangeArrowheads="1"/>
          </p:cNvSpPr>
          <p:nvPr/>
        </p:nvSpPr>
        <p:spPr bwMode="auto">
          <a:xfrm>
            <a:off x="6731000" y="5661025"/>
            <a:ext cx="208915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a:t>
            </a:r>
            <a:r>
              <a:rPr lang="zh-CN" altLang="en-US" sz="3200">
                <a:solidFill>
                  <a:srgbClr val="3333CC"/>
                </a:solidFill>
                <a:latin typeface="Garamond" panose="02020404030301010803" pitchFamily="18" charset="0"/>
              </a:rPr>
              <a:t>复杂</a:t>
            </a:r>
          </a:p>
        </p:txBody>
      </p:sp>
      <p:sp>
        <p:nvSpPr>
          <p:cNvPr id="91145" name="Rectangle 9">
            <a:extLst>
              <a:ext uri="{FF2B5EF4-FFF2-40B4-BE49-F238E27FC236}">
                <a16:creationId xmlns:a16="http://schemas.microsoft.com/office/drawing/2014/main" id="{FC2A9180-29A8-4CA0-AC35-F7D389AC943E}"/>
              </a:ext>
            </a:extLst>
          </p:cNvPr>
          <p:cNvSpPr>
            <a:spLocks noChangeArrowheads="1"/>
          </p:cNvSpPr>
          <p:nvPr/>
        </p:nvSpPr>
        <p:spPr bwMode="auto">
          <a:xfrm>
            <a:off x="6731000" y="4724400"/>
            <a:ext cx="2087563"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a:t>
            </a:r>
            <a:r>
              <a:rPr lang="zh-CN" altLang="en-US" sz="3200">
                <a:solidFill>
                  <a:srgbClr val="3333CC"/>
                </a:solidFill>
                <a:latin typeface="Garamond" panose="02020404030301010803" pitchFamily="18" charset="0"/>
              </a:rPr>
              <a:t>复杂</a:t>
            </a:r>
          </a:p>
        </p:txBody>
      </p:sp>
      <p:sp>
        <p:nvSpPr>
          <p:cNvPr id="91146" name="Rectangle 10">
            <a:extLst>
              <a:ext uri="{FF2B5EF4-FFF2-40B4-BE49-F238E27FC236}">
                <a16:creationId xmlns:a16="http://schemas.microsoft.com/office/drawing/2014/main" id="{265B4DBE-8609-4A81-89E6-E3491618A1BA}"/>
              </a:ext>
            </a:extLst>
          </p:cNvPr>
          <p:cNvSpPr>
            <a:spLocks noChangeArrowheads="1"/>
          </p:cNvSpPr>
          <p:nvPr/>
        </p:nvSpPr>
        <p:spPr bwMode="auto">
          <a:xfrm>
            <a:off x="4427538" y="4724400"/>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91147" name="Rectangle 11">
            <a:extLst>
              <a:ext uri="{FF2B5EF4-FFF2-40B4-BE49-F238E27FC236}">
                <a16:creationId xmlns:a16="http://schemas.microsoft.com/office/drawing/2014/main" id="{F16B2FDD-A1B4-46BC-9CA0-FBACAA8ED6C9}"/>
              </a:ext>
            </a:extLst>
          </p:cNvPr>
          <p:cNvSpPr>
            <a:spLocks noChangeArrowheads="1"/>
          </p:cNvSpPr>
          <p:nvPr/>
        </p:nvSpPr>
        <p:spPr bwMode="auto">
          <a:xfrm>
            <a:off x="4427538" y="56610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a:t>
            </a:r>
            <a:r>
              <a:rPr lang="zh-CN" altLang="en-US" sz="3200">
                <a:solidFill>
                  <a:srgbClr val="3333CC"/>
                </a:solidFill>
                <a:latin typeface="Garamond" panose="02020404030301010803" pitchFamily="18" charset="0"/>
              </a:rPr>
              <a:t>复杂</a:t>
            </a:r>
            <a:endParaRPr lang="zh-CN" altLang="en-US" sz="4400">
              <a:solidFill>
                <a:srgbClr val="3333CC"/>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animBg="1"/>
      <p:bldP spid="91145" grpId="0" animBg="1"/>
      <p:bldP spid="91146" grpId="0" animBg="1"/>
      <p:bldP spid="9114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DDAEA67-871B-49E9-9C5D-049F28126E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9B794D-F7C2-4BA4-8F1A-37915D34606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02858398-416B-4A93-86E6-87D1B390F33E}"/>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5300" name="Rectangle 3">
            <a:extLst>
              <a:ext uri="{FF2B5EF4-FFF2-40B4-BE49-F238E27FC236}">
                <a16:creationId xmlns:a16="http://schemas.microsoft.com/office/drawing/2014/main" id="{B9149F08-E281-45F1-9AE2-924E0AE288DE}"/>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dirty="0"/>
              <a:t>   定义</a:t>
            </a:r>
            <a:r>
              <a:rPr lang="en-US" altLang="zh-CN" sz="3600" dirty="0"/>
              <a:t>6.9 </a:t>
            </a:r>
            <a:r>
              <a:rPr lang="zh-CN" altLang="en-US" sz="3600" dirty="0"/>
              <a:t>设</a:t>
            </a:r>
            <a:r>
              <a:rPr lang="en-US" altLang="zh-CN" sz="3600" i="1" dirty="0"/>
              <a:t>R</a:t>
            </a:r>
            <a:r>
              <a:rPr lang="en-US" altLang="zh-CN" sz="3600" dirty="0"/>
              <a:t>(</a:t>
            </a:r>
            <a:r>
              <a:rPr lang="en-US" altLang="zh-CN" sz="3600" i="1" dirty="0"/>
              <a:t>U</a:t>
            </a:r>
            <a:r>
              <a:rPr lang="en-US" altLang="zh-CN" sz="3600" dirty="0"/>
              <a:t>)</a:t>
            </a:r>
            <a:r>
              <a:rPr lang="zh-CN" altLang="en-US" sz="3600" dirty="0"/>
              <a:t>是属性集</a:t>
            </a:r>
            <a:r>
              <a:rPr lang="en-US" altLang="zh-CN" sz="3600" dirty="0"/>
              <a:t>U</a:t>
            </a:r>
            <a:r>
              <a:rPr lang="zh-CN" altLang="en-US" sz="3600" dirty="0"/>
              <a:t>上的一个关系模式。</a:t>
            </a:r>
            <a:r>
              <a:rPr lang="en-US" altLang="zh-CN" sz="3600" dirty="0"/>
              <a:t>X, Y, Z</a:t>
            </a:r>
            <a:r>
              <a:rPr lang="zh-CN" altLang="en-US" sz="3600" dirty="0"/>
              <a:t>是</a:t>
            </a:r>
            <a:r>
              <a:rPr lang="en-US" altLang="zh-CN" sz="3600" dirty="0"/>
              <a:t>U</a:t>
            </a:r>
            <a:r>
              <a:rPr lang="zh-CN" altLang="en-US" sz="3600" dirty="0"/>
              <a:t>的子集，并且</a:t>
            </a:r>
            <a:r>
              <a:rPr lang="en-US" altLang="zh-CN" sz="3600" dirty="0"/>
              <a:t>Z=U-X-Y</a:t>
            </a:r>
            <a:r>
              <a:rPr lang="zh-CN" altLang="en-US" sz="3600" dirty="0"/>
              <a:t>。关系模式</a:t>
            </a:r>
            <a:r>
              <a:rPr lang="en-US" altLang="zh-CN" sz="3600" i="1" dirty="0"/>
              <a:t>R</a:t>
            </a:r>
            <a:r>
              <a:rPr lang="en-US" altLang="zh-CN" sz="3600" dirty="0"/>
              <a:t>(</a:t>
            </a:r>
            <a:r>
              <a:rPr lang="en-US" altLang="zh-CN" sz="3600" i="1" dirty="0"/>
              <a:t>U</a:t>
            </a:r>
            <a:r>
              <a:rPr lang="en-US" altLang="zh-CN" sz="3600" dirty="0"/>
              <a:t>)</a:t>
            </a:r>
            <a:r>
              <a:rPr lang="zh-CN" altLang="en-US" sz="3600" dirty="0"/>
              <a:t>中多值依赖 </a:t>
            </a:r>
            <a:r>
              <a:rPr lang="en-US" altLang="zh-CN" sz="3600" b="1" i="1" dirty="0">
                <a:solidFill>
                  <a:srgbClr val="00B0F0"/>
                </a:solidFill>
              </a:rPr>
              <a:t>X</a:t>
            </a:r>
            <a:r>
              <a:rPr lang="en-US" altLang="zh-CN" sz="3600" b="1" dirty="0">
                <a:solidFill>
                  <a:srgbClr val="00B0F0"/>
                </a:solidFill>
                <a:sym typeface="Symbol" panose="05050102010706020507" pitchFamily="18" charset="2"/>
              </a:rPr>
              <a:t></a:t>
            </a:r>
            <a:r>
              <a:rPr lang="en-US" altLang="zh-CN" sz="3600" b="1" i="1" dirty="0">
                <a:solidFill>
                  <a:srgbClr val="00B0F0"/>
                </a:solidFill>
                <a:sym typeface="Symbol" panose="05050102010706020507" pitchFamily="18" charset="2"/>
              </a:rPr>
              <a:t>Y</a:t>
            </a:r>
            <a:r>
              <a:rPr lang="zh-CN" altLang="en-US" sz="3600" dirty="0">
                <a:sym typeface="Symbol" panose="05050102010706020507" pitchFamily="18" charset="2"/>
              </a:rPr>
              <a:t>成立，</a:t>
            </a:r>
            <a:r>
              <a:rPr lang="zh-CN" altLang="en-US" sz="4000" b="1" dirty="0">
                <a:solidFill>
                  <a:srgbClr val="00B0F0"/>
                </a:solidFill>
                <a:sym typeface="Symbol" panose="05050102010706020507" pitchFamily="18" charset="2"/>
              </a:rPr>
              <a:t>当且仅当对</a:t>
            </a:r>
            <a:r>
              <a:rPr lang="en-US" altLang="zh-CN" sz="4000" b="1" i="1" dirty="0">
                <a:solidFill>
                  <a:srgbClr val="00B0F0"/>
                </a:solidFill>
              </a:rPr>
              <a:t>R</a:t>
            </a:r>
            <a:r>
              <a:rPr lang="en-US" altLang="zh-CN" sz="4000" b="1" dirty="0">
                <a:solidFill>
                  <a:srgbClr val="00B0F0"/>
                </a:solidFill>
              </a:rPr>
              <a:t>(</a:t>
            </a:r>
            <a:r>
              <a:rPr lang="en-US" altLang="zh-CN" sz="4000" b="1" i="1" dirty="0">
                <a:solidFill>
                  <a:srgbClr val="00B0F0"/>
                </a:solidFill>
              </a:rPr>
              <a:t>U</a:t>
            </a:r>
            <a:r>
              <a:rPr lang="en-US" altLang="zh-CN" sz="4000" b="1" dirty="0">
                <a:solidFill>
                  <a:srgbClr val="00B0F0"/>
                </a:solidFill>
              </a:rPr>
              <a:t>)</a:t>
            </a:r>
            <a:r>
              <a:rPr lang="zh-CN" altLang="en-US" sz="4000" b="1" dirty="0">
                <a:solidFill>
                  <a:srgbClr val="00B0F0"/>
                </a:solidFill>
                <a:sym typeface="Symbol" panose="05050102010706020507" pitchFamily="18" charset="2"/>
              </a:rPr>
              <a:t>的任一关系</a:t>
            </a:r>
            <a:r>
              <a:rPr lang="en-US" altLang="zh-CN" sz="4000" b="1" i="1" dirty="0">
                <a:solidFill>
                  <a:srgbClr val="00B0F0"/>
                </a:solidFill>
                <a:sym typeface="Symbol" panose="05050102010706020507" pitchFamily="18" charset="2"/>
              </a:rPr>
              <a:t>r</a:t>
            </a:r>
            <a:r>
              <a:rPr lang="zh-CN" altLang="en-US" sz="4000" b="1" dirty="0">
                <a:solidFill>
                  <a:srgbClr val="00B0F0"/>
                </a:solidFill>
                <a:sym typeface="Symbol" panose="05050102010706020507" pitchFamily="18" charset="2"/>
              </a:rPr>
              <a:t>，给定一对</a:t>
            </a:r>
            <a:r>
              <a:rPr lang="en-US" altLang="zh-CN" sz="4000" b="1" dirty="0">
                <a:solidFill>
                  <a:srgbClr val="00B0F0"/>
                </a:solidFill>
                <a:sym typeface="Symbol" panose="05050102010706020507" pitchFamily="18" charset="2"/>
              </a:rPr>
              <a:t>(</a:t>
            </a:r>
            <a:r>
              <a:rPr lang="en-US" altLang="zh-CN" sz="4000" b="1" i="1" dirty="0">
                <a:solidFill>
                  <a:srgbClr val="00B0F0"/>
                </a:solidFill>
                <a:sym typeface="Symbol" panose="05050102010706020507" pitchFamily="18" charset="2"/>
              </a:rPr>
              <a:t>x</a:t>
            </a:r>
            <a:r>
              <a:rPr lang="en-US" altLang="zh-CN" sz="4000" b="1" dirty="0">
                <a:solidFill>
                  <a:srgbClr val="00B0F0"/>
                </a:solidFill>
                <a:sym typeface="Symbol" panose="05050102010706020507" pitchFamily="18" charset="2"/>
              </a:rPr>
              <a:t>, </a:t>
            </a:r>
            <a:r>
              <a:rPr lang="en-US" altLang="zh-CN" sz="4000" b="1" i="1" dirty="0">
                <a:solidFill>
                  <a:srgbClr val="00B0F0"/>
                </a:solidFill>
                <a:sym typeface="Symbol" panose="05050102010706020507" pitchFamily="18" charset="2"/>
              </a:rPr>
              <a:t>z</a:t>
            </a:r>
            <a:r>
              <a:rPr lang="en-US" altLang="zh-CN" sz="4000" b="1" dirty="0">
                <a:solidFill>
                  <a:srgbClr val="00B0F0"/>
                </a:solidFill>
                <a:sym typeface="Symbol" panose="05050102010706020507" pitchFamily="18" charset="2"/>
              </a:rPr>
              <a:t>)</a:t>
            </a:r>
            <a:r>
              <a:rPr lang="zh-CN" altLang="en-US" sz="4000" b="1" dirty="0">
                <a:solidFill>
                  <a:srgbClr val="00B0F0"/>
                </a:solidFill>
                <a:sym typeface="Symbol" panose="05050102010706020507" pitchFamily="18" charset="2"/>
              </a:rPr>
              <a:t>值，有一组</a:t>
            </a:r>
            <a:r>
              <a:rPr lang="en-US" altLang="zh-CN" sz="4000" b="1" i="1" dirty="0">
                <a:solidFill>
                  <a:srgbClr val="00B0F0"/>
                </a:solidFill>
                <a:sym typeface="Symbol" panose="05050102010706020507" pitchFamily="18" charset="2"/>
              </a:rPr>
              <a:t>Y</a:t>
            </a:r>
            <a:r>
              <a:rPr lang="zh-CN" altLang="en-US" sz="4000" b="1" dirty="0">
                <a:solidFill>
                  <a:srgbClr val="00B0F0"/>
                </a:solidFill>
                <a:sym typeface="Symbol" panose="05050102010706020507" pitchFamily="18" charset="2"/>
              </a:rPr>
              <a:t>的值，这组值仅仅决定于</a:t>
            </a:r>
            <a:r>
              <a:rPr lang="en-US" altLang="zh-CN" sz="4000" b="1" i="1" dirty="0">
                <a:solidFill>
                  <a:srgbClr val="00B0F0"/>
                </a:solidFill>
                <a:sym typeface="Symbol" panose="05050102010706020507" pitchFamily="18" charset="2"/>
              </a:rPr>
              <a:t>x</a:t>
            </a:r>
            <a:r>
              <a:rPr lang="zh-CN" altLang="en-US" sz="4000" b="1" dirty="0">
                <a:solidFill>
                  <a:srgbClr val="00B0F0"/>
                </a:solidFill>
                <a:sym typeface="Symbol" panose="05050102010706020507" pitchFamily="18" charset="2"/>
              </a:rPr>
              <a:t>值而与</a:t>
            </a:r>
            <a:r>
              <a:rPr lang="en-US" altLang="zh-CN" sz="4000" b="1" i="1" dirty="0">
                <a:solidFill>
                  <a:srgbClr val="00B0F0"/>
                </a:solidFill>
                <a:sym typeface="Symbol" panose="05050102010706020507" pitchFamily="18" charset="2"/>
              </a:rPr>
              <a:t>z</a:t>
            </a:r>
            <a:r>
              <a:rPr lang="zh-CN" altLang="en-US" sz="4000" b="1" dirty="0">
                <a:solidFill>
                  <a:srgbClr val="00B0F0"/>
                </a:solidFill>
                <a:sym typeface="Symbol" panose="05050102010706020507" pitchFamily="18" charset="2"/>
              </a:rPr>
              <a:t>值无关</a:t>
            </a:r>
            <a:r>
              <a:rPr lang="zh-CN" altLang="en-US" sz="3600" dirty="0">
                <a:sym typeface="Symbol" panose="05050102010706020507" pitchFamily="18" charset="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DD93926C-23CA-4011-8A17-C80D71885B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0630C7-CDB9-4049-A264-BACE6358132E}" type="slidenum">
              <a:rPr lang="zh-CN" altLang="en-US"/>
              <a:pPr eaLnBrk="1" hangingPunct="1"/>
              <a:t>54</a:t>
            </a:fld>
            <a:endParaRPr lang="en-US" altLang="zh-CN"/>
          </a:p>
        </p:txBody>
      </p:sp>
      <p:sp>
        <p:nvSpPr>
          <p:cNvPr id="58371" name="Rectangle 2">
            <a:extLst>
              <a:ext uri="{FF2B5EF4-FFF2-40B4-BE49-F238E27FC236}">
                <a16:creationId xmlns:a16="http://schemas.microsoft.com/office/drawing/2014/main" id="{9F78193F-E494-49A0-A3F8-B6D05E69F91F}"/>
              </a:ext>
            </a:extLst>
          </p:cNvPr>
          <p:cNvSpPr>
            <a:spLocks noGrp="1" noChangeArrowheads="1"/>
          </p:cNvSpPr>
          <p:nvPr>
            <p:ph type="title"/>
          </p:nvPr>
        </p:nvSpPr>
        <p:spPr/>
        <p:txBody>
          <a:bodyPr/>
          <a:lstStyle/>
          <a:p>
            <a:pPr eaLnBrk="1" hangingPunct="1"/>
            <a:r>
              <a:rPr lang="zh-CN" altLang="en-US" sz="4800">
                <a:solidFill>
                  <a:srgbClr val="3333CC"/>
                </a:solidFill>
              </a:rPr>
              <a:t>多值依赖等价的形式化定义</a:t>
            </a:r>
          </a:p>
        </p:txBody>
      </p:sp>
      <p:sp>
        <p:nvSpPr>
          <p:cNvPr id="58372" name="Rectangle 3">
            <a:extLst>
              <a:ext uri="{FF2B5EF4-FFF2-40B4-BE49-F238E27FC236}">
                <a16:creationId xmlns:a16="http://schemas.microsoft.com/office/drawing/2014/main" id="{6BE25681-43A6-4E39-B693-05240F0F58E4}"/>
              </a:ext>
            </a:extLst>
          </p:cNvPr>
          <p:cNvSpPr>
            <a:spLocks noGrp="1" noChangeArrowheads="1"/>
          </p:cNvSpPr>
          <p:nvPr>
            <p:ph type="body" idx="1"/>
          </p:nvPr>
        </p:nvSpPr>
        <p:spPr>
          <a:xfrm>
            <a:off x="457200" y="1341438"/>
            <a:ext cx="8229600" cy="5111750"/>
          </a:xfrm>
        </p:spPr>
        <p:txBody>
          <a:bodyPr/>
          <a:lstStyle/>
          <a:p>
            <a:pPr eaLnBrk="1" hangingPunct="1">
              <a:buFontTx/>
              <a:buNone/>
            </a:pPr>
            <a:r>
              <a:rPr lang="zh-CN" altLang="en-US" sz="3600"/>
              <a:t>  在</a:t>
            </a:r>
            <a:r>
              <a:rPr lang="en-US" altLang="zh-CN" sz="3600" i="1"/>
              <a:t>R</a:t>
            </a:r>
            <a:r>
              <a:rPr lang="en-US" altLang="zh-CN" sz="3600"/>
              <a:t> (</a:t>
            </a:r>
            <a:r>
              <a:rPr lang="en-US" altLang="zh-CN" sz="3600" i="1"/>
              <a:t>U</a:t>
            </a:r>
            <a:r>
              <a:rPr lang="en-US" altLang="zh-CN" sz="3600"/>
              <a:t>)</a:t>
            </a:r>
            <a:r>
              <a:rPr lang="zh-CN" altLang="en-US" sz="3600"/>
              <a:t>的任一关系</a:t>
            </a:r>
            <a:r>
              <a:rPr lang="en-US" altLang="zh-CN" sz="3600" i="1"/>
              <a:t>r</a:t>
            </a:r>
            <a:r>
              <a:rPr lang="zh-CN" altLang="en-US" sz="3600"/>
              <a:t>中，如果存在元组</a:t>
            </a:r>
            <a:r>
              <a:rPr lang="en-US" altLang="zh-CN" sz="3600" i="1"/>
              <a:t>t</a:t>
            </a:r>
            <a:r>
              <a:rPr lang="en-US" altLang="zh-CN" sz="3600"/>
              <a:t>, </a:t>
            </a:r>
            <a:r>
              <a:rPr lang="en-US" altLang="zh-CN" sz="3600" i="1"/>
              <a:t>s </a:t>
            </a:r>
            <a:r>
              <a:rPr lang="zh-CN" altLang="en-US" sz="3600"/>
              <a:t>使得</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，那么就必然存在元组</a:t>
            </a:r>
            <a:r>
              <a:rPr lang="en-US" altLang="zh-CN" sz="3600" i="1"/>
              <a:t>w</a:t>
            </a:r>
            <a:r>
              <a:rPr lang="zh-CN" altLang="en-US" sz="3600"/>
              <a:t>，</a:t>
            </a:r>
            <a:r>
              <a:rPr lang="en-US" altLang="zh-CN" sz="3600" i="1"/>
              <a:t>v</a:t>
            </a:r>
            <a:r>
              <a:rPr lang="en-US" altLang="zh-CN" sz="3600">
                <a:sym typeface="Symbol" panose="05050102010706020507" pitchFamily="18" charset="2"/>
              </a:rPr>
              <a:t></a:t>
            </a:r>
            <a:r>
              <a:rPr lang="en-US" altLang="zh-CN" sz="3600" i="1"/>
              <a:t>r</a:t>
            </a:r>
            <a:r>
              <a:rPr lang="zh-CN" altLang="en-US" sz="3600"/>
              <a:t>，</a:t>
            </a:r>
            <a:r>
              <a:rPr lang="en-US" altLang="zh-CN" sz="3600"/>
              <a:t>(</a:t>
            </a:r>
            <a:r>
              <a:rPr lang="en-US" altLang="zh-CN" sz="3600" i="1"/>
              <a:t>w</a:t>
            </a:r>
            <a:r>
              <a:rPr lang="zh-CN" altLang="en-US" sz="3600"/>
              <a:t>，</a:t>
            </a:r>
            <a:r>
              <a:rPr lang="en-US" altLang="zh-CN" sz="3600" i="1"/>
              <a:t>v</a:t>
            </a:r>
            <a:r>
              <a:rPr lang="zh-CN" altLang="en-US" sz="3600"/>
              <a:t>可以与</a:t>
            </a:r>
            <a:r>
              <a:rPr lang="en-US" altLang="zh-CN" sz="3600" i="1"/>
              <a:t>s</a:t>
            </a:r>
            <a:r>
              <a:rPr lang="zh-CN" altLang="en-US" sz="3600"/>
              <a:t>，</a:t>
            </a:r>
            <a:r>
              <a:rPr lang="en-US" altLang="zh-CN" sz="3600" i="1"/>
              <a:t>t</a:t>
            </a:r>
            <a:r>
              <a:rPr lang="zh-CN" altLang="en-US" sz="3600"/>
              <a:t>相同</a:t>
            </a:r>
            <a:r>
              <a:rPr lang="en-US" altLang="zh-CN" sz="3600"/>
              <a:t>)</a:t>
            </a:r>
            <a:r>
              <a:rPr lang="zh-CN" altLang="en-US" sz="3600"/>
              <a:t>，使得</a:t>
            </a:r>
            <a:r>
              <a:rPr lang="en-US" altLang="zh-CN" sz="3600" i="1"/>
              <a:t>w</a:t>
            </a:r>
            <a:r>
              <a:rPr lang="en-US" altLang="zh-CN" sz="3600"/>
              <a:t>[</a:t>
            </a:r>
            <a:r>
              <a:rPr lang="en-US" altLang="zh-CN" sz="3600" i="1"/>
              <a:t>X</a:t>
            </a:r>
            <a:r>
              <a:rPr lang="en-US" altLang="zh-CN" sz="3600"/>
              <a:t>] = </a:t>
            </a:r>
            <a:r>
              <a:rPr lang="en-US" altLang="zh-CN" sz="3600" i="1"/>
              <a:t>v</a:t>
            </a:r>
            <a:r>
              <a:rPr lang="en-US" altLang="zh-CN" sz="3600"/>
              <a:t>[</a:t>
            </a:r>
            <a:r>
              <a:rPr lang="en-US" altLang="zh-CN" sz="3600" i="1"/>
              <a:t>X</a:t>
            </a:r>
            <a:r>
              <a:rPr lang="en-US" altLang="zh-CN" sz="3600"/>
              <a:t>] = </a:t>
            </a:r>
            <a:r>
              <a:rPr lang="en-US" altLang="zh-CN" sz="3600" i="1"/>
              <a:t>t</a:t>
            </a:r>
            <a:r>
              <a:rPr lang="en-US" altLang="zh-CN" sz="3600"/>
              <a:t>[</a:t>
            </a:r>
            <a:r>
              <a:rPr lang="en-US" altLang="zh-CN" sz="3600" i="1"/>
              <a:t>X</a:t>
            </a:r>
            <a:r>
              <a:rPr lang="en-US" altLang="zh-CN" sz="3600"/>
              <a:t>]</a:t>
            </a:r>
            <a:r>
              <a:rPr lang="zh-CN" altLang="en-US" sz="3600"/>
              <a:t>，而</a:t>
            </a:r>
            <a:r>
              <a:rPr lang="en-US" altLang="zh-CN" sz="3600" i="1"/>
              <a:t>w</a:t>
            </a:r>
            <a:r>
              <a:rPr lang="en-US" altLang="zh-CN" sz="3600"/>
              <a:t>[</a:t>
            </a:r>
            <a:r>
              <a:rPr lang="en-US" altLang="zh-CN" sz="3600" i="1"/>
              <a:t>Y</a:t>
            </a:r>
            <a:r>
              <a:rPr lang="en-US" altLang="zh-CN" sz="3600"/>
              <a:t>]=</a:t>
            </a:r>
            <a:r>
              <a:rPr lang="en-US" altLang="zh-CN" sz="3600" i="1"/>
              <a:t>t</a:t>
            </a:r>
            <a:r>
              <a:rPr lang="en-US" altLang="zh-CN" sz="3600"/>
              <a:t>[</a:t>
            </a:r>
            <a:r>
              <a:rPr lang="en-US" altLang="zh-CN" sz="3600" i="1"/>
              <a:t>Y</a:t>
            </a:r>
            <a:r>
              <a:rPr lang="en-US" altLang="zh-CN" sz="3600"/>
              <a:t>]</a:t>
            </a:r>
            <a:r>
              <a:rPr lang="zh-CN" altLang="en-US" sz="3600"/>
              <a:t>，</a:t>
            </a:r>
            <a:r>
              <a:rPr lang="en-US" altLang="zh-CN" sz="3600" i="1"/>
              <a:t>w</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a:t>
            </a:r>
            <a:r>
              <a:rPr lang="en-US" altLang="zh-CN" sz="3600" i="1"/>
              <a:t>v</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r>
              <a:rPr lang="zh-CN" altLang="en-US" sz="3600"/>
              <a:t>，</a:t>
            </a:r>
            <a:r>
              <a:rPr lang="en-US" altLang="zh-CN" sz="3600" i="1"/>
              <a:t>v</a:t>
            </a:r>
            <a:r>
              <a:rPr lang="en-US" altLang="zh-CN" sz="3600"/>
              <a:t>[</a:t>
            </a:r>
            <a:r>
              <a:rPr lang="en-US" altLang="zh-CN" sz="3600" i="1"/>
              <a:t>Z</a:t>
            </a:r>
            <a:r>
              <a:rPr lang="en-US" altLang="zh-CN" sz="3600"/>
              <a:t>]=</a:t>
            </a:r>
            <a:r>
              <a:rPr lang="en-US" altLang="zh-CN" sz="3600" i="1"/>
              <a:t>t</a:t>
            </a:r>
            <a:r>
              <a:rPr lang="en-US" altLang="zh-CN" sz="3600"/>
              <a:t>[</a:t>
            </a:r>
            <a:r>
              <a:rPr lang="en-US" altLang="zh-CN" sz="3600" i="1"/>
              <a:t>Z</a:t>
            </a:r>
            <a:r>
              <a:rPr lang="en-US" altLang="zh-CN" sz="3600"/>
              <a:t>]</a:t>
            </a:r>
            <a:r>
              <a:rPr lang="zh-CN" altLang="en-US" sz="3600"/>
              <a:t>（即交换</a:t>
            </a:r>
            <a:r>
              <a:rPr lang="en-US" altLang="zh-CN" sz="3600" i="1"/>
              <a:t>s</a:t>
            </a:r>
            <a:r>
              <a:rPr lang="zh-CN" altLang="en-US" sz="3600"/>
              <a:t>，</a:t>
            </a:r>
            <a:r>
              <a:rPr lang="en-US" altLang="zh-CN" sz="3600" i="1"/>
              <a:t>t</a:t>
            </a:r>
            <a:r>
              <a:rPr lang="zh-CN" altLang="en-US" sz="3600"/>
              <a:t>元组的</a:t>
            </a:r>
            <a:r>
              <a:rPr lang="en-US" altLang="zh-CN" sz="3600" i="1"/>
              <a:t>Y</a:t>
            </a:r>
            <a:r>
              <a:rPr lang="zh-CN" altLang="en-US" sz="3600"/>
              <a:t>值所得的两个新元组必在</a:t>
            </a:r>
            <a:r>
              <a:rPr lang="en-US" altLang="zh-CN" sz="3600" i="1"/>
              <a:t>r</a:t>
            </a:r>
            <a:r>
              <a:rPr lang="zh-CN" altLang="en-US" sz="3600"/>
              <a:t>中），则</a:t>
            </a:r>
            <a:r>
              <a:rPr lang="en-US" altLang="zh-CN" sz="3600" i="1">
                <a:solidFill>
                  <a:schemeClr val="accent2"/>
                </a:solidFill>
              </a:rPr>
              <a:t>Y</a:t>
            </a:r>
            <a:r>
              <a:rPr lang="zh-CN" altLang="en-US" sz="3600">
                <a:solidFill>
                  <a:schemeClr val="accent2"/>
                </a:solidFill>
              </a:rPr>
              <a:t>多值依赖于</a:t>
            </a:r>
            <a:r>
              <a:rPr lang="en-US" altLang="zh-CN" sz="3600" i="1">
                <a:solidFill>
                  <a:schemeClr val="accent2"/>
                </a:solidFill>
              </a:rPr>
              <a:t>X</a:t>
            </a:r>
            <a:r>
              <a:rPr lang="zh-CN" altLang="en-US" sz="3600"/>
              <a:t>，记为</a:t>
            </a:r>
            <a:r>
              <a:rPr lang="en-US" altLang="zh-CN" sz="3600" i="1">
                <a:solidFill>
                  <a:schemeClr val="accent2"/>
                </a:solidFill>
              </a:rPr>
              <a:t>X</a:t>
            </a:r>
            <a:r>
              <a:rPr lang="en-US" altLang="zh-CN" sz="3600">
                <a:solidFill>
                  <a:schemeClr val="accent2"/>
                </a:solidFill>
              </a:rPr>
              <a:t>→→</a:t>
            </a:r>
            <a:r>
              <a:rPr lang="en-US" altLang="zh-CN" sz="3600" i="1">
                <a:solidFill>
                  <a:schemeClr val="accent2"/>
                </a:solidFill>
              </a:rPr>
              <a:t>Y</a:t>
            </a:r>
            <a:r>
              <a:rPr lang="zh-CN" altLang="en-US" sz="3600"/>
              <a:t>。这里，</a:t>
            </a:r>
            <a:r>
              <a:rPr lang="en-US" altLang="zh-CN" sz="3600" i="1"/>
              <a:t>X</a:t>
            </a:r>
            <a:r>
              <a:rPr lang="zh-CN" altLang="en-US" sz="3600"/>
              <a:t>，</a:t>
            </a:r>
            <a:r>
              <a:rPr lang="en-US" altLang="zh-CN" sz="3600" i="1"/>
              <a:t>Y</a:t>
            </a:r>
            <a:r>
              <a:rPr lang="zh-CN" altLang="en-US" sz="3600"/>
              <a:t>是</a:t>
            </a:r>
            <a:r>
              <a:rPr lang="en-US" altLang="zh-CN" sz="3600" i="1"/>
              <a:t>U</a:t>
            </a:r>
            <a:r>
              <a:rPr lang="zh-CN" altLang="en-US" sz="3600"/>
              <a:t>的子集，</a:t>
            </a:r>
            <a:r>
              <a:rPr lang="en-US" altLang="zh-CN" sz="3600" i="1"/>
              <a:t>Z</a:t>
            </a:r>
            <a:r>
              <a:rPr lang="en-US" altLang="zh-CN" sz="3600"/>
              <a:t>=</a:t>
            </a:r>
            <a:r>
              <a:rPr lang="en-US" altLang="zh-CN" sz="3600" i="1"/>
              <a:t>U-X</a:t>
            </a:r>
            <a:r>
              <a:rPr lang="en-US" altLang="zh-CN" sz="3600"/>
              <a:t>-</a:t>
            </a:r>
            <a:r>
              <a:rPr lang="en-US" altLang="zh-CN" sz="3600" i="1"/>
              <a:t>Y</a:t>
            </a:r>
            <a:r>
              <a:rPr lang="zh-CN" altLang="en-US" sz="36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6CD3E36B-F84B-42E2-82CB-40136527C2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6C1186-9992-4B69-B5CE-8BECBF8BAB44}" type="slidenum">
              <a:rPr lang="zh-CN" altLang="en-US"/>
              <a:pPr eaLnBrk="1" hangingPunct="1"/>
              <a:t>55</a:t>
            </a:fld>
            <a:endParaRPr lang="en-US" altLang="zh-CN"/>
          </a:p>
        </p:txBody>
      </p:sp>
      <p:sp>
        <p:nvSpPr>
          <p:cNvPr id="59395" name="Rectangle 2">
            <a:extLst>
              <a:ext uri="{FF2B5EF4-FFF2-40B4-BE49-F238E27FC236}">
                <a16:creationId xmlns:a16="http://schemas.microsoft.com/office/drawing/2014/main" id="{053A5162-79C5-487D-89B2-E919CDD2A7A0}"/>
              </a:ext>
            </a:extLst>
          </p:cNvPr>
          <p:cNvSpPr>
            <a:spLocks noGrp="1" noChangeArrowheads="1"/>
          </p:cNvSpPr>
          <p:nvPr>
            <p:ph type="title"/>
          </p:nvPr>
        </p:nvSpPr>
        <p:spPr>
          <a:xfrm>
            <a:off x="179388" y="274638"/>
            <a:ext cx="8964612" cy="1143000"/>
          </a:xfrm>
        </p:spPr>
        <p:txBody>
          <a:bodyPr/>
          <a:lstStyle/>
          <a:p>
            <a:pPr eaLnBrk="1" hangingPunct="1"/>
            <a:r>
              <a:rPr lang="zh-CN" altLang="en-US" sz="4000">
                <a:solidFill>
                  <a:srgbClr val="3333CC"/>
                </a:solidFill>
              </a:rPr>
              <a:t>平凡的多值依赖 </a:t>
            </a:r>
            <a:r>
              <a:rPr lang="en-US" altLang="zh-CN" sz="4000">
                <a:solidFill>
                  <a:srgbClr val="3333CC"/>
                </a:solidFill>
              </a:rPr>
              <a:t>vs. </a:t>
            </a:r>
            <a:r>
              <a:rPr lang="zh-CN" altLang="en-US" sz="4000">
                <a:solidFill>
                  <a:srgbClr val="3333CC"/>
                </a:solidFill>
              </a:rPr>
              <a:t>非平凡的多值依赖</a:t>
            </a:r>
          </a:p>
        </p:txBody>
      </p:sp>
      <p:sp>
        <p:nvSpPr>
          <p:cNvPr id="56324" name="Rectangle 3">
            <a:extLst>
              <a:ext uri="{FF2B5EF4-FFF2-40B4-BE49-F238E27FC236}">
                <a16:creationId xmlns:a16="http://schemas.microsoft.com/office/drawing/2014/main" id="{C2243400-04E4-46A5-974C-EBBF3A284EA7}"/>
              </a:ext>
            </a:extLst>
          </p:cNvPr>
          <p:cNvSpPr>
            <a:spLocks noGrp="1" noChangeArrowheads="1"/>
          </p:cNvSpPr>
          <p:nvPr>
            <p:ph type="body" idx="1"/>
          </p:nvPr>
        </p:nvSpPr>
        <p:spPr>
          <a:xfrm>
            <a:off x="457200" y="1600200"/>
            <a:ext cx="8229600" cy="2549525"/>
          </a:xfrm>
        </p:spPr>
        <p:txBody>
          <a:bodyPr/>
          <a:lstStyle/>
          <a:p>
            <a:pPr eaLnBrk="1" hangingPunct="1"/>
            <a:r>
              <a:rPr lang="zh-CN" altLang="en-US" sz="3600"/>
              <a:t>若</a:t>
            </a:r>
            <a:r>
              <a:rPr lang="en-US" altLang="zh-CN" sz="3600" i="1"/>
              <a:t>X</a:t>
            </a:r>
            <a:r>
              <a:rPr lang="en-US" altLang="zh-CN" sz="3600"/>
              <a:t>→→</a:t>
            </a:r>
            <a:r>
              <a:rPr lang="en-US" altLang="zh-CN" sz="3600" i="1"/>
              <a:t>Y</a:t>
            </a:r>
            <a:r>
              <a:rPr lang="zh-CN" altLang="en-US" sz="3600"/>
              <a:t>，而</a:t>
            </a:r>
            <a:r>
              <a:rPr lang="en-US" altLang="zh-CN" sz="3600" i="1"/>
              <a:t>Z</a:t>
            </a:r>
            <a:r>
              <a:rPr lang="zh-CN" altLang="en-US" sz="3600"/>
              <a:t>＝</a:t>
            </a:r>
            <a:r>
              <a:rPr lang="en-US" altLang="zh-CN" sz="3600"/>
              <a:t>φ(</a:t>
            </a:r>
            <a:r>
              <a:rPr lang="zh-CN" altLang="en-US" sz="3600"/>
              <a:t>即</a:t>
            </a:r>
            <a:r>
              <a:rPr lang="en-US" altLang="zh-CN" sz="3600" i="1"/>
              <a:t>Z</a:t>
            </a:r>
            <a:r>
              <a:rPr lang="zh-CN" altLang="en-US" sz="3600"/>
              <a:t>为空</a:t>
            </a:r>
            <a:r>
              <a:rPr lang="en-US" altLang="zh-CN" sz="3600"/>
              <a:t>)</a:t>
            </a:r>
            <a:r>
              <a:rPr lang="zh-CN" altLang="en-US" sz="3600"/>
              <a:t>，则称</a:t>
            </a:r>
            <a:r>
              <a:rPr lang="en-US" altLang="zh-CN" sz="3600" i="1"/>
              <a:t>X</a:t>
            </a:r>
            <a:r>
              <a:rPr lang="en-US" altLang="zh-CN" sz="3600"/>
              <a:t>→→</a:t>
            </a:r>
            <a:r>
              <a:rPr lang="en-US" altLang="zh-CN" sz="3600" i="1"/>
              <a:t>Y</a:t>
            </a:r>
            <a:r>
              <a:rPr lang="zh-CN" altLang="en-US" sz="3600"/>
              <a:t>为</a:t>
            </a:r>
            <a:r>
              <a:rPr lang="zh-CN" altLang="en-US" sz="3600">
                <a:solidFill>
                  <a:schemeClr val="accent2"/>
                </a:solidFill>
              </a:rPr>
              <a:t>平凡的多值依赖</a:t>
            </a:r>
          </a:p>
          <a:p>
            <a:pPr eaLnBrk="1" hangingPunct="1"/>
            <a:r>
              <a:rPr lang="zh-CN" altLang="en-US" sz="3600"/>
              <a:t>否则称</a:t>
            </a:r>
            <a:r>
              <a:rPr lang="en-US" altLang="zh-CN" sz="3600" i="1"/>
              <a:t>X</a:t>
            </a:r>
            <a:r>
              <a:rPr lang="en-US" altLang="zh-CN" sz="3600"/>
              <a:t>→→</a:t>
            </a:r>
            <a:r>
              <a:rPr lang="en-US" altLang="zh-CN" sz="3600" i="1"/>
              <a:t>Y</a:t>
            </a:r>
            <a:r>
              <a:rPr lang="zh-CN" altLang="en-US" sz="3600"/>
              <a:t>为</a:t>
            </a:r>
            <a:r>
              <a:rPr lang="zh-CN" altLang="en-US" sz="3600">
                <a:solidFill>
                  <a:schemeClr val="accent2"/>
                </a:solidFill>
              </a:rPr>
              <a:t>非平凡的多值依赖</a:t>
            </a:r>
          </a:p>
          <a:p>
            <a:pPr eaLnBrk="1" hangingPunct="1"/>
            <a:endParaRPr lang="zh-CN" altLang="en-US" sz="36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71EA1A99-4582-481E-BAEE-898694E03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B492BB-DE29-4791-93EE-411F7BB19C15}" type="slidenum">
              <a:rPr lang="zh-CN" altLang="en-US"/>
              <a:pPr eaLnBrk="1" hangingPunct="1"/>
              <a:t>56</a:t>
            </a:fld>
            <a:endParaRPr lang="en-US" altLang="zh-CN"/>
          </a:p>
        </p:txBody>
      </p:sp>
      <p:sp>
        <p:nvSpPr>
          <p:cNvPr id="60419" name="Rectangle 9">
            <a:extLst>
              <a:ext uri="{FF2B5EF4-FFF2-40B4-BE49-F238E27FC236}">
                <a16:creationId xmlns:a16="http://schemas.microsoft.com/office/drawing/2014/main" id="{763F23E4-913D-48A0-95EE-48B71837E53A}"/>
              </a:ext>
            </a:extLst>
          </p:cNvPr>
          <p:cNvSpPr>
            <a:spLocks noGrp="1" noChangeArrowheads="1"/>
          </p:cNvSpPr>
          <p:nvPr>
            <p:ph type="body" idx="1"/>
          </p:nvPr>
        </p:nvSpPr>
        <p:spPr>
          <a:xfrm>
            <a:off x="468313" y="260350"/>
            <a:ext cx="8424862" cy="2592388"/>
          </a:xfrm>
        </p:spPr>
        <p:txBody>
          <a:bodyPr/>
          <a:lstStyle/>
          <a:p>
            <a:pPr eaLnBrk="1" hangingPunct="1">
              <a:buFontTx/>
              <a:buNone/>
            </a:pPr>
            <a:r>
              <a:rPr lang="zh-CN" altLang="en-US"/>
              <a:t>例</a:t>
            </a:r>
            <a:r>
              <a:rPr lang="en-US" altLang="zh-CN"/>
              <a:t>10. </a:t>
            </a:r>
            <a:r>
              <a:rPr lang="zh-CN" altLang="en-US"/>
              <a:t>关系模式</a:t>
            </a:r>
            <a:r>
              <a:rPr lang="en-US" altLang="zh-CN"/>
              <a:t>WSC</a:t>
            </a:r>
            <a:r>
              <a:rPr lang="zh-CN" altLang="en-US"/>
              <a:t>（</a:t>
            </a:r>
            <a:r>
              <a:rPr lang="en-US" altLang="zh-CN"/>
              <a:t>W</a:t>
            </a:r>
            <a:r>
              <a:rPr lang="zh-CN" altLang="en-US"/>
              <a:t>，</a:t>
            </a:r>
            <a:r>
              <a:rPr lang="en-US" altLang="zh-CN"/>
              <a:t>S</a:t>
            </a:r>
            <a:r>
              <a:rPr lang="zh-CN" altLang="en-US"/>
              <a:t>，</a:t>
            </a:r>
            <a:r>
              <a:rPr lang="en-US" altLang="zh-CN"/>
              <a:t>C</a:t>
            </a:r>
            <a:r>
              <a:rPr lang="zh-CN" altLang="en-US"/>
              <a:t>） </a:t>
            </a:r>
            <a:r>
              <a:rPr lang="en-US" altLang="zh-CN"/>
              <a:t>W</a:t>
            </a:r>
            <a:r>
              <a:rPr lang="zh-CN" altLang="en-US"/>
              <a:t>表示仓库，</a:t>
            </a:r>
            <a:r>
              <a:rPr lang="en-US" altLang="zh-CN"/>
              <a:t>S</a:t>
            </a:r>
            <a:r>
              <a:rPr lang="zh-CN" altLang="en-US"/>
              <a:t>表示保管员，</a:t>
            </a:r>
            <a:r>
              <a:rPr lang="en-US" altLang="zh-CN"/>
              <a:t>C</a:t>
            </a:r>
            <a:r>
              <a:rPr lang="zh-CN" altLang="en-US"/>
              <a:t>表示商品</a:t>
            </a:r>
          </a:p>
          <a:p>
            <a:pPr eaLnBrk="1" hangingPunct="1"/>
            <a:r>
              <a:rPr lang="zh-CN" altLang="en-US"/>
              <a:t>假设每个仓库有若干个保管员，若干种商品</a:t>
            </a:r>
          </a:p>
          <a:p>
            <a:pPr eaLnBrk="1" hangingPunct="1"/>
            <a:r>
              <a:rPr lang="zh-CN" altLang="en-US"/>
              <a:t>每个保管员保管所在的仓库的所有商品</a:t>
            </a:r>
          </a:p>
          <a:p>
            <a:pPr eaLnBrk="1" hangingPunct="1"/>
            <a:r>
              <a:rPr lang="zh-CN" altLang="en-US"/>
              <a:t>每种商品被所有保管员保管</a:t>
            </a:r>
          </a:p>
          <a:p>
            <a:pPr eaLnBrk="1" hangingPunct="1"/>
            <a:endParaRPr lang="zh-CN" altLang="en-US"/>
          </a:p>
        </p:txBody>
      </p:sp>
      <p:pic>
        <p:nvPicPr>
          <p:cNvPr id="60420" name="Picture 4">
            <a:extLst>
              <a:ext uri="{FF2B5EF4-FFF2-40B4-BE49-F238E27FC236}">
                <a16:creationId xmlns:a16="http://schemas.microsoft.com/office/drawing/2014/main" id="{DB843D5F-7976-4BFC-8081-E0DB73F4E6F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403350" y="3060700"/>
            <a:ext cx="6408738" cy="3576638"/>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574CFA63-F0EC-4C43-A067-A24113B90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94C58D-F8D2-4B97-9757-8F10ABD3E160}" type="slidenum">
              <a:rPr lang="zh-CN" altLang="en-US"/>
              <a:pPr eaLnBrk="1" hangingPunct="1"/>
              <a:t>57</a:t>
            </a:fld>
            <a:endParaRPr lang="en-US" altLang="zh-CN"/>
          </a:p>
        </p:txBody>
      </p:sp>
      <p:pic>
        <p:nvPicPr>
          <p:cNvPr id="61443" name="Picture 4">
            <a:extLst>
              <a:ext uri="{FF2B5EF4-FFF2-40B4-BE49-F238E27FC236}">
                <a16:creationId xmlns:a16="http://schemas.microsoft.com/office/drawing/2014/main" id="{21AA70E1-AB18-483A-A681-5186130261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3692"/>
          <a:stretch>
            <a:fillRect/>
          </a:stretch>
        </p:blipFill>
        <p:spPr>
          <a:xfrm>
            <a:off x="900113" y="404813"/>
            <a:ext cx="7416800" cy="3519487"/>
          </a:xfrm>
        </p:spPr>
      </p:pic>
      <p:sp>
        <p:nvSpPr>
          <p:cNvPr id="61444" name="Rectangle 7">
            <a:extLst>
              <a:ext uri="{FF2B5EF4-FFF2-40B4-BE49-F238E27FC236}">
                <a16:creationId xmlns:a16="http://schemas.microsoft.com/office/drawing/2014/main" id="{87014536-EE83-4BA3-9097-7BC4068F4F80}"/>
              </a:ext>
            </a:extLst>
          </p:cNvPr>
          <p:cNvSpPr>
            <a:spLocks noChangeArrowheads="1"/>
          </p:cNvSpPr>
          <p:nvPr/>
        </p:nvSpPr>
        <p:spPr bwMode="auto">
          <a:xfrm>
            <a:off x="1476375" y="5084763"/>
            <a:ext cx="5905500"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W</a:t>
            </a:r>
            <a:r>
              <a:rPr lang="en-US" altLang="zh-CN" sz="3600">
                <a:sym typeface="Symbol" panose="05050102010706020507" pitchFamily="18" charset="2"/>
              </a:rPr>
              <a:t>S </a:t>
            </a:r>
            <a:r>
              <a:rPr lang="zh-CN" altLang="en-US" sz="3600">
                <a:sym typeface="Symbol" panose="05050102010706020507" pitchFamily="18" charset="2"/>
              </a:rPr>
              <a:t>且 </a:t>
            </a:r>
            <a:r>
              <a:rPr lang="en-US" altLang="zh-CN" sz="3600">
                <a:sym typeface="Symbol" panose="05050102010706020507" pitchFamily="18" charset="2"/>
              </a:rPr>
              <a:t>WC</a:t>
            </a:r>
          </a:p>
        </p:txBody>
      </p:sp>
      <p:sp>
        <p:nvSpPr>
          <p:cNvPr id="5" name="圆角矩形 4">
            <a:extLst>
              <a:ext uri="{FF2B5EF4-FFF2-40B4-BE49-F238E27FC236}">
                <a16:creationId xmlns:a16="http://schemas.microsoft.com/office/drawing/2014/main" id="{6CE011FC-ED08-43D0-A569-A94DF9AD0271}"/>
              </a:ext>
            </a:extLst>
          </p:cNvPr>
          <p:cNvSpPr/>
          <p:nvPr/>
        </p:nvSpPr>
        <p:spPr>
          <a:xfrm>
            <a:off x="5715000" y="3786188"/>
            <a:ext cx="2786063" cy="928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完全二分图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D837A453-2560-447D-88EE-0EBB409C57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D36E47-1304-4C31-BB86-A84099C198BC}" type="slidenum">
              <a:rPr lang="zh-CN" altLang="en-US"/>
              <a:pPr eaLnBrk="1" hangingPunct="1"/>
              <a:t>58</a:t>
            </a:fld>
            <a:endParaRPr lang="en-US" altLang="zh-CN"/>
          </a:p>
        </p:txBody>
      </p:sp>
      <p:sp>
        <p:nvSpPr>
          <p:cNvPr id="62467" name="Rectangle 2">
            <a:extLst>
              <a:ext uri="{FF2B5EF4-FFF2-40B4-BE49-F238E27FC236}">
                <a16:creationId xmlns:a16="http://schemas.microsoft.com/office/drawing/2014/main" id="{A4E13646-8B31-4D38-A2B1-B91800AE75DD}"/>
              </a:ext>
            </a:extLst>
          </p:cNvPr>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多值依赖的性质</a:t>
            </a:r>
          </a:p>
        </p:txBody>
      </p:sp>
      <p:sp>
        <p:nvSpPr>
          <p:cNvPr id="101379" name="Rectangle 3">
            <a:extLst>
              <a:ext uri="{FF2B5EF4-FFF2-40B4-BE49-F238E27FC236}">
                <a16:creationId xmlns:a16="http://schemas.microsoft.com/office/drawing/2014/main" id="{D63A5C3F-A56D-40B5-982A-82F6EB6F51DE}"/>
              </a:ext>
            </a:extLst>
          </p:cNvPr>
          <p:cNvSpPr>
            <a:spLocks noGrp="1" noChangeArrowheads="1"/>
          </p:cNvSpPr>
          <p:nvPr>
            <p:ph type="body" idx="1"/>
          </p:nvPr>
        </p:nvSpPr>
        <p:spPr>
          <a:xfrm>
            <a:off x="611188" y="1052513"/>
            <a:ext cx="8208962" cy="5545137"/>
          </a:xfrm>
        </p:spPr>
        <p:txBody>
          <a:bodyPr/>
          <a:lstStyle/>
          <a:p>
            <a:pPr marL="609600" indent="-609600" eaLnBrk="1" hangingPunct="1">
              <a:buFontTx/>
              <a:buAutoNum type="circleNumDbPlain"/>
            </a:pPr>
            <a:r>
              <a:rPr lang="zh-CN" altLang="en-US"/>
              <a:t>多值依赖具有</a:t>
            </a:r>
            <a:r>
              <a:rPr lang="zh-CN" altLang="en-US">
                <a:solidFill>
                  <a:schemeClr val="accent2"/>
                </a:solidFill>
              </a:rPr>
              <a:t>对称性</a:t>
            </a:r>
          </a:p>
          <a:p>
            <a:pPr marL="990600" lvl="1" indent="-533400" eaLnBrk="1" hangingPunct="1">
              <a:buFontTx/>
              <a:buNone/>
            </a:pPr>
            <a:r>
              <a:rPr lang="zh-CN" altLang="en-US"/>
              <a:t>若</a:t>
            </a:r>
            <a:r>
              <a:rPr lang="en-US" altLang="zh-CN"/>
              <a:t>X→→Y</a:t>
            </a:r>
            <a:r>
              <a:rPr lang="zh-CN" altLang="en-US"/>
              <a:t>，则</a:t>
            </a:r>
            <a:r>
              <a:rPr lang="en-US" altLang="zh-CN"/>
              <a:t>X→→Z</a:t>
            </a:r>
            <a:r>
              <a:rPr lang="zh-CN" altLang="en-US"/>
              <a:t>，其中</a:t>
            </a:r>
            <a:r>
              <a:rPr lang="en-US" altLang="zh-CN"/>
              <a:t>Z</a:t>
            </a:r>
            <a:r>
              <a:rPr lang="zh-CN" altLang="en-US"/>
              <a:t>＝</a:t>
            </a:r>
            <a:r>
              <a:rPr lang="en-US" altLang="zh-CN"/>
              <a:t>U</a:t>
            </a:r>
            <a:r>
              <a:rPr lang="zh-CN" altLang="en-US"/>
              <a:t>－</a:t>
            </a:r>
            <a:r>
              <a:rPr lang="en-US" altLang="zh-CN"/>
              <a:t>X</a:t>
            </a:r>
            <a:r>
              <a:rPr lang="zh-CN" altLang="en-US"/>
              <a:t>－</a:t>
            </a:r>
            <a:r>
              <a:rPr lang="en-US" altLang="zh-CN"/>
              <a:t>Y</a:t>
            </a:r>
          </a:p>
          <a:p>
            <a:pPr marL="609600" indent="-609600" eaLnBrk="1" hangingPunct="1">
              <a:buFontTx/>
              <a:buAutoNum type="circleNumDbPlain"/>
            </a:pPr>
            <a:r>
              <a:rPr lang="zh-CN" altLang="en-US"/>
              <a:t>多值依赖具有</a:t>
            </a:r>
            <a:r>
              <a:rPr lang="zh-CN" altLang="en-US">
                <a:solidFill>
                  <a:schemeClr val="accent2"/>
                </a:solidFill>
              </a:rPr>
              <a:t>传递性</a:t>
            </a:r>
          </a:p>
          <a:p>
            <a:pPr marL="990600" lvl="1" indent="-533400" eaLnBrk="1" hangingPunct="1">
              <a:buFontTx/>
              <a:buNone/>
            </a:pPr>
            <a:r>
              <a:rPr lang="zh-CN" altLang="en-US"/>
              <a:t>若</a:t>
            </a:r>
            <a:r>
              <a:rPr lang="en-US" altLang="zh-CN"/>
              <a:t>X→→Y</a:t>
            </a:r>
            <a:r>
              <a:rPr lang="zh-CN" altLang="en-US"/>
              <a:t>，</a:t>
            </a:r>
            <a:r>
              <a:rPr lang="en-US" altLang="zh-CN"/>
              <a:t>Y→→Z</a:t>
            </a:r>
            <a:r>
              <a:rPr lang="zh-CN" altLang="en-US"/>
              <a:t>， 则</a:t>
            </a:r>
            <a:r>
              <a:rPr lang="en-US" altLang="zh-CN">
                <a:solidFill>
                  <a:schemeClr val="accent2"/>
                </a:solidFill>
              </a:rPr>
              <a:t>X→→Z –Y</a:t>
            </a:r>
          </a:p>
          <a:p>
            <a:pPr marL="609600" indent="-609600" eaLnBrk="1" hangingPunct="1">
              <a:buFontTx/>
              <a:buAutoNum type="circleNumDbPlain"/>
            </a:pPr>
            <a:r>
              <a:rPr lang="zh-CN" altLang="en-US">
                <a:solidFill>
                  <a:srgbClr val="3333CC"/>
                </a:solidFill>
              </a:rPr>
              <a:t>函数依赖是多值依赖的特殊情况，若</a:t>
            </a:r>
            <a:r>
              <a:rPr lang="en-US" altLang="zh-CN">
                <a:solidFill>
                  <a:srgbClr val="3333CC"/>
                </a:solidFill>
              </a:rPr>
              <a:t>X→Y</a:t>
            </a:r>
            <a:r>
              <a:rPr lang="zh-CN" altLang="en-US">
                <a:solidFill>
                  <a:srgbClr val="3333CC"/>
                </a:solidFill>
              </a:rPr>
              <a:t>，则</a:t>
            </a:r>
            <a:r>
              <a:rPr lang="en-US" altLang="zh-CN">
                <a:solidFill>
                  <a:srgbClr val="3333CC"/>
                </a:solidFill>
              </a:rPr>
              <a:t>X→→Y</a:t>
            </a:r>
            <a:endParaRPr lang="zh-CN" altLang="en-US">
              <a:solidFill>
                <a:srgbClr val="3333CC"/>
              </a:solidFill>
            </a:endParaRPr>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endParaRPr lang="zh-CN" altLang="en-US"/>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endParaRPr lang="zh-CN" altLang="en-US"/>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r>
              <a:rPr lang="zh-CN" altLang="en-US"/>
              <a:t>，</a:t>
            </a:r>
            <a:r>
              <a:rPr lang="en-US" altLang="zh-CN"/>
              <a:t>X→→Z-Y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9137450-0C3C-430C-869D-EFB3EC553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DBC5D6-CB38-4344-B47A-7BF23329234E}" type="slidenum">
              <a:rPr lang="zh-CN" altLang="en-US"/>
              <a:pPr eaLnBrk="1" hangingPunct="1"/>
              <a:t>59</a:t>
            </a:fld>
            <a:endParaRPr lang="en-US" altLang="zh-CN"/>
          </a:p>
        </p:txBody>
      </p:sp>
      <p:sp>
        <p:nvSpPr>
          <p:cNvPr id="63491" name="Rectangle 2">
            <a:extLst>
              <a:ext uri="{FF2B5EF4-FFF2-40B4-BE49-F238E27FC236}">
                <a16:creationId xmlns:a16="http://schemas.microsoft.com/office/drawing/2014/main" id="{7E836A4A-3041-459A-B8E0-21D0AB865A82}"/>
              </a:ext>
            </a:extLst>
          </p:cNvPr>
          <p:cNvSpPr>
            <a:spLocks noGrp="1" noChangeArrowheads="1"/>
          </p:cNvSpPr>
          <p:nvPr>
            <p:ph type="title"/>
          </p:nvPr>
        </p:nvSpPr>
        <p:spPr/>
        <p:txBody>
          <a:bodyPr/>
          <a:lstStyle/>
          <a:p>
            <a:pPr eaLnBrk="1" hangingPunct="1"/>
            <a:r>
              <a:rPr lang="zh-CN" altLang="en-US" sz="4800">
                <a:solidFill>
                  <a:srgbClr val="3333CC"/>
                </a:solidFill>
              </a:rPr>
              <a:t>多值依赖与函数依赖的区别</a:t>
            </a:r>
          </a:p>
        </p:txBody>
      </p:sp>
      <p:sp>
        <p:nvSpPr>
          <p:cNvPr id="60420" name="Rectangle 3">
            <a:extLst>
              <a:ext uri="{FF2B5EF4-FFF2-40B4-BE49-F238E27FC236}">
                <a16:creationId xmlns:a16="http://schemas.microsoft.com/office/drawing/2014/main" id="{E82B92BC-E0CE-4649-B1B6-819A65638A1E}"/>
              </a:ext>
            </a:extLst>
          </p:cNvPr>
          <p:cNvSpPr>
            <a:spLocks noGrp="1" noChangeArrowheads="1"/>
          </p:cNvSpPr>
          <p:nvPr>
            <p:ph type="body" idx="1"/>
          </p:nvPr>
        </p:nvSpPr>
        <p:spPr>
          <a:xfrm>
            <a:off x="250825" y="1412875"/>
            <a:ext cx="8686800" cy="5184775"/>
          </a:xfrm>
        </p:spPr>
        <p:txBody>
          <a:bodyPr/>
          <a:lstStyle/>
          <a:p>
            <a:pPr marL="609600" indent="-609600" eaLnBrk="1" hangingPunct="1"/>
            <a:r>
              <a:rPr lang="zh-CN" altLang="en-US" sz="3600">
                <a:solidFill>
                  <a:schemeClr val="accent2"/>
                </a:solidFill>
              </a:rPr>
              <a:t>多值依赖的有效性与属性集的范围有关</a:t>
            </a:r>
          </a:p>
          <a:p>
            <a:pPr marL="990600" lvl="1" indent="-533400" eaLnBrk="1" hangingPunct="1">
              <a:buFontTx/>
              <a:buAutoNum type="circleNumDbPlain"/>
            </a:pPr>
            <a:r>
              <a:rPr lang="zh-CN" altLang="en-US" sz="3200"/>
              <a:t>若</a:t>
            </a:r>
            <a:r>
              <a:rPr lang="en-US" altLang="zh-CN" sz="3200"/>
              <a:t>X→→Y</a:t>
            </a:r>
            <a:r>
              <a:rPr lang="zh-CN" altLang="en-US" sz="3200"/>
              <a:t>在</a:t>
            </a:r>
            <a:r>
              <a:rPr lang="en-US" altLang="zh-CN" sz="3200"/>
              <a:t>U</a:t>
            </a:r>
            <a:r>
              <a:rPr lang="zh-CN" altLang="en-US" sz="3200"/>
              <a:t>上成立则在</a:t>
            </a:r>
            <a:r>
              <a:rPr lang="en-US" altLang="zh-CN" sz="3200"/>
              <a:t>W(XY</a:t>
            </a:r>
            <a:r>
              <a:rPr lang="en-US" altLang="zh-CN" sz="3200">
                <a:sym typeface="Symbol" panose="05050102010706020507" pitchFamily="18" charset="2"/>
              </a:rPr>
              <a:t>WU</a:t>
            </a:r>
            <a:r>
              <a:rPr lang="en-US" altLang="zh-CN" sz="3200"/>
              <a:t>)</a:t>
            </a:r>
            <a:r>
              <a:rPr lang="zh-CN" altLang="en-US" sz="3200"/>
              <a:t>上一定成立</a:t>
            </a:r>
          </a:p>
          <a:p>
            <a:pPr marL="990600" lvl="1" indent="-533400" eaLnBrk="1" hangingPunct="1">
              <a:buFontTx/>
              <a:buAutoNum type="circleNumDbPlain"/>
            </a:pPr>
            <a:r>
              <a:rPr lang="zh-CN" altLang="en-US" sz="3200"/>
              <a:t>反之不然，若</a:t>
            </a:r>
            <a:r>
              <a:rPr lang="en-US" altLang="zh-CN" sz="3200"/>
              <a:t>X→→Y</a:t>
            </a:r>
            <a:r>
              <a:rPr lang="zh-CN" altLang="en-US" sz="3200"/>
              <a:t>在</a:t>
            </a:r>
            <a:r>
              <a:rPr lang="en-US" altLang="zh-CN" sz="3200"/>
              <a:t>W(</a:t>
            </a:r>
            <a:r>
              <a:rPr lang="en-US" altLang="zh-CN" sz="3200">
                <a:sym typeface="Symbol" panose="05050102010706020507" pitchFamily="18" charset="2"/>
              </a:rPr>
              <a:t>WU</a:t>
            </a:r>
            <a:r>
              <a:rPr lang="en-US" altLang="zh-CN" sz="3200"/>
              <a:t>)</a:t>
            </a:r>
            <a:r>
              <a:rPr lang="zh-CN" altLang="en-US" sz="3200"/>
              <a:t>上成立，在</a:t>
            </a:r>
            <a:r>
              <a:rPr lang="en-US" altLang="zh-CN" sz="3200"/>
              <a:t>U</a:t>
            </a:r>
            <a:r>
              <a:rPr lang="zh-CN" altLang="en-US" sz="3200"/>
              <a:t>上并不一定成立</a:t>
            </a:r>
          </a:p>
          <a:p>
            <a:pPr marL="609600" indent="-609600" eaLnBrk="1" hangingPunct="1"/>
            <a:r>
              <a:rPr lang="zh-CN" altLang="en-US" sz="3600"/>
              <a:t>若函数依赖</a:t>
            </a:r>
            <a:r>
              <a:rPr lang="en-US" altLang="zh-CN" sz="3600"/>
              <a:t>X→Y</a:t>
            </a:r>
            <a:r>
              <a:rPr lang="zh-CN" altLang="en-US" sz="3600"/>
              <a:t>在</a:t>
            </a:r>
            <a:r>
              <a:rPr lang="en-US" altLang="zh-CN" sz="3600"/>
              <a:t>R(U)</a:t>
            </a:r>
            <a:r>
              <a:rPr lang="zh-CN" altLang="en-US" sz="3600"/>
              <a:t>上成立，则对于任何</a:t>
            </a:r>
            <a:r>
              <a:rPr lang="en-US" altLang="zh-CN" sz="3600"/>
              <a:t>Y</a:t>
            </a:r>
            <a:r>
              <a:rPr lang="en-US" altLang="zh-CN" sz="3600">
                <a:sym typeface="Symbol" panose="05050102010706020507" pitchFamily="18" charset="2"/>
              </a:rPr>
              <a:t></a:t>
            </a:r>
            <a:r>
              <a:rPr lang="en-US" altLang="zh-CN" sz="3600"/>
              <a:t>Y</a:t>
            </a:r>
            <a:r>
              <a:rPr lang="zh-CN" altLang="en-US" sz="3600"/>
              <a:t>均有</a:t>
            </a:r>
            <a:r>
              <a:rPr lang="en-US" altLang="zh-CN" sz="3600"/>
              <a:t>X→Y</a:t>
            </a:r>
            <a:r>
              <a:rPr lang="en-US" altLang="zh-CN" sz="3600">
                <a:sym typeface="Symbol" panose="05050102010706020507" pitchFamily="18" charset="2"/>
              </a:rPr>
              <a:t></a:t>
            </a:r>
            <a:r>
              <a:rPr lang="en-US" altLang="zh-CN" sz="3600"/>
              <a:t> </a:t>
            </a:r>
            <a:r>
              <a:rPr lang="zh-CN" altLang="en-US" sz="3600"/>
              <a:t>成立。而多值依赖</a:t>
            </a:r>
            <a:r>
              <a:rPr lang="en-US" altLang="zh-CN" sz="3600"/>
              <a:t>X→→Y</a:t>
            </a:r>
            <a:r>
              <a:rPr lang="zh-CN" altLang="en-US" sz="3600"/>
              <a:t>若在</a:t>
            </a:r>
            <a:r>
              <a:rPr lang="en-US" altLang="zh-CN" sz="3600"/>
              <a:t>R(U)</a:t>
            </a:r>
            <a:r>
              <a:rPr lang="zh-CN" altLang="en-US" sz="3600"/>
              <a:t>上成立，</a:t>
            </a:r>
            <a:r>
              <a:rPr lang="zh-CN" altLang="en-US" sz="3600">
                <a:solidFill>
                  <a:schemeClr val="accent2"/>
                </a:solidFill>
              </a:rPr>
              <a:t>不能断言对于任何</a:t>
            </a:r>
            <a:r>
              <a:rPr lang="en-US" altLang="zh-CN" sz="3600">
                <a:solidFill>
                  <a:schemeClr val="accent2"/>
                </a:solidFill>
              </a:rPr>
              <a:t>Y</a:t>
            </a:r>
            <a:r>
              <a:rPr lang="en-US" altLang="zh-CN" sz="3600">
                <a:sym typeface="Symbol" panose="05050102010706020507" pitchFamily="18" charset="2"/>
              </a:rPr>
              <a:t></a:t>
            </a:r>
            <a:r>
              <a:rPr lang="en-US" altLang="zh-CN" sz="3600">
                <a:solidFill>
                  <a:schemeClr val="accent2"/>
                </a:solidFill>
                <a:sym typeface="Symbol" panose="05050102010706020507" pitchFamily="18" charset="2"/>
              </a:rPr>
              <a:t></a:t>
            </a:r>
            <a:r>
              <a:rPr lang="en-US" altLang="zh-CN" sz="3600">
                <a:solidFill>
                  <a:schemeClr val="accent2"/>
                </a:solidFill>
              </a:rPr>
              <a:t> Y</a:t>
            </a:r>
            <a:r>
              <a:rPr lang="zh-CN" altLang="en-US" sz="3600">
                <a:solidFill>
                  <a:schemeClr val="accent2"/>
                </a:solidFill>
              </a:rPr>
              <a:t>有</a:t>
            </a:r>
            <a:r>
              <a:rPr lang="en-US" altLang="zh-CN" sz="3600">
                <a:solidFill>
                  <a:schemeClr val="accent2"/>
                </a:solidFill>
              </a:rPr>
              <a:t>X→→Y</a:t>
            </a:r>
            <a:r>
              <a:rPr lang="en-US" altLang="zh-CN" sz="3600">
                <a:sym typeface="Symbol" panose="05050102010706020507" pitchFamily="18" charset="2"/>
              </a:rPr>
              <a:t></a:t>
            </a:r>
            <a:r>
              <a:rPr lang="zh-CN" altLang="en-US" sz="3600">
                <a:solidFill>
                  <a:schemeClr val="accent2"/>
                </a:solidFill>
              </a:rPr>
              <a:t>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FEC4026D-233F-4B5C-A0CC-8700218E0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50F5A1-5D75-4703-80D8-FD8C92D47B66}"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B3014323-3AD5-42AB-BD6E-554578594486}"/>
              </a:ext>
            </a:extLst>
          </p:cNvPr>
          <p:cNvSpPr>
            <a:spLocks noGrp="1" noChangeArrowheads="1"/>
          </p:cNvSpPr>
          <p:nvPr>
            <p:ph type="title"/>
          </p:nvPr>
        </p:nvSpPr>
        <p:spPr>
          <a:xfrm>
            <a:off x="428625" y="0"/>
            <a:ext cx="8229600" cy="1143000"/>
          </a:xfrm>
        </p:spPr>
        <p:txBody>
          <a:bodyPr/>
          <a:lstStyle/>
          <a:p>
            <a:pPr eaLnBrk="1" hangingPunct="1"/>
            <a:r>
              <a:rPr lang="zh-CN" altLang="en-US" sz="4800" b="1">
                <a:solidFill>
                  <a:srgbClr val="3333CC"/>
                </a:solidFill>
              </a:rPr>
              <a:t>二、关系模式的形式化定义</a:t>
            </a:r>
          </a:p>
        </p:txBody>
      </p:sp>
      <p:sp>
        <p:nvSpPr>
          <p:cNvPr id="15363" name="Rectangle 3">
            <a:extLst>
              <a:ext uri="{FF2B5EF4-FFF2-40B4-BE49-F238E27FC236}">
                <a16:creationId xmlns:a16="http://schemas.microsoft.com/office/drawing/2014/main" id="{D67A6BDF-0B2A-4B18-84AE-745BBF3808A0}"/>
              </a:ext>
            </a:extLst>
          </p:cNvPr>
          <p:cNvSpPr>
            <a:spLocks noGrp="1" noChangeArrowheads="1"/>
          </p:cNvSpPr>
          <p:nvPr>
            <p:ph type="body" idx="1"/>
          </p:nvPr>
        </p:nvSpPr>
        <p:spPr>
          <a:xfrm>
            <a:off x="468313" y="1268413"/>
            <a:ext cx="8351837" cy="5184775"/>
          </a:xfrm>
        </p:spPr>
        <p:txBody>
          <a:bodyPr/>
          <a:lstStyle/>
          <a:p>
            <a:pPr marL="609600" indent="-609600" eaLnBrk="1" hangingPunct="1">
              <a:buFontTx/>
              <a:buNone/>
            </a:pPr>
            <a:r>
              <a:rPr lang="zh-CN" altLang="en-US" sz="4000"/>
              <a:t>关系模式由五部分组成，五元组</a:t>
            </a:r>
          </a:p>
          <a:p>
            <a:pPr marL="609600" indent="-609600" eaLnBrk="1" hangingPunct="1">
              <a:buFontTx/>
              <a:buNone/>
            </a:pPr>
            <a:r>
              <a:rPr lang="en-US" altLang="zh-CN" sz="4000" i="1">
                <a:solidFill>
                  <a:schemeClr val="accent2"/>
                </a:solidFill>
              </a:rPr>
              <a:t>R</a:t>
            </a:r>
            <a:r>
              <a:rPr lang="en-US" altLang="zh-CN" sz="4000">
                <a:solidFill>
                  <a:schemeClr val="accent2"/>
                </a:solidFill>
              </a:rPr>
              <a:t>(</a:t>
            </a:r>
            <a:r>
              <a:rPr lang="en-US" altLang="zh-CN" sz="4000" i="1">
                <a:solidFill>
                  <a:schemeClr val="accent2"/>
                </a:solidFill>
              </a:rPr>
              <a:t>U</a:t>
            </a:r>
            <a:r>
              <a:rPr lang="en-US" altLang="zh-CN" sz="4000">
                <a:solidFill>
                  <a:schemeClr val="accent2"/>
                </a:solidFill>
              </a:rPr>
              <a:t>, </a:t>
            </a:r>
            <a:r>
              <a:rPr lang="en-US" altLang="zh-CN" sz="4000" i="1">
                <a:solidFill>
                  <a:schemeClr val="accent2"/>
                </a:solidFill>
              </a:rPr>
              <a:t>D</a:t>
            </a:r>
            <a:r>
              <a:rPr lang="en-US" altLang="zh-CN" sz="4000">
                <a:solidFill>
                  <a:schemeClr val="accent2"/>
                </a:solidFill>
              </a:rPr>
              <a:t>, </a:t>
            </a:r>
            <a:r>
              <a:rPr lang="en-US" altLang="zh-CN" sz="4000" i="1">
                <a:solidFill>
                  <a:schemeClr val="accent2"/>
                </a:solidFill>
              </a:rPr>
              <a:t>DOM</a:t>
            </a:r>
            <a:r>
              <a:rPr lang="en-US" altLang="zh-CN" sz="4000">
                <a:solidFill>
                  <a:schemeClr val="accent2"/>
                </a:solidFill>
              </a:rPr>
              <a:t>, </a:t>
            </a:r>
            <a:r>
              <a:rPr lang="en-US" altLang="zh-CN" sz="4000" i="1">
                <a:solidFill>
                  <a:schemeClr val="accent2"/>
                </a:solidFill>
              </a:rPr>
              <a:t>F</a:t>
            </a:r>
            <a:r>
              <a:rPr lang="en-US" altLang="zh-CN" sz="4000">
                <a:solidFill>
                  <a:schemeClr val="accent2"/>
                </a:solidFill>
              </a:rPr>
              <a:t>)</a:t>
            </a:r>
          </a:p>
          <a:p>
            <a:pPr marL="990600" lvl="1" indent="-533400" eaLnBrk="1" hangingPunct="1">
              <a:buFontTx/>
              <a:buAutoNum type="circleNumDbPlain"/>
            </a:pPr>
            <a:r>
              <a:rPr lang="en-US" altLang="zh-CN" sz="4000"/>
              <a:t> </a:t>
            </a:r>
            <a:r>
              <a:rPr lang="en-US" altLang="zh-CN" sz="4000" i="1"/>
              <a:t>R</a:t>
            </a:r>
            <a:r>
              <a:rPr lang="zh-CN" altLang="en-US" sz="4000"/>
              <a:t>：关系名</a:t>
            </a:r>
          </a:p>
          <a:p>
            <a:pPr marL="990600" lvl="1" indent="-533400" eaLnBrk="1" hangingPunct="1">
              <a:buFontTx/>
              <a:buAutoNum type="circleNumDbPlain"/>
            </a:pPr>
            <a:r>
              <a:rPr lang="en-US" altLang="zh-CN" sz="4000"/>
              <a:t> </a:t>
            </a:r>
            <a:r>
              <a:rPr lang="en-US" altLang="zh-CN" sz="4000" i="1"/>
              <a:t>U</a:t>
            </a:r>
            <a:r>
              <a:rPr lang="zh-CN" altLang="en-US" sz="4000"/>
              <a:t>：一组属性</a:t>
            </a:r>
          </a:p>
          <a:p>
            <a:pPr marL="990600" lvl="1" indent="-533400" eaLnBrk="1" hangingPunct="1">
              <a:buFontTx/>
              <a:buAutoNum type="circleNumDbPlain"/>
            </a:pPr>
            <a:r>
              <a:rPr lang="en-US" altLang="zh-CN" sz="4000"/>
              <a:t> </a:t>
            </a:r>
            <a:r>
              <a:rPr lang="en-US" altLang="zh-CN" sz="4000" i="1"/>
              <a:t>D</a:t>
            </a:r>
            <a:r>
              <a:rPr lang="zh-CN" altLang="en-US" sz="4000"/>
              <a:t>：属性组</a:t>
            </a:r>
            <a:r>
              <a:rPr lang="en-US" altLang="zh-CN" sz="4000" i="1"/>
              <a:t>U</a:t>
            </a:r>
            <a:r>
              <a:rPr lang="zh-CN" altLang="en-US" sz="4000"/>
              <a:t>中属性所来自的域</a:t>
            </a:r>
          </a:p>
          <a:p>
            <a:pPr marL="990600" lvl="1" indent="-533400" eaLnBrk="1" hangingPunct="1">
              <a:buFontTx/>
              <a:buAutoNum type="circleNumDbPlain"/>
            </a:pPr>
            <a:r>
              <a:rPr lang="en-US" altLang="zh-CN" sz="4000"/>
              <a:t> </a:t>
            </a:r>
            <a:r>
              <a:rPr lang="en-US" altLang="zh-CN" sz="4000" i="1"/>
              <a:t>DOM</a:t>
            </a:r>
            <a:r>
              <a:rPr lang="zh-CN" altLang="en-US" sz="4000"/>
              <a:t>：属性到域的映射</a:t>
            </a:r>
          </a:p>
          <a:p>
            <a:pPr marL="990600" lvl="1" indent="-533400" eaLnBrk="1" hangingPunct="1">
              <a:buFontTx/>
              <a:buAutoNum type="circleNumDbPlain"/>
            </a:pPr>
            <a:r>
              <a:rPr lang="en-US" altLang="zh-CN" sz="4000"/>
              <a:t> </a:t>
            </a:r>
            <a:r>
              <a:rPr lang="en-US" altLang="zh-CN" sz="4000" i="1"/>
              <a:t>F</a:t>
            </a:r>
            <a:r>
              <a:rPr lang="zh-CN" altLang="en-US" sz="4000"/>
              <a:t>：属性组</a:t>
            </a:r>
            <a:r>
              <a:rPr lang="en-US" altLang="zh-CN" sz="4000" i="1"/>
              <a:t>U</a:t>
            </a:r>
            <a:r>
              <a:rPr lang="zh-CN" altLang="en-US" sz="4000"/>
              <a:t>上的一组数据依赖</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F1282C40-D878-46CB-A357-FB2F59B742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9D7BC7-4B88-4EDF-A3B7-A362ABB824BF}" type="slidenum">
              <a:rPr lang="zh-CN" altLang="en-US"/>
              <a:pPr eaLnBrk="1" hangingPunct="1"/>
              <a:t>60</a:t>
            </a:fld>
            <a:endParaRPr lang="en-US" altLang="zh-CN"/>
          </a:p>
        </p:txBody>
      </p:sp>
      <p:sp>
        <p:nvSpPr>
          <p:cNvPr id="64515" name="Rectangle 2">
            <a:extLst>
              <a:ext uri="{FF2B5EF4-FFF2-40B4-BE49-F238E27FC236}">
                <a16:creationId xmlns:a16="http://schemas.microsoft.com/office/drawing/2014/main" id="{B4E9917F-49F9-4355-9EBD-68C7DD76495E}"/>
              </a:ext>
            </a:extLst>
          </p:cNvPr>
          <p:cNvSpPr>
            <a:spLocks noGrp="1" noChangeArrowheads="1"/>
          </p:cNvSpPr>
          <p:nvPr>
            <p:ph type="title"/>
          </p:nvPr>
        </p:nvSpPr>
        <p:spPr>
          <a:xfrm>
            <a:off x="468313" y="260350"/>
            <a:ext cx="8229600" cy="1143000"/>
          </a:xfrm>
        </p:spPr>
        <p:txBody>
          <a:bodyPr/>
          <a:lstStyle/>
          <a:p>
            <a:pPr eaLnBrk="1" hangingPunct="1"/>
            <a:r>
              <a:rPr lang="en-US" altLang="zh-CN" sz="4800">
                <a:solidFill>
                  <a:srgbClr val="3333CC"/>
                </a:solidFill>
              </a:rPr>
              <a:t>6.2.8   4NF</a:t>
            </a:r>
            <a:endParaRPr lang="zh-CN" altLang="en-US" sz="4800">
              <a:solidFill>
                <a:srgbClr val="3333CC"/>
              </a:solidFill>
            </a:endParaRPr>
          </a:p>
        </p:txBody>
      </p:sp>
      <p:sp>
        <p:nvSpPr>
          <p:cNvPr id="103427" name="Rectangle 3">
            <a:extLst>
              <a:ext uri="{FF2B5EF4-FFF2-40B4-BE49-F238E27FC236}">
                <a16:creationId xmlns:a16="http://schemas.microsoft.com/office/drawing/2014/main" id="{4C9345BA-149D-49C9-84D5-9E679C06A2AF}"/>
              </a:ext>
            </a:extLst>
          </p:cNvPr>
          <p:cNvSpPr>
            <a:spLocks noGrp="1" noChangeArrowheads="1"/>
          </p:cNvSpPr>
          <p:nvPr>
            <p:ph type="body" idx="1"/>
          </p:nvPr>
        </p:nvSpPr>
        <p:spPr>
          <a:xfrm>
            <a:off x="468313" y="1628775"/>
            <a:ext cx="8435975" cy="4525963"/>
          </a:xfrm>
        </p:spPr>
        <p:txBody>
          <a:bodyPr/>
          <a:lstStyle/>
          <a:p>
            <a:pPr marL="609600" indent="-609600" eaLnBrk="1" hangingPunct="1">
              <a:lnSpc>
                <a:spcPct val="90000"/>
              </a:lnSpc>
            </a:pPr>
            <a:r>
              <a:rPr lang="zh-CN" altLang="en-US" sz="3600" dirty="0"/>
              <a:t>定义</a:t>
            </a:r>
            <a:r>
              <a:rPr lang="en-US" altLang="zh-CN" sz="3600" b="1" dirty="0"/>
              <a:t>6.10 </a:t>
            </a:r>
            <a:r>
              <a:rPr lang="zh-CN" altLang="en-US" sz="3600" dirty="0"/>
              <a:t>关系模式</a:t>
            </a:r>
            <a:r>
              <a:rPr lang="en-US" altLang="zh-CN" sz="3600" i="1" dirty="0"/>
              <a:t>R</a:t>
            </a:r>
            <a:r>
              <a:rPr lang="en-US" altLang="zh-CN" sz="3600" dirty="0"/>
              <a:t>&lt;</a:t>
            </a:r>
            <a:r>
              <a:rPr lang="en-US" altLang="zh-CN" sz="3600" i="1" dirty="0"/>
              <a:t>U</a:t>
            </a:r>
            <a:r>
              <a:rPr lang="en-US" altLang="zh-CN" sz="3600" dirty="0"/>
              <a:t>, </a:t>
            </a:r>
            <a:r>
              <a:rPr lang="en-US" altLang="zh-CN" sz="3600" i="1" dirty="0"/>
              <a:t>F</a:t>
            </a:r>
            <a:r>
              <a:rPr lang="en-US" altLang="zh-CN" sz="3600" dirty="0"/>
              <a:t>&gt;∈1NF</a:t>
            </a:r>
            <a:r>
              <a:rPr lang="zh-CN" altLang="en-US" sz="3600" dirty="0"/>
              <a:t>，如果对于</a:t>
            </a:r>
            <a:r>
              <a:rPr lang="en-US" altLang="zh-CN" sz="3600" i="1" dirty="0"/>
              <a:t>R</a:t>
            </a:r>
            <a:r>
              <a:rPr lang="zh-CN" altLang="en-US" sz="3600" dirty="0"/>
              <a:t>的每个非平凡多值依赖</a:t>
            </a:r>
            <a:r>
              <a:rPr lang="en-US" altLang="zh-CN" sz="3600" dirty="0"/>
              <a:t>X→→Y (Y</a:t>
            </a:r>
            <a:r>
              <a:rPr lang="en-US" altLang="zh-CN" sz="3600" dirty="0">
                <a:sym typeface="Symbol" panose="05050102010706020507" pitchFamily="18" charset="2"/>
              </a:rPr>
              <a:t></a:t>
            </a:r>
            <a:r>
              <a:rPr lang="en-US" altLang="zh-CN" sz="3600" dirty="0"/>
              <a:t>X)</a:t>
            </a:r>
            <a:r>
              <a:rPr lang="zh-CN" altLang="en-US" sz="3600" dirty="0"/>
              <a:t>，</a:t>
            </a:r>
            <a:r>
              <a:rPr lang="en-US" altLang="zh-CN" sz="3600" dirty="0"/>
              <a:t>X</a:t>
            </a:r>
            <a:r>
              <a:rPr lang="zh-CN" altLang="en-US" sz="3600" dirty="0"/>
              <a:t>都含有码，则</a:t>
            </a:r>
            <a:r>
              <a:rPr lang="en-US" altLang="zh-CN" sz="3600" dirty="0"/>
              <a:t>R∈4NF</a:t>
            </a:r>
          </a:p>
          <a:p>
            <a:pPr marL="609600" indent="-609600" eaLnBrk="1" hangingPunct="1">
              <a:lnSpc>
                <a:spcPct val="90000"/>
              </a:lnSpc>
            </a:pPr>
            <a:r>
              <a:rPr lang="zh-CN" altLang="en-US" sz="3600" dirty="0"/>
              <a:t>如果</a:t>
            </a:r>
            <a:r>
              <a:rPr lang="en-US" altLang="zh-CN" sz="3600" dirty="0"/>
              <a:t>R ∈ 4NF</a:t>
            </a:r>
            <a:r>
              <a:rPr lang="zh-CN" altLang="en-US" sz="3600" dirty="0"/>
              <a:t>，则</a:t>
            </a:r>
            <a:r>
              <a:rPr lang="en-US" altLang="zh-CN" sz="3600" dirty="0"/>
              <a:t>R ∈ BCNF</a:t>
            </a:r>
          </a:p>
          <a:p>
            <a:pPr marL="990600" lvl="1" indent="-533400" eaLnBrk="1" hangingPunct="1">
              <a:lnSpc>
                <a:spcPct val="90000"/>
              </a:lnSpc>
              <a:buFontTx/>
              <a:buAutoNum type="circleNumDbPlain"/>
            </a:pPr>
            <a:r>
              <a:rPr lang="zh-CN" altLang="en-US" sz="3600" dirty="0"/>
              <a:t>不允许有非平凡且非函数依赖的多值依赖</a:t>
            </a:r>
          </a:p>
          <a:p>
            <a:pPr marL="990600" lvl="1" indent="-533400" eaLnBrk="1" hangingPunct="1">
              <a:lnSpc>
                <a:spcPct val="90000"/>
              </a:lnSpc>
              <a:buFontTx/>
              <a:buAutoNum type="circleNumDbPlain"/>
            </a:pPr>
            <a:r>
              <a:rPr lang="zh-CN" altLang="en-US" sz="3600" dirty="0"/>
              <a:t>允许的非平凡多值依赖是函数依赖</a:t>
            </a:r>
            <a:endParaRPr lang="zh-CN" altLang="en-US" sz="4000" dirty="0"/>
          </a:p>
        </p:txBody>
      </p:sp>
      <p:cxnSp>
        <p:nvCxnSpPr>
          <p:cNvPr id="7" name="直接连接符 6">
            <a:extLst>
              <a:ext uri="{FF2B5EF4-FFF2-40B4-BE49-F238E27FC236}">
                <a16:creationId xmlns:a16="http://schemas.microsoft.com/office/drawing/2014/main" id="{F6534341-95A8-4420-9197-AFF60D886ED0}"/>
              </a:ext>
            </a:extLst>
          </p:cNvPr>
          <p:cNvCxnSpPr/>
          <p:nvPr/>
        </p:nvCxnSpPr>
        <p:spPr>
          <a:xfrm flipH="1">
            <a:off x="3348038" y="2708275"/>
            <a:ext cx="144462" cy="50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32E4D4D-7CB0-49D8-F259-B55C8C90BB13}"/>
              </a:ext>
            </a:extLst>
          </p:cNvPr>
          <p:cNvSpPr txBox="1"/>
          <p:nvPr/>
        </p:nvSpPr>
        <p:spPr>
          <a:xfrm>
            <a:off x="-108520" y="5779998"/>
            <a:ext cx="5184576" cy="1200329"/>
          </a:xfrm>
          <a:prstGeom prst="rect">
            <a:avLst/>
          </a:prstGeom>
          <a:noFill/>
        </p:spPr>
        <p:txBody>
          <a:bodyPr wrap="square" rtlCol="0">
            <a:spAutoFit/>
          </a:bodyPr>
          <a:lstStyle/>
          <a:p>
            <a:r>
              <a:rPr lang="zh-CN" altLang="en-US" sz="2400" b="1" dirty="0">
                <a:solidFill>
                  <a:srgbClr val="00B0F0"/>
                </a:solidFill>
              </a:rPr>
              <a:t>定义：关系模式</a:t>
            </a:r>
            <a:r>
              <a:rPr lang="en-US" altLang="zh-CN" sz="2400" b="1" dirty="0">
                <a:solidFill>
                  <a:srgbClr val="00B0F0"/>
                </a:solidFill>
              </a:rPr>
              <a:t>R</a:t>
            </a:r>
            <a:r>
              <a:rPr lang="zh-CN" altLang="en-US" sz="2400" b="1" dirty="0">
                <a:solidFill>
                  <a:srgbClr val="00B0F0"/>
                </a:solidFill>
              </a:rPr>
              <a:t>属于</a:t>
            </a:r>
            <a:r>
              <a:rPr lang="en-US" altLang="zh-CN" sz="2400" b="1" dirty="0">
                <a:solidFill>
                  <a:srgbClr val="00B0F0"/>
                </a:solidFill>
              </a:rPr>
              <a:t>1NF</a:t>
            </a:r>
            <a:r>
              <a:rPr lang="zh-CN" altLang="en-US" sz="2400" b="1" dirty="0">
                <a:solidFill>
                  <a:srgbClr val="00B0F0"/>
                </a:solidFill>
              </a:rPr>
              <a:t>，对于</a:t>
            </a:r>
            <a:r>
              <a:rPr lang="en-US" altLang="zh-CN" sz="2400" b="1" dirty="0">
                <a:solidFill>
                  <a:srgbClr val="00B0F0"/>
                </a:solidFill>
              </a:rPr>
              <a:t>R</a:t>
            </a:r>
            <a:r>
              <a:rPr lang="zh-CN" altLang="en-US" sz="2400" b="1" dirty="0">
                <a:solidFill>
                  <a:srgbClr val="00B0F0"/>
                </a:solidFill>
              </a:rPr>
              <a:t>中的每一个非平凡多值依赖</a:t>
            </a:r>
            <a:r>
              <a:rPr lang="en-US" altLang="zh-CN" sz="2400" b="1" dirty="0">
                <a:solidFill>
                  <a:srgbClr val="00B0F0"/>
                </a:solidFill>
              </a:rPr>
              <a:t>X→→Y</a:t>
            </a:r>
            <a:r>
              <a:rPr lang="zh-CN" altLang="en-US" sz="2400" b="1" dirty="0">
                <a:solidFill>
                  <a:srgbClr val="00B0F0"/>
                </a:solidFill>
              </a:rPr>
              <a:t>，</a:t>
            </a:r>
            <a:r>
              <a:rPr lang="en-US" altLang="zh-CN" sz="2400" b="1" dirty="0">
                <a:solidFill>
                  <a:srgbClr val="00B0F0"/>
                </a:solidFill>
              </a:rPr>
              <a:t>X</a:t>
            </a:r>
            <a:r>
              <a:rPr lang="zh-CN" altLang="en-US" sz="2400" b="1" dirty="0">
                <a:solidFill>
                  <a:srgbClr val="00B0F0"/>
                </a:solidFill>
              </a:rPr>
              <a:t>都含有码，则</a:t>
            </a:r>
            <a:r>
              <a:rPr lang="en-US" altLang="zh-CN" sz="2400" b="1" dirty="0">
                <a:solidFill>
                  <a:srgbClr val="00B0F0"/>
                </a:solidFill>
              </a:rPr>
              <a:t>R</a:t>
            </a:r>
            <a:r>
              <a:rPr lang="zh-CN" altLang="en-US" sz="2400" b="1" dirty="0">
                <a:solidFill>
                  <a:srgbClr val="00B0F0"/>
                </a:solidFill>
              </a:rPr>
              <a:t>属于</a:t>
            </a:r>
            <a:r>
              <a:rPr lang="en-US" altLang="zh-CN" sz="2400" b="1" dirty="0">
                <a:solidFill>
                  <a:srgbClr val="00B0F0"/>
                </a:solidFill>
              </a:rPr>
              <a:t>4NF</a:t>
            </a:r>
            <a:endParaRPr lang="zh-CN" altLang="en-US" sz="24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3EF46DAE-5AAD-4CBF-A846-0773DC395B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C11808-AB33-47AF-A3BF-DD9D72DFAC6D}" type="slidenum">
              <a:rPr lang="zh-CN" altLang="en-US"/>
              <a:pPr eaLnBrk="1" hangingPunct="1"/>
              <a:t>61</a:t>
            </a:fld>
            <a:endParaRPr lang="en-US" altLang="zh-CN"/>
          </a:p>
        </p:txBody>
      </p:sp>
      <p:sp>
        <p:nvSpPr>
          <p:cNvPr id="62467" name="Rectangle 3">
            <a:extLst>
              <a:ext uri="{FF2B5EF4-FFF2-40B4-BE49-F238E27FC236}">
                <a16:creationId xmlns:a16="http://schemas.microsoft.com/office/drawing/2014/main" id="{741C9132-C6BC-4369-8BDE-9CF947D211D3}"/>
              </a:ext>
            </a:extLst>
          </p:cNvPr>
          <p:cNvSpPr>
            <a:spLocks noGrp="1" noChangeArrowheads="1"/>
          </p:cNvSpPr>
          <p:nvPr>
            <p:ph type="body" idx="1"/>
          </p:nvPr>
        </p:nvSpPr>
        <p:spPr>
          <a:xfrm>
            <a:off x="539750" y="908050"/>
            <a:ext cx="8424863" cy="4826000"/>
          </a:xfrm>
        </p:spPr>
        <p:txBody>
          <a:bodyPr/>
          <a:lstStyle/>
          <a:p>
            <a:pPr eaLnBrk="1" hangingPunct="1"/>
            <a:r>
              <a:rPr lang="zh-CN" altLang="en-US" sz="3600"/>
              <a:t>例：</a:t>
            </a:r>
            <a:r>
              <a:rPr lang="en-US" altLang="zh-CN" sz="3600"/>
              <a:t>Teaching(C,T,B) </a:t>
            </a:r>
            <a:r>
              <a:rPr lang="en-US" altLang="zh-CN" sz="3600">
                <a:sym typeface="Symbol" panose="05050102010706020507" pitchFamily="18" charset="2"/>
              </a:rPr>
              <a:t></a:t>
            </a:r>
            <a:r>
              <a:rPr lang="en-US" altLang="zh-CN" sz="3600"/>
              <a:t> 4NF</a:t>
            </a:r>
          </a:p>
          <a:p>
            <a:pPr eaLnBrk="1" hangingPunct="1"/>
            <a:r>
              <a:rPr lang="zh-CN" altLang="en-US" sz="3600"/>
              <a:t>存在非平凡的多值依赖</a:t>
            </a:r>
            <a:r>
              <a:rPr lang="en-US" altLang="zh-CN" sz="3600"/>
              <a:t>C→→T</a:t>
            </a:r>
            <a:r>
              <a:rPr lang="zh-CN" altLang="en-US" sz="3600"/>
              <a:t>，且</a:t>
            </a:r>
            <a:r>
              <a:rPr lang="en-US" altLang="zh-CN" sz="3600"/>
              <a:t>C</a:t>
            </a:r>
            <a:r>
              <a:rPr lang="zh-CN" altLang="en-US" sz="3600"/>
              <a:t>不是码</a:t>
            </a:r>
          </a:p>
          <a:p>
            <a:pPr eaLnBrk="1" hangingPunct="1"/>
            <a:r>
              <a:rPr lang="zh-CN" altLang="en-US" sz="3600"/>
              <a:t>用投影分解法把</a:t>
            </a:r>
            <a:r>
              <a:rPr lang="en-US" altLang="zh-CN" sz="3600"/>
              <a:t>Teaching</a:t>
            </a:r>
            <a:r>
              <a:rPr lang="zh-CN" altLang="en-US" sz="3600"/>
              <a:t>分解为如下两个关系模式：</a:t>
            </a:r>
          </a:p>
          <a:p>
            <a:pPr lvl="1" eaLnBrk="1" hangingPunct="1"/>
            <a:r>
              <a:rPr lang="en-US" altLang="zh-CN" sz="3200"/>
              <a:t>CT(C, T) ∈ 4NF</a:t>
            </a:r>
          </a:p>
          <a:p>
            <a:pPr lvl="1" eaLnBrk="1" hangingPunct="1"/>
            <a:r>
              <a:rPr lang="en-US" altLang="zh-CN" sz="3200"/>
              <a:t>CB(C, B) ∈ 4NF</a:t>
            </a:r>
          </a:p>
          <a:p>
            <a:pPr lvl="1" eaLnBrk="1" hangingPunct="1"/>
            <a:r>
              <a:rPr lang="en-US" altLang="zh-CN" sz="3200"/>
              <a:t>C→→T</a:t>
            </a:r>
            <a:r>
              <a:rPr lang="zh-CN" altLang="en-US" sz="3200"/>
              <a:t>， </a:t>
            </a:r>
            <a:r>
              <a:rPr lang="en-US" altLang="zh-CN" sz="3200"/>
              <a:t>C→→B</a:t>
            </a:r>
            <a:r>
              <a:rPr lang="zh-CN" altLang="en-US" sz="3200"/>
              <a:t>是平凡的多值依赖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5F32616C-E974-4A75-848C-E76FD0D1A2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5DBED7-18AA-48C8-91B4-462B75A124C8}" type="slidenum">
              <a:rPr lang="zh-CN" altLang="en-US"/>
              <a:pPr eaLnBrk="1" hangingPunct="1"/>
              <a:t>62</a:t>
            </a:fld>
            <a:endParaRPr lang="en-US" altLang="zh-CN"/>
          </a:p>
        </p:txBody>
      </p:sp>
      <p:sp>
        <p:nvSpPr>
          <p:cNvPr id="66563" name="Rectangle 2">
            <a:extLst>
              <a:ext uri="{FF2B5EF4-FFF2-40B4-BE49-F238E27FC236}">
                <a16:creationId xmlns:a16="http://schemas.microsoft.com/office/drawing/2014/main" id="{B543EDB6-5A6B-4139-ABC9-CCFE1B0EDCDC}"/>
              </a:ext>
            </a:extLst>
          </p:cNvPr>
          <p:cNvSpPr>
            <a:spLocks noGrp="1" noChangeArrowheads="1"/>
          </p:cNvSpPr>
          <p:nvPr>
            <p:ph type="title"/>
          </p:nvPr>
        </p:nvSpPr>
        <p:spPr/>
        <p:txBody>
          <a:bodyPr/>
          <a:lstStyle/>
          <a:p>
            <a:pPr eaLnBrk="1" hangingPunct="1"/>
            <a:r>
              <a:rPr lang="en-US" altLang="zh-CN" sz="4800">
                <a:solidFill>
                  <a:srgbClr val="3333CC"/>
                </a:solidFill>
              </a:rPr>
              <a:t>6.2.9 </a:t>
            </a:r>
            <a:r>
              <a:rPr lang="zh-CN" altLang="en-US" sz="4800">
                <a:solidFill>
                  <a:srgbClr val="3333CC"/>
                </a:solidFill>
              </a:rPr>
              <a:t>规范化小结</a:t>
            </a:r>
          </a:p>
        </p:txBody>
      </p:sp>
      <p:sp>
        <p:nvSpPr>
          <p:cNvPr id="63492" name="Rectangle 3">
            <a:extLst>
              <a:ext uri="{FF2B5EF4-FFF2-40B4-BE49-F238E27FC236}">
                <a16:creationId xmlns:a16="http://schemas.microsoft.com/office/drawing/2014/main" id="{620DE9AA-BA0B-4E98-8408-4C894AEF7637}"/>
              </a:ext>
            </a:extLst>
          </p:cNvPr>
          <p:cNvSpPr>
            <a:spLocks noGrp="1" noChangeArrowheads="1"/>
          </p:cNvSpPr>
          <p:nvPr>
            <p:ph type="body" idx="1"/>
          </p:nvPr>
        </p:nvSpPr>
        <p:spPr>
          <a:xfrm>
            <a:off x="431800" y="1628775"/>
            <a:ext cx="8604250" cy="4205288"/>
          </a:xfrm>
        </p:spPr>
        <p:txBody>
          <a:bodyPr/>
          <a:lstStyle/>
          <a:p>
            <a:pPr eaLnBrk="1" hangingPunct="1"/>
            <a:r>
              <a:rPr lang="zh-CN" altLang="en-US" sz="3600">
                <a:solidFill>
                  <a:srgbClr val="3333CC"/>
                </a:solidFill>
              </a:rPr>
              <a:t>关系数据库的规范化理论是数据库逻辑设计的工具</a:t>
            </a:r>
          </a:p>
          <a:p>
            <a:pPr eaLnBrk="1" hangingPunct="1"/>
            <a:r>
              <a:rPr lang="zh-CN" altLang="en-US" sz="3600"/>
              <a:t>目的：尽量消除插入、删除异常，修改复杂，数据冗余</a:t>
            </a:r>
          </a:p>
          <a:p>
            <a:pPr eaLnBrk="1" hangingPunct="1"/>
            <a:r>
              <a:rPr lang="zh-CN" altLang="en-US" sz="3600"/>
              <a:t>基本思想：逐步消除数据依赖中不合适的部分</a:t>
            </a:r>
          </a:p>
          <a:p>
            <a:pPr eaLnBrk="1" hangingPunct="1"/>
            <a:r>
              <a:rPr lang="zh-CN" altLang="en-US" sz="3600"/>
              <a:t>实质：概念的单一化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8E99CD06-3103-46D1-8DFD-9C9C9F16D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3FCC68-4809-45A6-BF9F-FA66A86DC422}" type="slidenum">
              <a:rPr lang="zh-CN" altLang="en-US"/>
              <a:pPr eaLnBrk="1" hangingPunct="1"/>
              <a:t>63</a:t>
            </a:fld>
            <a:endParaRPr lang="en-US" altLang="zh-CN"/>
          </a:p>
        </p:txBody>
      </p:sp>
      <p:sp>
        <p:nvSpPr>
          <p:cNvPr id="67587" name="Rectangle 2">
            <a:extLst>
              <a:ext uri="{FF2B5EF4-FFF2-40B4-BE49-F238E27FC236}">
                <a16:creationId xmlns:a16="http://schemas.microsoft.com/office/drawing/2014/main" id="{815F462A-D7C2-4DE5-8525-DDF9A8809A79}"/>
              </a:ext>
            </a:extLst>
          </p:cNvPr>
          <p:cNvSpPr>
            <a:spLocks noGrp="1" noChangeArrowheads="1"/>
          </p:cNvSpPr>
          <p:nvPr>
            <p:ph type="title"/>
          </p:nvPr>
        </p:nvSpPr>
        <p:spPr>
          <a:xfrm>
            <a:off x="457200" y="214313"/>
            <a:ext cx="8229600" cy="1143000"/>
          </a:xfrm>
        </p:spPr>
        <p:txBody>
          <a:bodyPr/>
          <a:lstStyle/>
          <a:p>
            <a:pPr eaLnBrk="1" hangingPunct="1"/>
            <a:r>
              <a:rPr lang="zh-CN" altLang="en-US" sz="4800">
                <a:solidFill>
                  <a:srgbClr val="3333CC"/>
                </a:solidFill>
              </a:rPr>
              <a:t>关系模式的规范化过程</a:t>
            </a:r>
          </a:p>
        </p:txBody>
      </p:sp>
      <p:sp>
        <p:nvSpPr>
          <p:cNvPr id="67588" name="Rectangle 4">
            <a:extLst>
              <a:ext uri="{FF2B5EF4-FFF2-40B4-BE49-F238E27FC236}">
                <a16:creationId xmlns:a16="http://schemas.microsoft.com/office/drawing/2014/main" id="{B5162A0A-6D25-4E57-A99F-2E4498432DFA}"/>
              </a:ext>
            </a:extLst>
          </p:cNvPr>
          <p:cNvSpPr>
            <a:spLocks noGrp="1" noChangeArrowheads="1"/>
          </p:cNvSpPr>
          <p:nvPr>
            <p:ph type="body" idx="1"/>
          </p:nvPr>
        </p:nvSpPr>
        <p:spPr>
          <a:xfrm>
            <a:off x="3348038" y="1341438"/>
            <a:ext cx="1871662" cy="5399087"/>
          </a:xfrm>
        </p:spPr>
        <p:txBody>
          <a:bodyPr/>
          <a:lstStyle/>
          <a:p>
            <a:pPr eaLnBrk="1" hangingPunct="1"/>
            <a:r>
              <a:rPr lang="en-US" altLang="zh-CN">
                <a:solidFill>
                  <a:schemeClr val="accent2"/>
                </a:solidFill>
              </a:rPr>
              <a:t>1NF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2NF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3NF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BCNF </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4NF</a:t>
            </a:r>
          </a:p>
        </p:txBody>
      </p:sp>
      <p:sp>
        <p:nvSpPr>
          <p:cNvPr id="64517" name="Rectangle 5">
            <a:extLst>
              <a:ext uri="{FF2B5EF4-FFF2-40B4-BE49-F238E27FC236}">
                <a16:creationId xmlns:a16="http://schemas.microsoft.com/office/drawing/2014/main" id="{FD0CA715-092E-4A2F-82C7-94757AD5C635}"/>
              </a:ext>
            </a:extLst>
          </p:cNvPr>
          <p:cNvSpPr>
            <a:spLocks noChangeArrowheads="1"/>
          </p:cNvSpPr>
          <p:nvPr/>
        </p:nvSpPr>
        <p:spPr bwMode="auto">
          <a:xfrm>
            <a:off x="4714875" y="16287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非主属性</a:t>
            </a:r>
            <a:r>
              <a:rPr lang="zh-CN" altLang="en-US" sz="3200">
                <a:latin typeface="Garamond" panose="02020404030301010803" pitchFamily="18" charset="0"/>
              </a:rPr>
              <a:t>对码的部分函数依赖</a:t>
            </a:r>
          </a:p>
        </p:txBody>
      </p:sp>
      <p:sp>
        <p:nvSpPr>
          <p:cNvPr id="64518" name="Rectangle 6">
            <a:extLst>
              <a:ext uri="{FF2B5EF4-FFF2-40B4-BE49-F238E27FC236}">
                <a16:creationId xmlns:a16="http://schemas.microsoft.com/office/drawing/2014/main" id="{E3070DD5-FF73-4A8C-BAEA-DF37EDDF0994}"/>
              </a:ext>
            </a:extLst>
          </p:cNvPr>
          <p:cNvSpPr>
            <a:spLocks noChangeArrowheads="1"/>
          </p:cNvSpPr>
          <p:nvPr/>
        </p:nvSpPr>
        <p:spPr bwMode="auto">
          <a:xfrm>
            <a:off x="4714875" y="27844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非主属性</a:t>
            </a:r>
            <a:r>
              <a:rPr lang="zh-CN" altLang="en-US" sz="3200">
                <a:latin typeface="Garamond" panose="02020404030301010803" pitchFamily="18" charset="0"/>
              </a:rPr>
              <a:t>对码的传递函数依赖</a:t>
            </a:r>
          </a:p>
        </p:txBody>
      </p:sp>
      <p:sp>
        <p:nvSpPr>
          <p:cNvPr id="64519" name="Rectangle 7">
            <a:extLst>
              <a:ext uri="{FF2B5EF4-FFF2-40B4-BE49-F238E27FC236}">
                <a16:creationId xmlns:a16="http://schemas.microsoft.com/office/drawing/2014/main" id="{024D5116-6C3F-48D2-822A-22A7493307C8}"/>
              </a:ext>
            </a:extLst>
          </p:cNvPr>
          <p:cNvSpPr>
            <a:spLocks noChangeArrowheads="1"/>
          </p:cNvSpPr>
          <p:nvPr/>
        </p:nvSpPr>
        <p:spPr bwMode="auto">
          <a:xfrm>
            <a:off x="4714875" y="3941763"/>
            <a:ext cx="4249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主属性</a:t>
            </a:r>
            <a:r>
              <a:rPr lang="zh-CN" altLang="en-US" sz="3200">
                <a:latin typeface="Garamond" panose="02020404030301010803" pitchFamily="18" charset="0"/>
              </a:rPr>
              <a:t>对码的部分和传递函数依赖</a:t>
            </a:r>
          </a:p>
        </p:txBody>
      </p:sp>
      <p:sp>
        <p:nvSpPr>
          <p:cNvPr id="64520" name="Rectangle 8">
            <a:extLst>
              <a:ext uri="{FF2B5EF4-FFF2-40B4-BE49-F238E27FC236}">
                <a16:creationId xmlns:a16="http://schemas.microsoft.com/office/drawing/2014/main" id="{67820E37-776E-4DDF-994B-C3634775F93F}"/>
              </a:ext>
            </a:extLst>
          </p:cNvPr>
          <p:cNvSpPr>
            <a:spLocks noChangeArrowheads="1"/>
          </p:cNvSpPr>
          <p:nvPr/>
        </p:nvSpPr>
        <p:spPr bwMode="auto">
          <a:xfrm>
            <a:off x="4714875" y="5099050"/>
            <a:ext cx="4103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消除非平凡且非函数依赖的多值依赖</a:t>
            </a:r>
          </a:p>
        </p:txBody>
      </p:sp>
      <p:sp>
        <p:nvSpPr>
          <p:cNvPr id="67593" name="Rectangle 9">
            <a:extLst>
              <a:ext uri="{FF2B5EF4-FFF2-40B4-BE49-F238E27FC236}">
                <a16:creationId xmlns:a16="http://schemas.microsoft.com/office/drawing/2014/main" id="{642DA6B1-7FB5-4AEA-A13E-2DB2F1D825AA}"/>
              </a:ext>
            </a:extLst>
          </p:cNvPr>
          <p:cNvSpPr>
            <a:spLocks noChangeArrowheads="1"/>
          </p:cNvSpPr>
          <p:nvPr/>
        </p:nvSpPr>
        <p:spPr bwMode="auto">
          <a:xfrm>
            <a:off x="323850" y="2492375"/>
            <a:ext cx="2663825" cy="1800225"/>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消除决定因素非码的非平凡函数依赖</a:t>
            </a:r>
          </a:p>
        </p:txBody>
      </p:sp>
      <p:sp>
        <p:nvSpPr>
          <p:cNvPr id="67594" name="Line 10">
            <a:extLst>
              <a:ext uri="{FF2B5EF4-FFF2-40B4-BE49-F238E27FC236}">
                <a16:creationId xmlns:a16="http://schemas.microsoft.com/office/drawing/2014/main" id="{69E5D978-74B8-4D82-9FF6-048453870BE7}"/>
              </a:ext>
            </a:extLst>
          </p:cNvPr>
          <p:cNvSpPr>
            <a:spLocks noChangeShapeType="1"/>
          </p:cNvSpPr>
          <p:nvPr/>
        </p:nvSpPr>
        <p:spPr bwMode="auto">
          <a:xfrm>
            <a:off x="900113" y="5300663"/>
            <a:ext cx="251936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a:extLst>
              <a:ext uri="{FF2B5EF4-FFF2-40B4-BE49-F238E27FC236}">
                <a16:creationId xmlns:a16="http://schemas.microsoft.com/office/drawing/2014/main" id="{8CC83888-40E5-4137-B7DB-D3447A8063F5}"/>
              </a:ext>
            </a:extLst>
          </p:cNvPr>
          <p:cNvSpPr>
            <a:spLocks noChangeShapeType="1"/>
          </p:cNvSpPr>
          <p:nvPr/>
        </p:nvSpPr>
        <p:spPr bwMode="auto">
          <a:xfrm>
            <a:off x="3276600" y="1557338"/>
            <a:ext cx="0" cy="36718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 name="组合 42">
            <a:extLst>
              <a:ext uri="{FF2B5EF4-FFF2-40B4-BE49-F238E27FC236}">
                <a16:creationId xmlns:a16="http://schemas.microsoft.com/office/drawing/2014/main" id="{955EDACA-D058-D39A-3D23-38942A0AD41D}"/>
              </a:ext>
            </a:extLst>
          </p:cNvPr>
          <p:cNvGrpSpPr/>
          <p:nvPr/>
        </p:nvGrpSpPr>
        <p:grpSpPr>
          <a:xfrm>
            <a:off x="1754135" y="1102465"/>
            <a:ext cx="2167560" cy="4545360"/>
            <a:chOff x="1754135" y="1102465"/>
            <a:chExt cx="2167560" cy="4545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19628B0-C4A0-DA5D-3B3B-5A74D476CDA4}"/>
                    </a:ext>
                  </a:extLst>
                </p14:cNvPr>
                <p14:cNvContentPartPr/>
                <p14:nvPr/>
              </p14:nvContentPartPr>
              <p14:xfrm>
                <a:off x="3240935" y="1423225"/>
                <a:ext cx="680760" cy="4224600"/>
              </p14:xfrm>
            </p:contentPart>
          </mc:Choice>
          <mc:Fallback xmlns="">
            <p:pic>
              <p:nvPicPr>
                <p:cNvPr id="2" name="墨迹 1">
                  <a:extLst>
                    <a:ext uri="{FF2B5EF4-FFF2-40B4-BE49-F238E27FC236}">
                      <a16:creationId xmlns:a16="http://schemas.microsoft.com/office/drawing/2014/main" id="{C19628B0-C4A0-DA5D-3B3B-5A74D476CDA4}"/>
                    </a:ext>
                  </a:extLst>
                </p:cNvPr>
                <p:cNvPicPr/>
                <p:nvPr/>
              </p:nvPicPr>
              <p:blipFill>
                <a:blip r:embed="rId3"/>
                <a:stretch>
                  <a:fillRect/>
                </a:stretch>
              </p:blipFill>
              <p:spPr>
                <a:xfrm>
                  <a:off x="3204935" y="1387225"/>
                  <a:ext cx="752400" cy="42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140E9396-4B85-F2CA-7680-B680396D61A6}"/>
                    </a:ext>
                  </a:extLst>
                </p14:cNvPr>
                <p14:cNvContentPartPr/>
                <p14:nvPr/>
              </p14:nvContentPartPr>
              <p14:xfrm>
                <a:off x="2026295" y="1253305"/>
                <a:ext cx="200160" cy="238320"/>
              </p14:xfrm>
            </p:contentPart>
          </mc:Choice>
          <mc:Fallback xmlns="">
            <p:pic>
              <p:nvPicPr>
                <p:cNvPr id="3" name="墨迹 2">
                  <a:extLst>
                    <a:ext uri="{FF2B5EF4-FFF2-40B4-BE49-F238E27FC236}">
                      <a16:creationId xmlns:a16="http://schemas.microsoft.com/office/drawing/2014/main" id="{140E9396-4B85-F2CA-7680-B680396D61A6}"/>
                    </a:ext>
                  </a:extLst>
                </p:cNvPr>
                <p:cNvPicPr/>
                <p:nvPr/>
              </p:nvPicPr>
              <p:blipFill>
                <a:blip r:embed="rId5"/>
                <a:stretch>
                  <a:fillRect/>
                </a:stretch>
              </p:blipFill>
              <p:spPr>
                <a:xfrm>
                  <a:off x="1990655" y="1217665"/>
                  <a:ext cx="271800" cy="309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C885CC73-4194-0025-6432-3986E6B6EAA7}"/>
                    </a:ext>
                  </a:extLst>
                </p14:cNvPr>
                <p14:cNvContentPartPr/>
                <p14:nvPr/>
              </p14:nvContentPartPr>
              <p14:xfrm>
                <a:off x="2054735" y="1489105"/>
                <a:ext cx="68040" cy="415440"/>
              </p14:xfrm>
            </p:contentPart>
          </mc:Choice>
          <mc:Fallback xmlns="">
            <p:pic>
              <p:nvPicPr>
                <p:cNvPr id="4" name="墨迹 3">
                  <a:extLst>
                    <a:ext uri="{FF2B5EF4-FFF2-40B4-BE49-F238E27FC236}">
                      <a16:creationId xmlns:a16="http://schemas.microsoft.com/office/drawing/2014/main" id="{C885CC73-4194-0025-6432-3986E6B6EAA7}"/>
                    </a:ext>
                  </a:extLst>
                </p:cNvPr>
                <p:cNvPicPr/>
                <p:nvPr/>
              </p:nvPicPr>
              <p:blipFill>
                <a:blip r:embed="rId7"/>
                <a:stretch>
                  <a:fillRect/>
                </a:stretch>
              </p:blipFill>
              <p:spPr>
                <a:xfrm>
                  <a:off x="2019095" y="1453105"/>
                  <a:ext cx="139680" cy="48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75AD3F4-1B45-01EA-CCF5-CFBBE1B9B806}"/>
                    </a:ext>
                  </a:extLst>
                </p14:cNvPr>
                <p14:cNvContentPartPr/>
                <p14:nvPr/>
              </p14:nvContentPartPr>
              <p14:xfrm>
                <a:off x="1951055" y="1677745"/>
                <a:ext cx="23760" cy="113400"/>
              </p14:xfrm>
            </p:contentPart>
          </mc:Choice>
          <mc:Fallback xmlns="">
            <p:pic>
              <p:nvPicPr>
                <p:cNvPr id="5" name="墨迹 4">
                  <a:extLst>
                    <a:ext uri="{FF2B5EF4-FFF2-40B4-BE49-F238E27FC236}">
                      <a16:creationId xmlns:a16="http://schemas.microsoft.com/office/drawing/2014/main" id="{D75AD3F4-1B45-01EA-CCF5-CFBBE1B9B806}"/>
                    </a:ext>
                  </a:extLst>
                </p:cNvPr>
                <p:cNvPicPr/>
                <p:nvPr/>
              </p:nvPicPr>
              <p:blipFill>
                <a:blip r:embed="rId9"/>
                <a:stretch>
                  <a:fillRect/>
                </a:stretch>
              </p:blipFill>
              <p:spPr>
                <a:xfrm>
                  <a:off x="1915415" y="1642105"/>
                  <a:ext cx="95400" cy="185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C655F17F-9663-C1E1-8A2F-F2016374815E}"/>
                    </a:ext>
                  </a:extLst>
                </p14:cNvPr>
                <p14:cNvContentPartPr/>
                <p14:nvPr/>
              </p14:nvContentPartPr>
              <p14:xfrm>
                <a:off x="2203055" y="1583425"/>
                <a:ext cx="125280" cy="131760"/>
              </p14:xfrm>
            </p:contentPart>
          </mc:Choice>
          <mc:Fallback xmlns="">
            <p:pic>
              <p:nvPicPr>
                <p:cNvPr id="6" name="墨迹 5">
                  <a:extLst>
                    <a:ext uri="{FF2B5EF4-FFF2-40B4-BE49-F238E27FC236}">
                      <a16:creationId xmlns:a16="http://schemas.microsoft.com/office/drawing/2014/main" id="{C655F17F-9663-C1E1-8A2F-F2016374815E}"/>
                    </a:ext>
                  </a:extLst>
                </p:cNvPr>
                <p:cNvPicPr/>
                <p:nvPr/>
              </p:nvPicPr>
              <p:blipFill>
                <a:blip r:embed="rId11"/>
                <a:stretch>
                  <a:fillRect/>
                </a:stretch>
              </p:blipFill>
              <p:spPr>
                <a:xfrm>
                  <a:off x="2167415" y="1547425"/>
                  <a:ext cx="19692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E4B9A46F-A959-F74F-A51E-A869355668C4}"/>
                    </a:ext>
                  </a:extLst>
                </p14:cNvPr>
                <p14:cNvContentPartPr/>
                <p14:nvPr/>
              </p14:nvContentPartPr>
              <p14:xfrm>
                <a:off x="1754135" y="1583425"/>
                <a:ext cx="668880" cy="322200"/>
              </p14:xfrm>
            </p:contentPart>
          </mc:Choice>
          <mc:Fallback xmlns="">
            <p:pic>
              <p:nvPicPr>
                <p:cNvPr id="7" name="墨迹 6">
                  <a:extLst>
                    <a:ext uri="{FF2B5EF4-FFF2-40B4-BE49-F238E27FC236}">
                      <a16:creationId xmlns:a16="http://schemas.microsoft.com/office/drawing/2014/main" id="{E4B9A46F-A959-F74F-A51E-A869355668C4}"/>
                    </a:ext>
                  </a:extLst>
                </p:cNvPr>
                <p:cNvPicPr/>
                <p:nvPr/>
              </p:nvPicPr>
              <p:blipFill>
                <a:blip r:embed="rId13"/>
                <a:stretch>
                  <a:fillRect/>
                </a:stretch>
              </p:blipFill>
              <p:spPr>
                <a:xfrm>
                  <a:off x="1718135" y="1547425"/>
                  <a:ext cx="740520" cy="39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AD06D68D-29EB-816F-2F98-FB02D13F6634}"/>
                    </a:ext>
                  </a:extLst>
                </p14:cNvPr>
                <p14:cNvContentPartPr/>
                <p14:nvPr/>
              </p14:nvContentPartPr>
              <p14:xfrm>
                <a:off x="2488175" y="1592785"/>
                <a:ext cx="10080" cy="227160"/>
              </p14:xfrm>
            </p:contentPart>
          </mc:Choice>
          <mc:Fallback xmlns="">
            <p:pic>
              <p:nvPicPr>
                <p:cNvPr id="8" name="墨迹 7">
                  <a:extLst>
                    <a:ext uri="{FF2B5EF4-FFF2-40B4-BE49-F238E27FC236}">
                      <a16:creationId xmlns:a16="http://schemas.microsoft.com/office/drawing/2014/main" id="{AD06D68D-29EB-816F-2F98-FB02D13F6634}"/>
                    </a:ext>
                  </a:extLst>
                </p:cNvPr>
                <p:cNvPicPr/>
                <p:nvPr/>
              </p:nvPicPr>
              <p:blipFill>
                <a:blip r:embed="rId15"/>
                <a:stretch>
                  <a:fillRect/>
                </a:stretch>
              </p:blipFill>
              <p:spPr>
                <a:xfrm>
                  <a:off x="2452535" y="1556785"/>
                  <a:ext cx="81720" cy="298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9AEEC726-0A48-83DF-13D0-9ABFBD87C5CA}"/>
                    </a:ext>
                  </a:extLst>
                </p14:cNvPr>
                <p14:cNvContentPartPr/>
                <p14:nvPr/>
              </p14:nvContentPartPr>
              <p14:xfrm>
                <a:off x="2808935" y="1187425"/>
                <a:ext cx="18360" cy="19080"/>
              </p14:xfrm>
            </p:contentPart>
          </mc:Choice>
          <mc:Fallback xmlns="">
            <p:pic>
              <p:nvPicPr>
                <p:cNvPr id="9" name="墨迹 8">
                  <a:extLst>
                    <a:ext uri="{FF2B5EF4-FFF2-40B4-BE49-F238E27FC236}">
                      <a16:creationId xmlns:a16="http://schemas.microsoft.com/office/drawing/2014/main" id="{9AEEC726-0A48-83DF-13D0-9ABFBD87C5CA}"/>
                    </a:ext>
                  </a:extLst>
                </p:cNvPr>
                <p:cNvPicPr/>
                <p:nvPr/>
              </p:nvPicPr>
              <p:blipFill>
                <a:blip r:embed="rId17"/>
                <a:stretch>
                  <a:fillRect/>
                </a:stretch>
              </p:blipFill>
              <p:spPr>
                <a:xfrm>
                  <a:off x="2772935" y="1151785"/>
                  <a:ext cx="90000" cy="9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9D12E1A7-5E33-9E1C-42A9-777915E37E11}"/>
                    </a:ext>
                  </a:extLst>
                </p14:cNvPr>
                <p14:cNvContentPartPr/>
                <p14:nvPr/>
              </p14:nvContentPartPr>
              <p14:xfrm>
                <a:off x="2718215" y="1140265"/>
                <a:ext cx="233280" cy="266400"/>
              </p14:xfrm>
            </p:contentPart>
          </mc:Choice>
          <mc:Fallback xmlns="">
            <p:pic>
              <p:nvPicPr>
                <p:cNvPr id="10" name="墨迹 9">
                  <a:extLst>
                    <a:ext uri="{FF2B5EF4-FFF2-40B4-BE49-F238E27FC236}">
                      <a16:creationId xmlns:a16="http://schemas.microsoft.com/office/drawing/2014/main" id="{9D12E1A7-5E33-9E1C-42A9-777915E37E11}"/>
                    </a:ext>
                  </a:extLst>
                </p:cNvPr>
                <p:cNvPicPr/>
                <p:nvPr/>
              </p:nvPicPr>
              <p:blipFill>
                <a:blip r:embed="rId19"/>
                <a:stretch>
                  <a:fillRect/>
                </a:stretch>
              </p:blipFill>
              <p:spPr>
                <a:xfrm>
                  <a:off x="2682215" y="1104265"/>
                  <a:ext cx="304920" cy="33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56F01797-D91E-4764-7DDF-E8FB101ADD4F}"/>
                    </a:ext>
                  </a:extLst>
                </p14:cNvPr>
                <p14:cNvContentPartPr/>
                <p14:nvPr/>
              </p14:nvContentPartPr>
              <p14:xfrm>
                <a:off x="2840255" y="1102465"/>
                <a:ext cx="71640" cy="501120"/>
              </p14:xfrm>
            </p:contentPart>
          </mc:Choice>
          <mc:Fallback xmlns="">
            <p:pic>
              <p:nvPicPr>
                <p:cNvPr id="11" name="墨迹 10">
                  <a:extLst>
                    <a:ext uri="{FF2B5EF4-FFF2-40B4-BE49-F238E27FC236}">
                      <a16:creationId xmlns:a16="http://schemas.microsoft.com/office/drawing/2014/main" id="{56F01797-D91E-4764-7DDF-E8FB101ADD4F}"/>
                    </a:ext>
                  </a:extLst>
                </p:cNvPr>
                <p:cNvPicPr/>
                <p:nvPr/>
              </p:nvPicPr>
              <p:blipFill>
                <a:blip r:embed="rId21"/>
                <a:stretch>
                  <a:fillRect/>
                </a:stretch>
              </p:blipFill>
              <p:spPr>
                <a:xfrm>
                  <a:off x="2804615" y="1066465"/>
                  <a:ext cx="143280" cy="572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6CC53840-0D3D-F916-DFBF-3754DD62E726}"/>
                    </a:ext>
                  </a:extLst>
                </p14:cNvPr>
                <p14:cNvContentPartPr/>
                <p14:nvPr/>
              </p14:nvContentPartPr>
              <p14:xfrm>
                <a:off x="2650175" y="1413865"/>
                <a:ext cx="149400" cy="101160"/>
              </p14:xfrm>
            </p:contentPart>
          </mc:Choice>
          <mc:Fallback xmlns="">
            <p:pic>
              <p:nvPicPr>
                <p:cNvPr id="12" name="墨迹 11">
                  <a:extLst>
                    <a:ext uri="{FF2B5EF4-FFF2-40B4-BE49-F238E27FC236}">
                      <a16:creationId xmlns:a16="http://schemas.microsoft.com/office/drawing/2014/main" id="{6CC53840-0D3D-F916-DFBF-3754DD62E726}"/>
                    </a:ext>
                  </a:extLst>
                </p:cNvPr>
                <p:cNvPicPr/>
                <p:nvPr/>
              </p:nvPicPr>
              <p:blipFill>
                <a:blip r:embed="rId23"/>
                <a:stretch>
                  <a:fillRect/>
                </a:stretch>
              </p:blipFill>
              <p:spPr>
                <a:xfrm>
                  <a:off x="2614535" y="1377865"/>
                  <a:ext cx="221040" cy="17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1A51991F-B94F-9B94-6778-B704FFF386EA}"/>
                    </a:ext>
                  </a:extLst>
                </p14:cNvPr>
                <p14:cNvContentPartPr/>
                <p14:nvPr/>
              </p14:nvContentPartPr>
              <p14:xfrm>
                <a:off x="2912615" y="1441585"/>
                <a:ext cx="63720" cy="106560"/>
              </p14:xfrm>
            </p:contentPart>
          </mc:Choice>
          <mc:Fallback xmlns="">
            <p:pic>
              <p:nvPicPr>
                <p:cNvPr id="13" name="墨迹 12">
                  <a:extLst>
                    <a:ext uri="{FF2B5EF4-FFF2-40B4-BE49-F238E27FC236}">
                      <a16:creationId xmlns:a16="http://schemas.microsoft.com/office/drawing/2014/main" id="{1A51991F-B94F-9B94-6778-B704FFF386EA}"/>
                    </a:ext>
                  </a:extLst>
                </p:cNvPr>
                <p:cNvPicPr/>
                <p:nvPr/>
              </p:nvPicPr>
              <p:blipFill>
                <a:blip r:embed="rId25"/>
                <a:stretch>
                  <a:fillRect/>
                </a:stretch>
              </p:blipFill>
              <p:spPr>
                <a:xfrm>
                  <a:off x="2876975" y="1405945"/>
                  <a:ext cx="135360" cy="178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0790E7B0-1324-5321-4403-CFD48C046022}"/>
                    </a:ext>
                  </a:extLst>
                </p14:cNvPr>
                <p14:cNvContentPartPr/>
                <p14:nvPr/>
              </p14:nvContentPartPr>
              <p14:xfrm>
                <a:off x="2667095" y="1630585"/>
                <a:ext cx="246960" cy="269280"/>
              </p14:xfrm>
            </p:contentPart>
          </mc:Choice>
          <mc:Fallback xmlns="">
            <p:pic>
              <p:nvPicPr>
                <p:cNvPr id="14" name="墨迹 13">
                  <a:extLst>
                    <a:ext uri="{FF2B5EF4-FFF2-40B4-BE49-F238E27FC236}">
                      <a16:creationId xmlns:a16="http://schemas.microsoft.com/office/drawing/2014/main" id="{0790E7B0-1324-5321-4403-CFD48C046022}"/>
                    </a:ext>
                  </a:extLst>
                </p:cNvPr>
                <p:cNvPicPr/>
                <p:nvPr/>
              </p:nvPicPr>
              <p:blipFill>
                <a:blip r:embed="rId27"/>
                <a:stretch>
                  <a:fillRect/>
                </a:stretch>
              </p:blipFill>
              <p:spPr>
                <a:xfrm>
                  <a:off x="2631455" y="1594585"/>
                  <a:ext cx="318600" cy="34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580C1382-AE61-52B6-0901-DBCAE092490D}"/>
                    </a:ext>
                  </a:extLst>
                </p14:cNvPr>
                <p14:cNvContentPartPr/>
                <p14:nvPr/>
              </p14:nvContentPartPr>
              <p14:xfrm>
                <a:off x="2695535" y="1705825"/>
                <a:ext cx="179640" cy="163440"/>
              </p14:xfrm>
            </p:contentPart>
          </mc:Choice>
          <mc:Fallback xmlns="">
            <p:pic>
              <p:nvPicPr>
                <p:cNvPr id="15" name="墨迹 14">
                  <a:extLst>
                    <a:ext uri="{FF2B5EF4-FFF2-40B4-BE49-F238E27FC236}">
                      <a16:creationId xmlns:a16="http://schemas.microsoft.com/office/drawing/2014/main" id="{580C1382-AE61-52B6-0901-DBCAE092490D}"/>
                    </a:ext>
                  </a:extLst>
                </p:cNvPr>
                <p:cNvPicPr/>
                <p:nvPr/>
              </p:nvPicPr>
              <p:blipFill>
                <a:blip r:embed="rId29"/>
                <a:stretch>
                  <a:fillRect/>
                </a:stretch>
              </p:blipFill>
              <p:spPr>
                <a:xfrm>
                  <a:off x="2659535" y="1670185"/>
                  <a:ext cx="251280" cy="235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09462264-FDE9-8FC6-2F69-E148F8638C07}"/>
                    </a:ext>
                  </a:extLst>
                </p14:cNvPr>
                <p14:cNvContentPartPr/>
                <p14:nvPr/>
              </p14:nvContentPartPr>
              <p14:xfrm>
                <a:off x="2620295" y="1611505"/>
                <a:ext cx="367200" cy="360"/>
              </p14:xfrm>
            </p:contentPart>
          </mc:Choice>
          <mc:Fallback xmlns="">
            <p:pic>
              <p:nvPicPr>
                <p:cNvPr id="16" name="墨迹 15">
                  <a:extLst>
                    <a:ext uri="{FF2B5EF4-FFF2-40B4-BE49-F238E27FC236}">
                      <a16:creationId xmlns:a16="http://schemas.microsoft.com/office/drawing/2014/main" id="{09462264-FDE9-8FC6-2F69-E148F8638C07}"/>
                    </a:ext>
                  </a:extLst>
                </p:cNvPr>
                <p:cNvPicPr/>
                <p:nvPr/>
              </p:nvPicPr>
              <p:blipFill>
                <a:blip r:embed="rId31"/>
                <a:stretch>
                  <a:fillRect/>
                </a:stretch>
              </p:blipFill>
              <p:spPr>
                <a:xfrm>
                  <a:off x="2584655" y="1575505"/>
                  <a:ext cx="43884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514FAF33-5164-B753-2D1F-ABB005B26102}"/>
                    </a:ext>
                  </a:extLst>
                </p14:cNvPr>
                <p14:cNvContentPartPr/>
                <p14:nvPr/>
              </p14:nvContentPartPr>
              <p14:xfrm>
                <a:off x="3081455" y="1102465"/>
                <a:ext cx="96840" cy="284400"/>
              </p14:xfrm>
            </p:contentPart>
          </mc:Choice>
          <mc:Fallback xmlns="">
            <p:pic>
              <p:nvPicPr>
                <p:cNvPr id="17" name="墨迹 16">
                  <a:extLst>
                    <a:ext uri="{FF2B5EF4-FFF2-40B4-BE49-F238E27FC236}">
                      <a16:creationId xmlns:a16="http://schemas.microsoft.com/office/drawing/2014/main" id="{514FAF33-5164-B753-2D1F-ABB005B26102}"/>
                    </a:ext>
                  </a:extLst>
                </p:cNvPr>
                <p:cNvPicPr/>
                <p:nvPr/>
              </p:nvPicPr>
              <p:blipFill>
                <a:blip r:embed="rId33"/>
                <a:stretch>
                  <a:fillRect/>
                </a:stretch>
              </p:blipFill>
              <p:spPr>
                <a:xfrm>
                  <a:off x="3045455" y="1066465"/>
                  <a:ext cx="168480" cy="35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AAB8AFB4-8EED-803E-3295-A9A88C407EED}"/>
                    </a:ext>
                  </a:extLst>
                </p14:cNvPr>
                <p14:cNvContentPartPr/>
                <p14:nvPr/>
              </p14:nvContentPartPr>
              <p14:xfrm>
                <a:off x="3195575" y="1245025"/>
                <a:ext cx="74520" cy="18000"/>
              </p14:xfrm>
            </p:contentPart>
          </mc:Choice>
          <mc:Fallback xmlns="">
            <p:pic>
              <p:nvPicPr>
                <p:cNvPr id="18" name="墨迹 17">
                  <a:extLst>
                    <a:ext uri="{FF2B5EF4-FFF2-40B4-BE49-F238E27FC236}">
                      <a16:creationId xmlns:a16="http://schemas.microsoft.com/office/drawing/2014/main" id="{AAB8AFB4-8EED-803E-3295-A9A88C407EED}"/>
                    </a:ext>
                  </a:extLst>
                </p:cNvPr>
                <p:cNvPicPr/>
                <p:nvPr/>
              </p:nvPicPr>
              <p:blipFill>
                <a:blip r:embed="rId35"/>
                <a:stretch>
                  <a:fillRect/>
                </a:stretch>
              </p:blipFill>
              <p:spPr>
                <a:xfrm>
                  <a:off x="3159575" y="1209385"/>
                  <a:ext cx="146160" cy="8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EDE9305B-19A7-AC64-7FDB-2574E3D66800}"/>
                    </a:ext>
                  </a:extLst>
                </p14:cNvPr>
                <p14:cNvContentPartPr/>
                <p14:nvPr/>
              </p14:nvContentPartPr>
              <p14:xfrm>
                <a:off x="3005135" y="1441585"/>
                <a:ext cx="171720" cy="346680"/>
              </p14:xfrm>
            </p:contentPart>
          </mc:Choice>
          <mc:Fallback xmlns="">
            <p:pic>
              <p:nvPicPr>
                <p:cNvPr id="19" name="墨迹 18">
                  <a:extLst>
                    <a:ext uri="{FF2B5EF4-FFF2-40B4-BE49-F238E27FC236}">
                      <a16:creationId xmlns:a16="http://schemas.microsoft.com/office/drawing/2014/main" id="{EDE9305B-19A7-AC64-7FDB-2574E3D66800}"/>
                    </a:ext>
                  </a:extLst>
                </p:cNvPr>
                <p:cNvPicPr/>
                <p:nvPr/>
              </p:nvPicPr>
              <p:blipFill>
                <a:blip r:embed="rId37"/>
                <a:stretch>
                  <a:fillRect/>
                </a:stretch>
              </p:blipFill>
              <p:spPr>
                <a:xfrm>
                  <a:off x="2969135" y="1405945"/>
                  <a:ext cx="243360" cy="418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0" name="墨迹 19">
                  <a:extLst>
                    <a:ext uri="{FF2B5EF4-FFF2-40B4-BE49-F238E27FC236}">
                      <a16:creationId xmlns:a16="http://schemas.microsoft.com/office/drawing/2014/main" id="{A25BB6DD-6F12-9967-A53C-DC6B6BC4FF85}"/>
                    </a:ext>
                  </a:extLst>
                </p14:cNvPr>
                <p14:cNvContentPartPr/>
                <p14:nvPr/>
              </p14:nvContentPartPr>
              <p14:xfrm>
                <a:off x="3138695" y="1404505"/>
                <a:ext cx="100080" cy="334080"/>
              </p14:xfrm>
            </p:contentPart>
          </mc:Choice>
          <mc:Fallback xmlns="">
            <p:pic>
              <p:nvPicPr>
                <p:cNvPr id="20" name="墨迹 19">
                  <a:extLst>
                    <a:ext uri="{FF2B5EF4-FFF2-40B4-BE49-F238E27FC236}">
                      <a16:creationId xmlns:a16="http://schemas.microsoft.com/office/drawing/2014/main" id="{A25BB6DD-6F12-9967-A53C-DC6B6BC4FF85}"/>
                    </a:ext>
                  </a:extLst>
                </p:cNvPr>
                <p:cNvPicPr/>
                <p:nvPr/>
              </p:nvPicPr>
              <p:blipFill>
                <a:blip r:embed="rId39"/>
                <a:stretch>
                  <a:fillRect/>
                </a:stretch>
              </p:blipFill>
              <p:spPr>
                <a:xfrm>
                  <a:off x="3103055" y="1368505"/>
                  <a:ext cx="171720" cy="405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1" name="墨迹 20">
                  <a:extLst>
                    <a:ext uri="{FF2B5EF4-FFF2-40B4-BE49-F238E27FC236}">
                      <a16:creationId xmlns:a16="http://schemas.microsoft.com/office/drawing/2014/main" id="{ECECDC8C-5A48-652D-251B-EF41C3550F34}"/>
                    </a:ext>
                  </a:extLst>
                </p14:cNvPr>
                <p14:cNvContentPartPr/>
                <p14:nvPr/>
              </p14:nvContentPartPr>
              <p14:xfrm>
                <a:off x="1758095" y="2111185"/>
                <a:ext cx="164880" cy="165600"/>
              </p14:xfrm>
            </p:contentPart>
          </mc:Choice>
          <mc:Fallback xmlns="">
            <p:pic>
              <p:nvPicPr>
                <p:cNvPr id="21" name="墨迹 20">
                  <a:extLst>
                    <a:ext uri="{FF2B5EF4-FFF2-40B4-BE49-F238E27FC236}">
                      <a16:creationId xmlns:a16="http://schemas.microsoft.com/office/drawing/2014/main" id="{ECECDC8C-5A48-652D-251B-EF41C3550F34}"/>
                    </a:ext>
                  </a:extLst>
                </p:cNvPr>
                <p:cNvPicPr/>
                <p:nvPr/>
              </p:nvPicPr>
              <p:blipFill>
                <a:blip r:embed="rId41"/>
                <a:stretch>
                  <a:fillRect/>
                </a:stretch>
              </p:blipFill>
              <p:spPr>
                <a:xfrm>
                  <a:off x="1722455" y="2075185"/>
                  <a:ext cx="236520" cy="237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2" name="墨迹 21">
                  <a:extLst>
                    <a:ext uri="{FF2B5EF4-FFF2-40B4-BE49-F238E27FC236}">
                      <a16:creationId xmlns:a16="http://schemas.microsoft.com/office/drawing/2014/main" id="{4659F1DA-68EE-7D8D-E326-C5284E1EF480}"/>
                    </a:ext>
                  </a:extLst>
                </p14:cNvPr>
                <p14:cNvContentPartPr/>
                <p14:nvPr/>
              </p14:nvContentPartPr>
              <p14:xfrm>
                <a:off x="1895255" y="2233585"/>
                <a:ext cx="27720" cy="272160"/>
              </p14:xfrm>
            </p:contentPart>
          </mc:Choice>
          <mc:Fallback xmlns="">
            <p:pic>
              <p:nvPicPr>
                <p:cNvPr id="22" name="墨迹 21">
                  <a:extLst>
                    <a:ext uri="{FF2B5EF4-FFF2-40B4-BE49-F238E27FC236}">
                      <a16:creationId xmlns:a16="http://schemas.microsoft.com/office/drawing/2014/main" id="{4659F1DA-68EE-7D8D-E326-C5284E1EF480}"/>
                    </a:ext>
                  </a:extLst>
                </p:cNvPr>
                <p:cNvPicPr/>
                <p:nvPr/>
              </p:nvPicPr>
              <p:blipFill>
                <a:blip r:embed="rId43"/>
                <a:stretch>
                  <a:fillRect/>
                </a:stretch>
              </p:blipFill>
              <p:spPr>
                <a:xfrm>
                  <a:off x="1859615" y="2197945"/>
                  <a:ext cx="99360" cy="34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3" name="墨迹 22">
                  <a:extLst>
                    <a:ext uri="{FF2B5EF4-FFF2-40B4-BE49-F238E27FC236}">
                      <a16:creationId xmlns:a16="http://schemas.microsoft.com/office/drawing/2014/main" id="{7C167B75-0D0F-E7B9-FA61-F567F9F2EF69}"/>
                    </a:ext>
                  </a:extLst>
                </p14:cNvPr>
                <p14:cNvContentPartPr/>
                <p14:nvPr/>
              </p14:nvContentPartPr>
              <p14:xfrm>
                <a:off x="2054735" y="2092465"/>
                <a:ext cx="18720" cy="25920"/>
              </p14:xfrm>
            </p:contentPart>
          </mc:Choice>
          <mc:Fallback xmlns="">
            <p:pic>
              <p:nvPicPr>
                <p:cNvPr id="23" name="墨迹 22">
                  <a:extLst>
                    <a:ext uri="{FF2B5EF4-FFF2-40B4-BE49-F238E27FC236}">
                      <a16:creationId xmlns:a16="http://schemas.microsoft.com/office/drawing/2014/main" id="{7C167B75-0D0F-E7B9-FA61-F567F9F2EF69}"/>
                    </a:ext>
                  </a:extLst>
                </p:cNvPr>
                <p:cNvPicPr/>
                <p:nvPr/>
              </p:nvPicPr>
              <p:blipFill>
                <a:blip r:embed="rId45"/>
                <a:stretch>
                  <a:fillRect/>
                </a:stretch>
              </p:blipFill>
              <p:spPr>
                <a:xfrm>
                  <a:off x="2019095" y="2056465"/>
                  <a:ext cx="90360" cy="9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4" name="墨迹 23">
                  <a:extLst>
                    <a:ext uri="{FF2B5EF4-FFF2-40B4-BE49-F238E27FC236}">
                      <a16:creationId xmlns:a16="http://schemas.microsoft.com/office/drawing/2014/main" id="{202D6B72-BA37-CD2C-5497-C940BF1FB0B4}"/>
                    </a:ext>
                  </a:extLst>
                </p14:cNvPr>
                <p14:cNvContentPartPr/>
                <p14:nvPr/>
              </p14:nvContentPartPr>
              <p14:xfrm>
                <a:off x="1969775" y="2179945"/>
                <a:ext cx="188640" cy="44640"/>
              </p14:xfrm>
            </p:contentPart>
          </mc:Choice>
          <mc:Fallback xmlns="">
            <p:pic>
              <p:nvPicPr>
                <p:cNvPr id="24" name="墨迹 23">
                  <a:extLst>
                    <a:ext uri="{FF2B5EF4-FFF2-40B4-BE49-F238E27FC236}">
                      <a16:creationId xmlns:a16="http://schemas.microsoft.com/office/drawing/2014/main" id="{202D6B72-BA37-CD2C-5497-C940BF1FB0B4}"/>
                    </a:ext>
                  </a:extLst>
                </p:cNvPr>
                <p:cNvPicPr/>
                <p:nvPr/>
              </p:nvPicPr>
              <p:blipFill>
                <a:blip r:embed="rId47"/>
                <a:stretch>
                  <a:fillRect/>
                </a:stretch>
              </p:blipFill>
              <p:spPr>
                <a:xfrm>
                  <a:off x="1934135" y="2143945"/>
                  <a:ext cx="260280" cy="11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5" name="墨迹 24">
                  <a:extLst>
                    <a:ext uri="{FF2B5EF4-FFF2-40B4-BE49-F238E27FC236}">
                      <a16:creationId xmlns:a16="http://schemas.microsoft.com/office/drawing/2014/main" id="{3F847146-B042-E0D1-8061-6B534F144F3B}"/>
                    </a:ext>
                  </a:extLst>
                </p14:cNvPr>
                <p14:cNvContentPartPr/>
                <p14:nvPr/>
              </p14:nvContentPartPr>
              <p14:xfrm>
                <a:off x="2001095" y="2224225"/>
                <a:ext cx="100800" cy="208800"/>
              </p14:xfrm>
            </p:contentPart>
          </mc:Choice>
          <mc:Fallback xmlns="">
            <p:pic>
              <p:nvPicPr>
                <p:cNvPr id="25" name="墨迹 24">
                  <a:extLst>
                    <a:ext uri="{FF2B5EF4-FFF2-40B4-BE49-F238E27FC236}">
                      <a16:creationId xmlns:a16="http://schemas.microsoft.com/office/drawing/2014/main" id="{3F847146-B042-E0D1-8061-6B534F144F3B}"/>
                    </a:ext>
                  </a:extLst>
                </p:cNvPr>
                <p:cNvPicPr/>
                <p:nvPr/>
              </p:nvPicPr>
              <p:blipFill>
                <a:blip r:embed="rId49"/>
                <a:stretch>
                  <a:fillRect/>
                </a:stretch>
              </p:blipFill>
              <p:spPr>
                <a:xfrm>
                  <a:off x="1965455" y="2188585"/>
                  <a:ext cx="172440" cy="280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6" name="墨迹 25">
                  <a:extLst>
                    <a:ext uri="{FF2B5EF4-FFF2-40B4-BE49-F238E27FC236}">
                      <a16:creationId xmlns:a16="http://schemas.microsoft.com/office/drawing/2014/main" id="{B61BA6E2-013C-5FFF-836B-A8D8C65C7DF6}"/>
                    </a:ext>
                  </a:extLst>
                </p14:cNvPr>
                <p14:cNvContentPartPr/>
                <p14:nvPr/>
              </p14:nvContentPartPr>
              <p14:xfrm>
                <a:off x="2101535" y="2318545"/>
                <a:ext cx="25920" cy="171000"/>
              </p14:xfrm>
            </p:contentPart>
          </mc:Choice>
          <mc:Fallback xmlns="">
            <p:pic>
              <p:nvPicPr>
                <p:cNvPr id="26" name="墨迹 25">
                  <a:extLst>
                    <a:ext uri="{FF2B5EF4-FFF2-40B4-BE49-F238E27FC236}">
                      <a16:creationId xmlns:a16="http://schemas.microsoft.com/office/drawing/2014/main" id="{B61BA6E2-013C-5FFF-836B-A8D8C65C7DF6}"/>
                    </a:ext>
                  </a:extLst>
                </p:cNvPr>
                <p:cNvPicPr/>
                <p:nvPr/>
              </p:nvPicPr>
              <p:blipFill>
                <a:blip r:embed="rId51"/>
                <a:stretch>
                  <a:fillRect/>
                </a:stretch>
              </p:blipFill>
              <p:spPr>
                <a:xfrm>
                  <a:off x="2065895" y="2282905"/>
                  <a:ext cx="97560" cy="24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7" name="墨迹 26">
                  <a:extLst>
                    <a:ext uri="{FF2B5EF4-FFF2-40B4-BE49-F238E27FC236}">
                      <a16:creationId xmlns:a16="http://schemas.microsoft.com/office/drawing/2014/main" id="{3DF077B0-FDDA-0139-34C2-57E02F0F886B}"/>
                    </a:ext>
                  </a:extLst>
                </p14:cNvPr>
                <p14:cNvContentPartPr/>
                <p14:nvPr/>
              </p14:nvContentPartPr>
              <p14:xfrm>
                <a:off x="2214575" y="2262025"/>
                <a:ext cx="360" cy="54360"/>
              </p14:xfrm>
            </p:contentPart>
          </mc:Choice>
          <mc:Fallback xmlns="">
            <p:pic>
              <p:nvPicPr>
                <p:cNvPr id="27" name="墨迹 26">
                  <a:extLst>
                    <a:ext uri="{FF2B5EF4-FFF2-40B4-BE49-F238E27FC236}">
                      <a16:creationId xmlns:a16="http://schemas.microsoft.com/office/drawing/2014/main" id="{3DF077B0-FDDA-0139-34C2-57E02F0F886B}"/>
                    </a:ext>
                  </a:extLst>
                </p:cNvPr>
                <p:cNvPicPr/>
                <p:nvPr/>
              </p:nvPicPr>
              <p:blipFill>
                <a:blip r:embed="rId53"/>
                <a:stretch>
                  <a:fillRect/>
                </a:stretch>
              </p:blipFill>
              <p:spPr>
                <a:xfrm>
                  <a:off x="2178935" y="2226385"/>
                  <a:ext cx="72000" cy="12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28" name="墨迹 27">
                  <a:extLst>
                    <a:ext uri="{FF2B5EF4-FFF2-40B4-BE49-F238E27FC236}">
                      <a16:creationId xmlns:a16="http://schemas.microsoft.com/office/drawing/2014/main" id="{F9008E5D-5CA4-BB84-996C-B7031C87102F}"/>
                    </a:ext>
                  </a:extLst>
                </p14:cNvPr>
                <p14:cNvContentPartPr/>
                <p14:nvPr/>
              </p14:nvContentPartPr>
              <p14:xfrm>
                <a:off x="2101535" y="2327905"/>
                <a:ext cx="206640" cy="133560"/>
              </p14:xfrm>
            </p:contentPart>
          </mc:Choice>
          <mc:Fallback xmlns="">
            <p:pic>
              <p:nvPicPr>
                <p:cNvPr id="28" name="墨迹 27">
                  <a:extLst>
                    <a:ext uri="{FF2B5EF4-FFF2-40B4-BE49-F238E27FC236}">
                      <a16:creationId xmlns:a16="http://schemas.microsoft.com/office/drawing/2014/main" id="{F9008E5D-5CA4-BB84-996C-B7031C87102F}"/>
                    </a:ext>
                  </a:extLst>
                </p:cNvPr>
                <p:cNvPicPr/>
                <p:nvPr/>
              </p:nvPicPr>
              <p:blipFill>
                <a:blip r:embed="rId55"/>
                <a:stretch>
                  <a:fillRect/>
                </a:stretch>
              </p:blipFill>
              <p:spPr>
                <a:xfrm>
                  <a:off x="2065895" y="2292265"/>
                  <a:ext cx="278280" cy="205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29" name="墨迹 28">
                  <a:extLst>
                    <a:ext uri="{FF2B5EF4-FFF2-40B4-BE49-F238E27FC236}">
                      <a16:creationId xmlns:a16="http://schemas.microsoft.com/office/drawing/2014/main" id="{AE956584-D72C-CF8C-69D8-F341566AC338}"/>
                    </a:ext>
                  </a:extLst>
                </p14:cNvPr>
                <p14:cNvContentPartPr/>
                <p14:nvPr/>
              </p14:nvContentPartPr>
              <p14:xfrm>
                <a:off x="2582495" y="2120545"/>
                <a:ext cx="216720" cy="360"/>
              </p14:xfrm>
            </p:contentPart>
          </mc:Choice>
          <mc:Fallback xmlns="">
            <p:pic>
              <p:nvPicPr>
                <p:cNvPr id="29" name="墨迹 28">
                  <a:extLst>
                    <a:ext uri="{FF2B5EF4-FFF2-40B4-BE49-F238E27FC236}">
                      <a16:creationId xmlns:a16="http://schemas.microsoft.com/office/drawing/2014/main" id="{AE956584-D72C-CF8C-69D8-F341566AC338}"/>
                    </a:ext>
                  </a:extLst>
                </p:cNvPr>
                <p:cNvPicPr/>
                <p:nvPr/>
              </p:nvPicPr>
              <p:blipFill>
                <a:blip r:embed="rId57"/>
                <a:stretch>
                  <a:fillRect/>
                </a:stretch>
              </p:blipFill>
              <p:spPr>
                <a:xfrm>
                  <a:off x="2546855" y="2084545"/>
                  <a:ext cx="28836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0" name="墨迹 29">
                  <a:extLst>
                    <a:ext uri="{FF2B5EF4-FFF2-40B4-BE49-F238E27FC236}">
                      <a16:creationId xmlns:a16="http://schemas.microsoft.com/office/drawing/2014/main" id="{5C36D572-AECE-CD15-152C-6574A1ED968E}"/>
                    </a:ext>
                  </a:extLst>
                </p14:cNvPr>
                <p14:cNvContentPartPr/>
                <p14:nvPr/>
              </p14:nvContentPartPr>
              <p14:xfrm>
                <a:off x="2591855" y="2243305"/>
                <a:ext cx="360" cy="58680"/>
              </p14:xfrm>
            </p:contentPart>
          </mc:Choice>
          <mc:Fallback xmlns="">
            <p:pic>
              <p:nvPicPr>
                <p:cNvPr id="30" name="墨迹 29">
                  <a:extLst>
                    <a:ext uri="{FF2B5EF4-FFF2-40B4-BE49-F238E27FC236}">
                      <a16:creationId xmlns:a16="http://schemas.microsoft.com/office/drawing/2014/main" id="{5C36D572-AECE-CD15-152C-6574A1ED968E}"/>
                    </a:ext>
                  </a:extLst>
                </p:cNvPr>
                <p:cNvPicPr/>
                <p:nvPr/>
              </p:nvPicPr>
              <p:blipFill>
                <a:blip r:embed="rId59"/>
                <a:stretch>
                  <a:fillRect/>
                </a:stretch>
              </p:blipFill>
              <p:spPr>
                <a:xfrm>
                  <a:off x="2556215" y="2207665"/>
                  <a:ext cx="72000" cy="13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31" name="墨迹 30">
                  <a:extLst>
                    <a:ext uri="{FF2B5EF4-FFF2-40B4-BE49-F238E27FC236}">
                      <a16:creationId xmlns:a16="http://schemas.microsoft.com/office/drawing/2014/main" id="{34FE2281-13B6-BF3C-9625-AB61136CA86C}"/>
                    </a:ext>
                  </a:extLst>
                </p14:cNvPr>
                <p14:cNvContentPartPr/>
                <p14:nvPr/>
              </p14:nvContentPartPr>
              <p14:xfrm>
                <a:off x="2620295" y="2262025"/>
                <a:ext cx="170280" cy="122400"/>
              </p14:xfrm>
            </p:contentPart>
          </mc:Choice>
          <mc:Fallback xmlns="">
            <p:pic>
              <p:nvPicPr>
                <p:cNvPr id="31" name="墨迹 30">
                  <a:extLst>
                    <a:ext uri="{FF2B5EF4-FFF2-40B4-BE49-F238E27FC236}">
                      <a16:creationId xmlns:a16="http://schemas.microsoft.com/office/drawing/2014/main" id="{34FE2281-13B6-BF3C-9625-AB61136CA86C}"/>
                    </a:ext>
                  </a:extLst>
                </p:cNvPr>
                <p:cNvPicPr/>
                <p:nvPr/>
              </p:nvPicPr>
              <p:blipFill>
                <a:blip r:embed="rId61"/>
                <a:stretch>
                  <a:fillRect/>
                </a:stretch>
              </p:blipFill>
              <p:spPr>
                <a:xfrm>
                  <a:off x="2584655" y="2226385"/>
                  <a:ext cx="241920" cy="19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32" name="墨迹 31">
                  <a:extLst>
                    <a:ext uri="{FF2B5EF4-FFF2-40B4-BE49-F238E27FC236}">
                      <a16:creationId xmlns:a16="http://schemas.microsoft.com/office/drawing/2014/main" id="{0625F711-4707-11FB-550A-A41D06C27BC5}"/>
                    </a:ext>
                  </a:extLst>
                </p14:cNvPr>
                <p14:cNvContentPartPr/>
                <p14:nvPr/>
              </p14:nvContentPartPr>
              <p14:xfrm>
                <a:off x="2591855" y="2376505"/>
                <a:ext cx="112320" cy="18000"/>
              </p14:xfrm>
            </p:contentPart>
          </mc:Choice>
          <mc:Fallback xmlns="">
            <p:pic>
              <p:nvPicPr>
                <p:cNvPr id="32" name="墨迹 31">
                  <a:extLst>
                    <a:ext uri="{FF2B5EF4-FFF2-40B4-BE49-F238E27FC236}">
                      <a16:creationId xmlns:a16="http://schemas.microsoft.com/office/drawing/2014/main" id="{0625F711-4707-11FB-550A-A41D06C27BC5}"/>
                    </a:ext>
                  </a:extLst>
                </p:cNvPr>
                <p:cNvPicPr/>
                <p:nvPr/>
              </p:nvPicPr>
              <p:blipFill>
                <a:blip r:embed="rId63"/>
                <a:stretch>
                  <a:fillRect/>
                </a:stretch>
              </p:blipFill>
              <p:spPr>
                <a:xfrm>
                  <a:off x="2556215" y="2340505"/>
                  <a:ext cx="183960" cy="8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33" name="墨迹 32">
                  <a:extLst>
                    <a:ext uri="{FF2B5EF4-FFF2-40B4-BE49-F238E27FC236}">
                      <a16:creationId xmlns:a16="http://schemas.microsoft.com/office/drawing/2014/main" id="{0AD1178A-A0C3-F8EB-70E1-F811D66F8034}"/>
                    </a:ext>
                  </a:extLst>
                </p14:cNvPr>
                <p14:cNvContentPartPr/>
                <p14:nvPr/>
              </p14:nvContentPartPr>
              <p14:xfrm>
                <a:off x="2516615" y="1998145"/>
                <a:ext cx="151200" cy="792000"/>
              </p14:xfrm>
            </p:contentPart>
          </mc:Choice>
          <mc:Fallback xmlns="">
            <p:pic>
              <p:nvPicPr>
                <p:cNvPr id="33" name="墨迹 32">
                  <a:extLst>
                    <a:ext uri="{FF2B5EF4-FFF2-40B4-BE49-F238E27FC236}">
                      <a16:creationId xmlns:a16="http://schemas.microsoft.com/office/drawing/2014/main" id="{0AD1178A-A0C3-F8EB-70E1-F811D66F8034}"/>
                    </a:ext>
                  </a:extLst>
                </p:cNvPr>
                <p:cNvPicPr/>
                <p:nvPr/>
              </p:nvPicPr>
              <p:blipFill>
                <a:blip r:embed="rId65"/>
                <a:stretch>
                  <a:fillRect/>
                </a:stretch>
              </p:blipFill>
              <p:spPr>
                <a:xfrm>
                  <a:off x="2480615" y="1962145"/>
                  <a:ext cx="222840" cy="86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4" name="墨迹 33">
                  <a:extLst>
                    <a:ext uri="{FF2B5EF4-FFF2-40B4-BE49-F238E27FC236}">
                      <a16:creationId xmlns:a16="http://schemas.microsoft.com/office/drawing/2014/main" id="{92252D45-A87B-EF71-E496-653F2BC5374F}"/>
                    </a:ext>
                  </a:extLst>
                </p14:cNvPr>
                <p14:cNvContentPartPr/>
                <p14:nvPr/>
              </p14:nvContentPartPr>
              <p14:xfrm>
                <a:off x="2493215" y="2479105"/>
                <a:ext cx="89640" cy="56880"/>
              </p14:xfrm>
            </p:contentPart>
          </mc:Choice>
          <mc:Fallback xmlns="">
            <p:pic>
              <p:nvPicPr>
                <p:cNvPr id="34" name="墨迹 33">
                  <a:extLst>
                    <a:ext uri="{FF2B5EF4-FFF2-40B4-BE49-F238E27FC236}">
                      <a16:creationId xmlns:a16="http://schemas.microsoft.com/office/drawing/2014/main" id="{92252D45-A87B-EF71-E496-653F2BC5374F}"/>
                    </a:ext>
                  </a:extLst>
                </p:cNvPr>
                <p:cNvPicPr/>
                <p:nvPr/>
              </p:nvPicPr>
              <p:blipFill>
                <a:blip r:embed="rId67"/>
                <a:stretch>
                  <a:fillRect/>
                </a:stretch>
              </p:blipFill>
              <p:spPr>
                <a:xfrm>
                  <a:off x="2457575" y="2443105"/>
                  <a:ext cx="161280" cy="12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5" name="墨迹 34">
                  <a:extLst>
                    <a:ext uri="{FF2B5EF4-FFF2-40B4-BE49-F238E27FC236}">
                      <a16:creationId xmlns:a16="http://schemas.microsoft.com/office/drawing/2014/main" id="{243D61A3-3075-A3A5-A8CF-4BB51495DC46}"/>
                    </a:ext>
                  </a:extLst>
                </p14:cNvPr>
                <p14:cNvContentPartPr/>
                <p14:nvPr/>
              </p14:nvContentPartPr>
              <p14:xfrm>
                <a:off x="2667095" y="2497825"/>
                <a:ext cx="64800" cy="43560"/>
              </p14:xfrm>
            </p:contentPart>
          </mc:Choice>
          <mc:Fallback xmlns="">
            <p:pic>
              <p:nvPicPr>
                <p:cNvPr id="35" name="墨迹 34">
                  <a:extLst>
                    <a:ext uri="{FF2B5EF4-FFF2-40B4-BE49-F238E27FC236}">
                      <a16:creationId xmlns:a16="http://schemas.microsoft.com/office/drawing/2014/main" id="{243D61A3-3075-A3A5-A8CF-4BB51495DC46}"/>
                    </a:ext>
                  </a:extLst>
                </p:cNvPr>
                <p:cNvPicPr/>
                <p:nvPr/>
              </p:nvPicPr>
              <p:blipFill>
                <a:blip r:embed="rId69"/>
                <a:stretch>
                  <a:fillRect/>
                </a:stretch>
              </p:blipFill>
              <p:spPr>
                <a:xfrm>
                  <a:off x="2631455" y="2461825"/>
                  <a:ext cx="136440" cy="115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7" name="墨迹 36">
                  <a:extLst>
                    <a:ext uri="{FF2B5EF4-FFF2-40B4-BE49-F238E27FC236}">
                      <a16:creationId xmlns:a16="http://schemas.microsoft.com/office/drawing/2014/main" id="{CA6F39BF-DE2B-5313-86AE-534101A72479}"/>
                    </a:ext>
                  </a:extLst>
                </p14:cNvPr>
                <p14:cNvContentPartPr/>
                <p14:nvPr/>
              </p14:nvContentPartPr>
              <p14:xfrm>
                <a:off x="2873015" y="2073745"/>
                <a:ext cx="77400" cy="156960"/>
              </p14:xfrm>
            </p:contentPart>
          </mc:Choice>
          <mc:Fallback xmlns="">
            <p:pic>
              <p:nvPicPr>
                <p:cNvPr id="37" name="墨迹 36">
                  <a:extLst>
                    <a:ext uri="{FF2B5EF4-FFF2-40B4-BE49-F238E27FC236}">
                      <a16:creationId xmlns:a16="http://schemas.microsoft.com/office/drawing/2014/main" id="{CA6F39BF-DE2B-5313-86AE-534101A72479}"/>
                    </a:ext>
                  </a:extLst>
                </p:cNvPr>
                <p:cNvPicPr/>
                <p:nvPr/>
              </p:nvPicPr>
              <p:blipFill>
                <a:blip r:embed="rId71"/>
                <a:stretch>
                  <a:fillRect/>
                </a:stretch>
              </p:blipFill>
              <p:spPr>
                <a:xfrm>
                  <a:off x="2837375" y="2037745"/>
                  <a:ext cx="149040" cy="228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38" name="墨迹 37">
                  <a:extLst>
                    <a:ext uri="{FF2B5EF4-FFF2-40B4-BE49-F238E27FC236}">
                      <a16:creationId xmlns:a16="http://schemas.microsoft.com/office/drawing/2014/main" id="{444A7C82-A4EE-2A9F-A846-C83B0E45BF7C}"/>
                    </a:ext>
                  </a:extLst>
                </p14:cNvPr>
                <p14:cNvContentPartPr/>
                <p14:nvPr/>
              </p14:nvContentPartPr>
              <p14:xfrm>
                <a:off x="2862575" y="2205505"/>
                <a:ext cx="200160" cy="209160"/>
              </p14:xfrm>
            </p:contentPart>
          </mc:Choice>
          <mc:Fallback xmlns="">
            <p:pic>
              <p:nvPicPr>
                <p:cNvPr id="38" name="墨迹 37">
                  <a:extLst>
                    <a:ext uri="{FF2B5EF4-FFF2-40B4-BE49-F238E27FC236}">
                      <a16:creationId xmlns:a16="http://schemas.microsoft.com/office/drawing/2014/main" id="{444A7C82-A4EE-2A9F-A846-C83B0E45BF7C}"/>
                    </a:ext>
                  </a:extLst>
                </p:cNvPr>
                <p:cNvPicPr/>
                <p:nvPr/>
              </p:nvPicPr>
              <p:blipFill>
                <a:blip r:embed="rId73"/>
                <a:stretch>
                  <a:fillRect/>
                </a:stretch>
              </p:blipFill>
              <p:spPr>
                <a:xfrm>
                  <a:off x="2826935" y="2169865"/>
                  <a:ext cx="271800" cy="28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39" name="墨迹 38">
                  <a:extLst>
                    <a:ext uri="{FF2B5EF4-FFF2-40B4-BE49-F238E27FC236}">
                      <a16:creationId xmlns:a16="http://schemas.microsoft.com/office/drawing/2014/main" id="{EDDDAA31-1D56-CC7C-25CF-9067EDCA9D7D}"/>
                    </a:ext>
                  </a:extLst>
                </p14:cNvPr>
                <p14:cNvContentPartPr/>
                <p14:nvPr/>
              </p14:nvContentPartPr>
              <p14:xfrm>
                <a:off x="2761775" y="2488465"/>
                <a:ext cx="38160" cy="99360"/>
              </p14:xfrm>
            </p:contentPart>
          </mc:Choice>
          <mc:Fallback xmlns="">
            <p:pic>
              <p:nvPicPr>
                <p:cNvPr id="39" name="墨迹 38">
                  <a:extLst>
                    <a:ext uri="{FF2B5EF4-FFF2-40B4-BE49-F238E27FC236}">
                      <a16:creationId xmlns:a16="http://schemas.microsoft.com/office/drawing/2014/main" id="{EDDDAA31-1D56-CC7C-25CF-9067EDCA9D7D}"/>
                    </a:ext>
                  </a:extLst>
                </p:cNvPr>
                <p:cNvPicPr/>
                <p:nvPr/>
              </p:nvPicPr>
              <p:blipFill>
                <a:blip r:embed="rId75"/>
                <a:stretch>
                  <a:fillRect/>
                </a:stretch>
              </p:blipFill>
              <p:spPr>
                <a:xfrm>
                  <a:off x="2725775" y="2452465"/>
                  <a:ext cx="109800" cy="17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0" name="墨迹 39">
                  <a:extLst>
                    <a:ext uri="{FF2B5EF4-FFF2-40B4-BE49-F238E27FC236}">
                      <a16:creationId xmlns:a16="http://schemas.microsoft.com/office/drawing/2014/main" id="{8BC6C46B-4F60-59A9-52A0-29C8A9AAB0B2}"/>
                    </a:ext>
                  </a:extLst>
                </p14:cNvPr>
                <p14:cNvContentPartPr/>
                <p14:nvPr/>
              </p14:nvContentPartPr>
              <p14:xfrm>
                <a:off x="2893535" y="2478385"/>
                <a:ext cx="191160" cy="187560"/>
              </p14:xfrm>
            </p:contentPart>
          </mc:Choice>
          <mc:Fallback xmlns="">
            <p:pic>
              <p:nvPicPr>
                <p:cNvPr id="40" name="墨迹 39">
                  <a:extLst>
                    <a:ext uri="{FF2B5EF4-FFF2-40B4-BE49-F238E27FC236}">
                      <a16:creationId xmlns:a16="http://schemas.microsoft.com/office/drawing/2014/main" id="{8BC6C46B-4F60-59A9-52A0-29C8A9AAB0B2}"/>
                    </a:ext>
                  </a:extLst>
                </p:cNvPr>
                <p:cNvPicPr/>
                <p:nvPr/>
              </p:nvPicPr>
              <p:blipFill>
                <a:blip r:embed="rId77"/>
                <a:stretch>
                  <a:fillRect/>
                </a:stretch>
              </p:blipFill>
              <p:spPr>
                <a:xfrm>
                  <a:off x="2857535" y="2442745"/>
                  <a:ext cx="262800" cy="25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41" name="墨迹 40">
                  <a:extLst>
                    <a:ext uri="{FF2B5EF4-FFF2-40B4-BE49-F238E27FC236}">
                      <a16:creationId xmlns:a16="http://schemas.microsoft.com/office/drawing/2014/main" id="{B4552C8B-C114-CC47-8A68-F9390318CCE5}"/>
                    </a:ext>
                  </a:extLst>
                </p14:cNvPr>
                <p14:cNvContentPartPr/>
                <p14:nvPr/>
              </p14:nvContentPartPr>
              <p14:xfrm>
                <a:off x="2756015" y="2658025"/>
                <a:ext cx="72000" cy="121680"/>
              </p14:xfrm>
            </p:contentPart>
          </mc:Choice>
          <mc:Fallback xmlns="">
            <p:pic>
              <p:nvPicPr>
                <p:cNvPr id="41" name="墨迹 40">
                  <a:extLst>
                    <a:ext uri="{FF2B5EF4-FFF2-40B4-BE49-F238E27FC236}">
                      <a16:creationId xmlns:a16="http://schemas.microsoft.com/office/drawing/2014/main" id="{B4552C8B-C114-CC47-8A68-F9390318CCE5}"/>
                    </a:ext>
                  </a:extLst>
                </p:cNvPr>
                <p:cNvPicPr/>
                <p:nvPr/>
              </p:nvPicPr>
              <p:blipFill>
                <a:blip r:embed="rId79"/>
                <a:stretch>
                  <a:fillRect/>
                </a:stretch>
              </p:blipFill>
              <p:spPr>
                <a:xfrm>
                  <a:off x="2720015" y="2622385"/>
                  <a:ext cx="143640" cy="193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42" name="墨迹 41">
                  <a:extLst>
                    <a:ext uri="{FF2B5EF4-FFF2-40B4-BE49-F238E27FC236}">
                      <a16:creationId xmlns:a16="http://schemas.microsoft.com/office/drawing/2014/main" id="{F0B7CF56-D56F-630A-20B3-97DEE8402B74}"/>
                    </a:ext>
                  </a:extLst>
                </p14:cNvPr>
                <p14:cNvContentPartPr/>
                <p14:nvPr/>
              </p14:nvContentPartPr>
              <p14:xfrm>
                <a:off x="2912615" y="2761705"/>
                <a:ext cx="58320" cy="97560"/>
              </p14:xfrm>
            </p:contentPart>
          </mc:Choice>
          <mc:Fallback xmlns="">
            <p:pic>
              <p:nvPicPr>
                <p:cNvPr id="42" name="墨迹 41">
                  <a:extLst>
                    <a:ext uri="{FF2B5EF4-FFF2-40B4-BE49-F238E27FC236}">
                      <a16:creationId xmlns:a16="http://schemas.microsoft.com/office/drawing/2014/main" id="{F0B7CF56-D56F-630A-20B3-97DEE8402B74}"/>
                    </a:ext>
                  </a:extLst>
                </p:cNvPr>
                <p:cNvPicPr/>
                <p:nvPr/>
              </p:nvPicPr>
              <p:blipFill>
                <a:blip r:embed="rId81"/>
                <a:stretch>
                  <a:fillRect/>
                </a:stretch>
              </p:blipFill>
              <p:spPr>
                <a:xfrm>
                  <a:off x="2876975" y="2726065"/>
                  <a:ext cx="129960" cy="1692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p:bldP spid="64519" grpId="0"/>
      <p:bldP spid="6452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1DEFE44-F992-4D55-BD6B-78067777A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65127A-AF56-4299-B176-19B0235B9C5F}" type="slidenum">
              <a:rPr lang="zh-CN" altLang="en-US"/>
              <a:pPr eaLnBrk="1" hangingPunct="1"/>
              <a:t>64</a:t>
            </a:fld>
            <a:endParaRPr lang="en-US" altLang="zh-CN"/>
          </a:p>
        </p:txBody>
      </p:sp>
      <p:sp>
        <p:nvSpPr>
          <p:cNvPr id="68611" name="Rectangle 2">
            <a:extLst>
              <a:ext uri="{FF2B5EF4-FFF2-40B4-BE49-F238E27FC236}">
                <a16:creationId xmlns:a16="http://schemas.microsoft.com/office/drawing/2014/main" id="{5968155E-D448-4182-9D36-AA909F3375FD}"/>
              </a:ext>
            </a:extLst>
          </p:cNvPr>
          <p:cNvSpPr>
            <a:spLocks noGrp="1" noChangeArrowheads="1"/>
          </p:cNvSpPr>
          <p:nvPr>
            <p:ph type="title"/>
          </p:nvPr>
        </p:nvSpPr>
        <p:spPr/>
        <p:txBody>
          <a:bodyPr/>
          <a:lstStyle/>
          <a:p>
            <a:pPr eaLnBrk="1" hangingPunct="1"/>
            <a:r>
              <a:rPr lang="zh-CN" altLang="en-US" sz="5400">
                <a:solidFill>
                  <a:srgbClr val="3333CC"/>
                </a:solidFill>
              </a:rPr>
              <a:t>规范化小结</a:t>
            </a:r>
          </a:p>
        </p:txBody>
      </p:sp>
      <p:sp>
        <p:nvSpPr>
          <p:cNvPr id="65540" name="Rectangle 3">
            <a:extLst>
              <a:ext uri="{FF2B5EF4-FFF2-40B4-BE49-F238E27FC236}">
                <a16:creationId xmlns:a16="http://schemas.microsoft.com/office/drawing/2014/main" id="{745170AF-50C9-4308-9CB7-63E33A631209}"/>
              </a:ext>
            </a:extLst>
          </p:cNvPr>
          <p:cNvSpPr>
            <a:spLocks noGrp="1" noChangeArrowheads="1"/>
          </p:cNvSpPr>
          <p:nvPr>
            <p:ph type="body" idx="1"/>
          </p:nvPr>
        </p:nvSpPr>
        <p:spPr>
          <a:xfrm>
            <a:off x="323850" y="1484313"/>
            <a:ext cx="8435975" cy="4525962"/>
          </a:xfrm>
        </p:spPr>
        <p:txBody>
          <a:bodyPr/>
          <a:lstStyle/>
          <a:p>
            <a:pPr eaLnBrk="1" hangingPunct="1">
              <a:lnSpc>
                <a:spcPct val="110000"/>
              </a:lnSpc>
            </a:pPr>
            <a:r>
              <a:rPr lang="zh-CN" altLang="en-US" sz="3600">
                <a:solidFill>
                  <a:srgbClr val="0000FF"/>
                </a:solidFill>
              </a:rPr>
              <a:t>不能说规范化程度越高的关系模式越好</a:t>
            </a:r>
          </a:p>
          <a:p>
            <a:pPr eaLnBrk="1" hangingPunct="1">
              <a:lnSpc>
                <a:spcPct val="110000"/>
              </a:lnSpc>
            </a:pPr>
            <a:r>
              <a:rPr lang="zh-CN" altLang="en-US" sz="3600"/>
              <a:t>在设计数据库模式结构时，必须对现实世界的实际情况和用户应用需求作进一步分析，确定一个合适、能够反映现实世界的模式。</a:t>
            </a:r>
          </a:p>
          <a:p>
            <a:pPr eaLnBrk="1" hangingPunct="1">
              <a:lnSpc>
                <a:spcPct val="110000"/>
              </a:lnSpc>
            </a:pPr>
            <a:r>
              <a:rPr lang="zh-CN" altLang="en-US" sz="3600"/>
              <a:t>上面的规范化步骤可以在其中任何一步终止。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1FB23CBA-B91D-4E45-A9FA-00002F0262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C9A703-5943-4FA6-91C8-0AF1E1FC5A5C}" type="slidenum">
              <a:rPr lang="zh-CN" altLang="en-US"/>
              <a:pPr eaLnBrk="1" hangingPunct="1"/>
              <a:t>65</a:t>
            </a:fld>
            <a:endParaRPr lang="en-US" altLang="zh-CN"/>
          </a:p>
        </p:txBody>
      </p:sp>
      <p:sp>
        <p:nvSpPr>
          <p:cNvPr id="69635" name="Rectangle 2">
            <a:extLst>
              <a:ext uri="{FF2B5EF4-FFF2-40B4-BE49-F238E27FC236}">
                <a16:creationId xmlns:a16="http://schemas.microsoft.com/office/drawing/2014/main" id="{B38E6610-F078-43FD-A9CE-E797D02DC752}"/>
              </a:ext>
            </a:extLst>
          </p:cNvPr>
          <p:cNvSpPr>
            <a:spLocks noGrp="1" noChangeArrowheads="1"/>
          </p:cNvSpPr>
          <p:nvPr>
            <p:ph type="title"/>
          </p:nvPr>
        </p:nvSpPr>
        <p:spPr/>
        <p:txBody>
          <a:bodyPr/>
          <a:lstStyle/>
          <a:p>
            <a:pPr eaLnBrk="1" hangingPunct="1"/>
            <a:r>
              <a:rPr lang="en-US" altLang="zh-CN" sz="4800" b="1">
                <a:solidFill>
                  <a:srgbClr val="3333CC"/>
                </a:solidFill>
              </a:rPr>
              <a:t>6.3 </a:t>
            </a:r>
            <a:r>
              <a:rPr lang="zh-CN" altLang="en-US" sz="4800">
                <a:solidFill>
                  <a:srgbClr val="3333CC"/>
                </a:solidFill>
              </a:rPr>
              <a:t>数据依赖的公理系统</a:t>
            </a:r>
          </a:p>
        </p:txBody>
      </p:sp>
      <p:sp>
        <p:nvSpPr>
          <p:cNvPr id="69636" name="Rectangle 3">
            <a:extLst>
              <a:ext uri="{FF2B5EF4-FFF2-40B4-BE49-F238E27FC236}">
                <a16:creationId xmlns:a16="http://schemas.microsoft.com/office/drawing/2014/main" id="{4B703E74-0A48-4239-B8B5-647389BD02A0}"/>
              </a:ext>
            </a:extLst>
          </p:cNvPr>
          <p:cNvSpPr>
            <a:spLocks noGrp="1" noChangeArrowheads="1"/>
          </p:cNvSpPr>
          <p:nvPr>
            <p:ph type="body" idx="1"/>
          </p:nvPr>
        </p:nvSpPr>
        <p:spPr>
          <a:xfrm>
            <a:off x="457200" y="1600200"/>
            <a:ext cx="8229600" cy="3916363"/>
          </a:xfrm>
        </p:spPr>
        <p:txBody>
          <a:bodyPr/>
          <a:lstStyle/>
          <a:p>
            <a:pPr eaLnBrk="1" hangingPunct="1">
              <a:buFontTx/>
              <a:buNone/>
            </a:pPr>
            <a:r>
              <a:rPr lang="zh-CN" altLang="en-US" sz="4000"/>
              <a:t>  定义</a:t>
            </a:r>
            <a:r>
              <a:rPr lang="en-US" altLang="zh-CN" sz="4000" b="1"/>
              <a:t>6.11 </a:t>
            </a:r>
            <a:r>
              <a:rPr lang="zh-CN" altLang="en-US" sz="4000"/>
              <a:t>对于满足一组函数依赖</a:t>
            </a:r>
            <a:r>
              <a:rPr lang="en-US" altLang="zh-CN" sz="4000" i="1"/>
              <a:t>F </a:t>
            </a:r>
            <a:r>
              <a:rPr lang="zh-CN" altLang="en-US" sz="4000"/>
              <a:t>的关系模式</a:t>
            </a:r>
            <a:r>
              <a:rPr lang="en-US" altLang="zh-CN" sz="4000" i="1"/>
              <a:t>R </a:t>
            </a:r>
            <a:r>
              <a:rPr lang="en-US" altLang="zh-CN" sz="4000"/>
              <a:t>&lt;</a:t>
            </a:r>
            <a:r>
              <a:rPr lang="en-US" altLang="zh-CN" sz="4000" i="1"/>
              <a:t>U</a:t>
            </a:r>
            <a:r>
              <a:rPr lang="en-US" altLang="zh-CN" sz="4000"/>
              <a:t>,</a:t>
            </a:r>
            <a:r>
              <a:rPr lang="en-US" altLang="zh-CN" sz="4000" i="1"/>
              <a:t> F</a:t>
            </a:r>
            <a:r>
              <a:rPr lang="en-US" altLang="zh-CN" sz="4000"/>
              <a:t>&gt;</a:t>
            </a:r>
            <a:r>
              <a:rPr lang="zh-CN" altLang="en-US" sz="4000"/>
              <a:t>，其任何一个关系</a:t>
            </a:r>
            <a:r>
              <a:rPr lang="en-US" altLang="zh-CN" sz="4000" i="1"/>
              <a:t>r</a:t>
            </a:r>
            <a:r>
              <a:rPr lang="zh-CN" altLang="en-US" sz="4000"/>
              <a:t>，若函数依赖</a:t>
            </a:r>
            <a:r>
              <a:rPr lang="en-US" altLang="zh-CN" sz="4000" i="1"/>
              <a:t>X</a:t>
            </a:r>
            <a:r>
              <a:rPr lang="en-US" altLang="zh-CN" sz="4000"/>
              <a:t>→</a:t>
            </a:r>
            <a:r>
              <a:rPr lang="en-US" altLang="zh-CN" sz="4000" i="1"/>
              <a:t>Y</a:t>
            </a:r>
            <a:r>
              <a:rPr lang="zh-CN" altLang="en-US" sz="4000"/>
              <a:t>都成立</a:t>
            </a:r>
            <a:r>
              <a:rPr lang="en-US" altLang="zh-CN" sz="4000"/>
              <a:t>, (</a:t>
            </a:r>
            <a:r>
              <a:rPr lang="zh-CN" altLang="en-US" sz="4000"/>
              <a:t>即</a:t>
            </a:r>
            <a:r>
              <a:rPr lang="en-US" altLang="zh-CN" sz="4000" i="1"/>
              <a:t>r</a:t>
            </a:r>
            <a:r>
              <a:rPr lang="zh-CN" altLang="en-US" sz="4000"/>
              <a:t>中任意两元组</a:t>
            </a:r>
            <a:r>
              <a:rPr lang="en-US" altLang="zh-CN" sz="4000" i="1"/>
              <a:t>t</a:t>
            </a:r>
            <a:r>
              <a:rPr lang="zh-CN" altLang="en-US" sz="4000"/>
              <a:t>，</a:t>
            </a:r>
            <a:r>
              <a:rPr lang="en-US" altLang="zh-CN" sz="4000" i="1"/>
              <a:t>s</a:t>
            </a:r>
            <a:r>
              <a:rPr lang="zh-CN" altLang="en-US" sz="4000"/>
              <a:t>，</a:t>
            </a:r>
            <a:br>
              <a:rPr lang="zh-CN" altLang="en-US" sz="4000"/>
            </a:br>
            <a:r>
              <a:rPr lang="zh-CN" altLang="en-US" sz="4000"/>
              <a:t>若</a:t>
            </a:r>
            <a:r>
              <a:rPr lang="en-US" altLang="zh-CN" sz="4000" i="1"/>
              <a:t>t</a:t>
            </a:r>
            <a:r>
              <a:rPr lang="en-US" altLang="zh-CN" sz="4000"/>
              <a:t>[</a:t>
            </a:r>
            <a:r>
              <a:rPr lang="en-US" altLang="zh-CN" sz="4000" i="1"/>
              <a:t>X</a:t>
            </a:r>
            <a:r>
              <a:rPr lang="en-US" altLang="zh-CN" sz="4000"/>
              <a:t>] = </a:t>
            </a:r>
            <a:r>
              <a:rPr lang="en-US" altLang="zh-CN" sz="4000" i="1"/>
              <a:t>s</a:t>
            </a:r>
            <a:r>
              <a:rPr lang="en-US" altLang="zh-CN" sz="4000"/>
              <a:t>[</a:t>
            </a:r>
            <a:r>
              <a:rPr lang="en-US" altLang="zh-CN" sz="4000" i="1"/>
              <a:t>X</a:t>
            </a:r>
            <a:r>
              <a:rPr lang="en-US" altLang="zh-CN" sz="4000"/>
              <a:t>]</a:t>
            </a:r>
            <a:r>
              <a:rPr lang="zh-CN" altLang="en-US" sz="4000"/>
              <a:t>，则</a:t>
            </a:r>
            <a:r>
              <a:rPr lang="en-US" altLang="zh-CN" sz="4000" i="1"/>
              <a:t>t</a:t>
            </a:r>
            <a:r>
              <a:rPr lang="en-US" altLang="zh-CN" sz="4000"/>
              <a:t>[</a:t>
            </a:r>
            <a:r>
              <a:rPr lang="en-US" altLang="zh-CN" sz="4000" i="1"/>
              <a:t>Y</a:t>
            </a:r>
            <a:r>
              <a:rPr lang="en-US" altLang="zh-CN" sz="4000"/>
              <a:t>]=</a:t>
            </a:r>
            <a:r>
              <a:rPr lang="en-US" altLang="zh-CN" sz="4000" i="1"/>
              <a:t>s</a:t>
            </a:r>
            <a:r>
              <a:rPr lang="en-US" altLang="zh-CN" sz="4000"/>
              <a:t>[</a:t>
            </a:r>
            <a:r>
              <a:rPr lang="en-US" altLang="zh-CN" sz="4000" i="1"/>
              <a:t>Y</a:t>
            </a:r>
            <a:r>
              <a:rPr lang="en-US" altLang="zh-CN" sz="4000"/>
              <a:t>])</a:t>
            </a:r>
            <a:r>
              <a:rPr lang="zh-CN" altLang="en-US" sz="4000"/>
              <a:t>，则称</a:t>
            </a:r>
            <a:br>
              <a:rPr lang="zh-CN" altLang="en-US" sz="4000"/>
            </a:br>
            <a:r>
              <a:rPr lang="en-US" altLang="zh-CN" sz="4000" i="1">
                <a:solidFill>
                  <a:srgbClr val="0000FF"/>
                </a:solidFill>
              </a:rPr>
              <a:t>F</a:t>
            </a:r>
            <a:r>
              <a:rPr lang="zh-CN" altLang="en-US" sz="4000">
                <a:solidFill>
                  <a:srgbClr val="0000FF"/>
                </a:solidFill>
              </a:rPr>
              <a:t>逻辑蕴含</a:t>
            </a:r>
            <a:r>
              <a:rPr lang="en-US" altLang="zh-CN" sz="4000" i="1">
                <a:solidFill>
                  <a:srgbClr val="0000FF"/>
                </a:solidFill>
              </a:rPr>
              <a:t>X</a:t>
            </a:r>
            <a:r>
              <a:rPr lang="en-US" altLang="zh-CN" sz="4000">
                <a:solidFill>
                  <a:srgbClr val="0000FF"/>
                </a:solidFill>
              </a:rPr>
              <a:t>→</a:t>
            </a:r>
            <a:r>
              <a:rPr lang="en-US" altLang="zh-CN" sz="4000" i="1">
                <a:solidFill>
                  <a:srgbClr val="0000FF"/>
                </a:solidFill>
              </a:rPr>
              <a:t>Y</a:t>
            </a:r>
            <a:r>
              <a:rPr lang="zh-CN" altLang="en-US" sz="4000">
                <a:solidFill>
                  <a:srgbClr val="0000FF"/>
                </a:solidFill>
              </a:rPr>
              <a:t>。</a:t>
            </a:r>
          </a:p>
          <a:p>
            <a:pPr eaLnBrk="1" hangingPunct="1"/>
            <a:endParaRPr lang="zh-CN" altLang="en-US" sz="4000">
              <a:solidFill>
                <a:srgbClr val="0000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A22A1108-6EC6-4929-9D27-DEB2B76F6B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83E980-59E7-43A3-BA0F-D7AD0597FE2A}" type="slidenum">
              <a:rPr lang="zh-CN" altLang="en-US"/>
              <a:pPr eaLnBrk="1" hangingPunct="1"/>
              <a:t>66</a:t>
            </a:fld>
            <a:endParaRPr lang="en-US" altLang="zh-CN"/>
          </a:p>
        </p:txBody>
      </p:sp>
      <p:sp>
        <p:nvSpPr>
          <p:cNvPr id="70659" name="Rectangle 2">
            <a:extLst>
              <a:ext uri="{FF2B5EF4-FFF2-40B4-BE49-F238E27FC236}">
                <a16:creationId xmlns:a16="http://schemas.microsoft.com/office/drawing/2014/main" id="{4458EF35-3DD3-4959-B021-65730C205BDA}"/>
              </a:ext>
            </a:extLst>
          </p:cNvPr>
          <p:cNvSpPr>
            <a:spLocks noGrp="1" noChangeArrowheads="1"/>
          </p:cNvSpPr>
          <p:nvPr>
            <p:ph type="title"/>
          </p:nvPr>
        </p:nvSpPr>
        <p:spPr>
          <a:xfrm>
            <a:off x="457200" y="-26988"/>
            <a:ext cx="8229600" cy="1143001"/>
          </a:xfrm>
        </p:spPr>
        <p:txBody>
          <a:bodyPr/>
          <a:lstStyle/>
          <a:p>
            <a:pPr eaLnBrk="1" hangingPunct="1"/>
            <a:r>
              <a:rPr lang="en-US" altLang="zh-CN" sz="4800" b="1">
                <a:solidFill>
                  <a:srgbClr val="3333CC"/>
                </a:solidFill>
              </a:rPr>
              <a:t>Armstrong</a:t>
            </a:r>
            <a:r>
              <a:rPr lang="zh-CN" altLang="en-US" sz="4800">
                <a:solidFill>
                  <a:srgbClr val="3333CC"/>
                </a:solidFill>
              </a:rPr>
              <a:t>公理系统</a:t>
            </a:r>
          </a:p>
        </p:txBody>
      </p:sp>
      <p:sp>
        <p:nvSpPr>
          <p:cNvPr id="112643" name="Rectangle 3">
            <a:extLst>
              <a:ext uri="{FF2B5EF4-FFF2-40B4-BE49-F238E27FC236}">
                <a16:creationId xmlns:a16="http://schemas.microsoft.com/office/drawing/2014/main" id="{0D860455-D661-4CE0-BFAF-0A249D3FC136}"/>
              </a:ext>
            </a:extLst>
          </p:cNvPr>
          <p:cNvSpPr>
            <a:spLocks noGrp="1" noChangeArrowheads="1"/>
          </p:cNvSpPr>
          <p:nvPr>
            <p:ph type="body" idx="1"/>
          </p:nvPr>
        </p:nvSpPr>
        <p:spPr>
          <a:xfrm>
            <a:off x="0" y="909638"/>
            <a:ext cx="9144000" cy="5543550"/>
          </a:xfrm>
        </p:spPr>
        <p:txBody>
          <a:bodyPr/>
          <a:lstStyle/>
          <a:p>
            <a:pPr marL="174625" indent="-174625" eaLnBrk="1" hangingPunct="1">
              <a:buFontTx/>
              <a:buNone/>
            </a:pPr>
            <a:r>
              <a:rPr lang="zh-CN" altLang="en-US" sz="3600"/>
              <a:t> 设</a:t>
            </a:r>
            <a:r>
              <a:rPr lang="en-US" altLang="zh-CN" sz="3600" i="1"/>
              <a:t>U</a:t>
            </a:r>
            <a:r>
              <a:rPr lang="zh-CN" altLang="en-US" sz="3600"/>
              <a:t>为属性集总体，</a:t>
            </a:r>
            <a:r>
              <a:rPr lang="en-US" altLang="zh-CN" sz="3600" i="1"/>
              <a:t>F</a:t>
            </a:r>
            <a:r>
              <a:rPr lang="zh-CN" altLang="en-US" sz="3600"/>
              <a:t>是</a:t>
            </a:r>
            <a:r>
              <a:rPr lang="en-US" altLang="zh-CN" sz="3600" i="1"/>
              <a:t>U</a:t>
            </a:r>
            <a:r>
              <a:rPr lang="zh-CN" altLang="en-US" sz="3600"/>
              <a:t>上的一组函数依赖，对关系模式</a:t>
            </a:r>
            <a:r>
              <a:rPr lang="en-US" altLang="zh-CN" sz="3600" i="1"/>
              <a:t>R &lt;U, F &gt;</a:t>
            </a:r>
            <a:r>
              <a:rPr lang="zh-CN" altLang="en-US" sz="3600"/>
              <a:t>有以下推理规则</a:t>
            </a:r>
          </a:p>
          <a:p>
            <a:pPr marL="812800" lvl="1" indent="-261938" eaLnBrk="1" hangingPunct="1">
              <a:buFont typeface="Wingdings" panose="05000000000000000000" pitchFamily="2" charset="2"/>
              <a:buAutoNum type="circleNumDbPlain"/>
            </a:pPr>
            <a:r>
              <a:rPr lang="en-US" altLang="zh-CN" sz="3600"/>
              <a:t>A1.</a:t>
            </a:r>
            <a:r>
              <a:rPr lang="zh-CN" altLang="en-US" sz="3600">
                <a:solidFill>
                  <a:srgbClr val="0000FF"/>
                </a:solidFill>
              </a:rPr>
              <a:t>自反律</a:t>
            </a:r>
            <a:r>
              <a:rPr lang="zh-CN" altLang="en-US" sz="3600"/>
              <a:t> </a:t>
            </a:r>
            <a:r>
              <a:rPr lang="en-US" altLang="zh-CN" sz="3600"/>
              <a:t>(Reflexivity rule)</a:t>
            </a:r>
            <a:r>
              <a:rPr lang="zh-CN" altLang="en-US" sz="3600"/>
              <a:t>：</a:t>
            </a:r>
            <a:br>
              <a:rPr lang="zh-CN" altLang="en-US" sz="3600"/>
            </a:br>
            <a:r>
              <a:rPr lang="zh-CN" altLang="en-US" sz="3600"/>
              <a:t>若</a:t>
            </a:r>
            <a:r>
              <a:rPr lang="en-US" altLang="zh-CN" sz="3600" i="1"/>
              <a:t>Y</a:t>
            </a:r>
            <a:r>
              <a:rPr lang="en-US" altLang="zh-CN" sz="3600" i="1">
                <a:cs typeface="Arial" panose="020B0604020202020204" pitchFamily="34" charset="0"/>
              </a:rPr>
              <a:t> </a:t>
            </a:r>
            <a:r>
              <a:rPr lang="en-US" altLang="zh-CN" sz="3600">
                <a:cs typeface="Arial" panose="020B0604020202020204" pitchFamily="34" charset="0"/>
                <a:sym typeface="Symbol" panose="05050102010706020507" pitchFamily="18" charset="2"/>
              </a:rPr>
              <a:t></a:t>
            </a:r>
            <a:r>
              <a:rPr lang="en-US" altLang="zh-CN" sz="3600" i="1"/>
              <a:t>X </a:t>
            </a:r>
            <a:r>
              <a:rPr lang="en-US" altLang="zh-CN" sz="3600">
                <a:cs typeface="Arial" panose="020B0604020202020204" pitchFamily="34" charset="0"/>
                <a:sym typeface="Symbol" panose="05050102010706020507" pitchFamily="18" charset="2"/>
              </a:rPr>
              <a:t></a:t>
            </a:r>
            <a:r>
              <a:rPr lang="en-US" altLang="zh-CN" sz="3600" i="1"/>
              <a:t> U</a:t>
            </a:r>
            <a:r>
              <a:rPr lang="zh-CN" altLang="en-US" sz="3600"/>
              <a:t>，则</a:t>
            </a:r>
            <a:r>
              <a:rPr lang="en-US" altLang="zh-CN" sz="3600" i="1"/>
              <a:t>X </a:t>
            </a:r>
            <a:r>
              <a:rPr lang="en-US" altLang="zh-CN" sz="3600"/>
              <a:t>→</a:t>
            </a:r>
            <a:r>
              <a:rPr lang="en-US" altLang="zh-CN" sz="3600" i="1"/>
              <a:t>Y</a:t>
            </a:r>
            <a:r>
              <a:rPr lang="zh-CN" altLang="en-US" sz="3600"/>
              <a:t>为</a:t>
            </a:r>
            <a:r>
              <a:rPr lang="en-US" altLang="zh-CN" sz="3600" i="1"/>
              <a:t>F</a:t>
            </a:r>
            <a:r>
              <a:rPr lang="zh-CN" altLang="en-US" sz="3600"/>
              <a:t>所蕴含。</a:t>
            </a:r>
          </a:p>
          <a:p>
            <a:pPr marL="812800" lvl="1" indent="-261938" eaLnBrk="1" hangingPunct="1">
              <a:buFont typeface="Wingdings" panose="05000000000000000000" pitchFamily="2" charset="2"/>
              <a:buAutoNum type="circleNumDbPlain"/>
            </a:pPr>
            <a:r>
              <a:rPr lang="en-US" altLang="zh-CN" sz="3600"/>
              <a:t>A2.</a:t>
            </a:r>
            <a:r>
              <a:rPr lang="zh-CN" altLang="en-US" sz="3600">
                <a:solidFill>
                  <a:srgbClr val="0000FF"/>
                </a:solidFill>
              </a:rPr>
              <a:t>增广律</a:t>
            </a:r>
            <a:r>
              <a:rPr lang="zh-CN" altLang="en-US" sz="3600"/>
              <a:t> </a:t>
            </a:r>
            <a:r>
              <a:rPr lang="en-US" altLang="zh-CN" sz="3600"/>
              <a:t>(Augmentation rule)</a:t>
            </a:r>
            <a:r>
              <a:rPr lang="zh-CN" altLang="en-US" sz="3600"/>
              <a:t>：若</a:t>
            </a:r>
            <a:r>
              <a:rPr lang="en-US" altLang="zh-CN" sz="3600" i="1"/>
              <a:t>X</a:t>
            </a:r>
            <a:r>
              <a:rPr lang="en-US" altLang="zh-CN" sz="3600"/>
              <a:t>→</a:t>
            </a:r>
            <a:r>
              <a:rPr lang="en-US" altLang="zh-CN" sz="3600" i="1"/>
              <a:t>Y</a:t>
            </a:r>
            <a:r>
              <a:rPr lang="zh-CN" altLang="en-US" sz="3600"/>
              <a:t>为</a:t>
            </a:r>
            <a:r>
              <a:rPr lang="en-US" altLang="zh-CN" sz="3600" i="1"/>
              <a:t>F</a:t>
            </a:r>
            <a:r>
              <a:rPr lang="zh-CN" altLang="en-US" sz="3600"/>
              <a:t>所蕴含，且</a:t>
            </a:r>
            <a:r>
              <a:rPr lang="en-US" altLang="zh-CN" sz="3600" i="1"/>
              <a:t>Z</a:t>
            </a:r>
            <a:r>
              <a:rPr lang="en-US" altLang="zh-CN" sz="3600">
                <a:sym typeface="Symbol" panose="05050102010706020507" pitchFamily="18" charset="2"/>
              </a:rPr>
              <a:t></a:t>
            </a:r>
            <a:r>
              <a:rPr lang="en-US" altLang="zh-CN" sz="3600" i="1"/>
              <a:t>U</a:t>
            </a:r>
            <a:r>
              <a:rPr lang="zh-CN" altLang="en-US" sz="3600"/>
              <a:t>，则</a:t>
            </a:r>
            <a:r>
              <a:rPr lang="en-US" altLang="zh-CN" sz="3600" i="1"/>
              <a:t>XZ</a:t>
            </a:r>
            <a:r>
              <a:rPr lang="en-US" altLang="zh-CN" sz="3600"/>
              <a:t>→</a:t>
            </a:r>
            <a:r>
              <a:rPr lang="en-US" altLang="zh-CN" sz="3600" i="1"/>
              <a:t>YZ</a:t>
            </a:r>
            <a:r>
              <a:rPr lang="zh-CN" altLang="en-US" sz="3600"/>
              <a:t>为</a:t>
            </a:r>
            <a:r>
              <a:rPr lang="en-US" altLang="zh-CN" sz="3600" i="1"/>
              <a:t>F</a:t>
            </a:r>
            <a:r>
              <a:rPr lang="zh-CN" altLang="en-US" sz="3600"/>
              <a:t>所蕴含。</a:t>
            </a:r>
          </a:p>
          <a:p>
            <a:pPr marL="812800" lvl="1" indent="-261938" eaLnBrk="1" hangingPunct="1">
              <a:buFont typeface="Wingdings" panose="05000000000000000000" pitchFamily="2" charset="2"/>
              <a:buAutoNum type="circleNumDbPlain"/>
            </a:pPr>
            <a:r>
              <a:rPr lang="en-US" altLang="zh-CN" sz="3600"/>
              <a:t>A3.</a:t>
            </a:r>
            <a:r>
              <a:rPr lang="zh-CN" altLang="en-US" sz="3600">
                <a:solidFill>
                  <a:srgbClr val="0000FF"/>
                </a:solidFill>
              </a:rPr>
              <a:t>传递律</a:t>
            </a:r>
            <a:r>
              <a:rPr lang="zh-CN" altLang="en-US" sz="3600"/>
              <a:t> </a:t>
            </a:r>
            <a:r>
              <a:rPr lang="en-US" altLang="zh-CN" sz="3600"/>
              <a:t>(Transitivity rule)</a:t>
            </a:r>
            <a:r>
              <a:rPr lang="zh-CN" altLang="en-US" sz="3600"/>
              <a:t>：若</a:t>
            </a:r>
            <a:r>
              <a:rPr lang="en-US" altLang="zh-CN" sz="3600" i="1"/>
              <a:t>X</a:t>
            </a:r>
            <a:r>
              <a:rPr lang="en-US" altLang="zh-CN" sz="3600"/>
              <a:t>→</a:t>
            </a:r>
            <a:r>
              <a:rPr lang="en-US" altLang="zh-CN" sz="3600" i="1"/>
              <a:t>Y</a:t>
            </a:r>
            <a:r>
              <a:rPr lang="zh-CN" altLang="en-US" sz="3600"/>
              <a:t>及</a:t>
            </a:r>
            <a:r>
              <a:rPr lang="en-US" altLang="zh-CN" sz="3600" i="1"/>
              <a:t>Y</a:t>
            </a:r>
            <a:r>
              <a:rPr lang="en-US" altLang="zh-CN" sz="3600"/>
              <a:t>→</a:t>
            </a:r>
            <a:r>
              <a:rPr lang="en-US" altLang="zh-CN" sz="3600" i="1"/>
              <a:t>Z</a:t>
            </a:r>
            <a:r>
              <a:rPr lang="zh-CN" altLang="en-US" sz="3600"/>
              <a:t>为</a:t>
            </a:r>
            <a:r>
              <a:rPr lang="en-US" altLang="zh-CN" sz="3600" i="1"/>
              <a:t>F</a:t>
            </a:r>
            <a:r>
              <a:rPr lang="zh-CN" altLang="en-US" sz="3600"/>
              <a:t>所蕴含，则</a:t>
            </a:r>
            <a:r>
              <a:rPr lang="en-US" altLang="zh-CN" sz="3600" i="1"/>
              <a:t>X</a:t>
            </a:r>
            <a:r>
              <a:rPr lang="en-US" altLang="zh-CN" sz="3600"/>
              <a:t>→</a:t>
            </a:r>
            <a:r>
              <a:rPr lang="en-US" altLang="zh-CN" sz="3600" i="1"/>
              <a:t>Z</a:t>
            </a:r>
            <a:r>
              <a:rPr lang="zh-CN" altLang="en-US" sz="3600"/>
              <a:t>为</a:t>
            </a:r>
            <a:r>
              <a:rPr lang="en-US" altLang="zh-CN" sz="3600" i="1"/>
              <a:t>F</a:t>
            </a:r>
            <a:r>
              <a:rPr lang="zh-CN" altLang="en-US" sz="3600"/>
              <a:t>所蕴含。</a:t>
            </a:r>
          </a:p>
        </p:txBody>
      </p:sp>
      <p:grpSp>
        <p:nvGrpSpPr>
          <p:cNvPr id="12" name="组合 11">
            <a:extLst>
              <a:ext uri="{FF2B5EF4-FFF2-40B4-BE49-F238E27FC236}">
                <a16:creationId xmlns:a16="http://schemas.microsoft.com/office/drawing/2014/main" id="{B563695E-68F0-566B-F3D3-9F4042F9CC7C}"/>
              </a:ext>
            </a:extLst>
          </p:cNvPr>
          <p:cNvGrpSpPr/>
          <p:nvPr/>
        </p:nvGrpSpPr>
        <p:grpSpPr>
          <a:xfrm>
            <a:off x="7065575" y="207145"/>
            <a:ext cx="1907640" cy="1335600"/>
            <a:chOff x="7065575" y="207145"/>
            <a:chExt cx="1907640" cy="13356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4831BE8-075F-2087-704E-6BEFFC106EEA}"/>
                    </a:ext>
                  </a:extLst>
                </p14:cNvPr>
                <p14:cNvContentPartPr/>
                <p14:nvPr/>
              </p14:nvContentPartPr>
              <p14:xfrm>
                <a:off x="7474895" y="329185"/>
                <a:ext cx="431640" cy="10080"/>
              </p14:xfrm>
            </p:contentPart>
          </mc:Choice>
          <mc:Fallback xmlns="">
            <p:pic>
              <p:nvPicPr>
                <p:cNvPr id="2" name="墨迹 1">
                  <a:extLst>
                    <a:ext uri="{FF2B5EF4-FFF2-40B4-BE49-F238E27FC236}">
                      <a16:creationId xmlns:a16="http://schemas.microsoft.com/office/drawing/2014/main" id="{F4831BE8-075F-2087-704E-6BEFFC106EEA}"/>
                    </a:ext>
                  </a:extLst>
                </p:cNvPr>
                <p:cNvPicPr/>
                <p:nvPr/>
              </p:nvPicPr>
              <p:blipFill>
                <a:blip r:embed="rId3"/>
                <a:stretch>
                  <a:fillRect/>
                </a:stretch>
              </p:blipFill>
              <p:spPr>
                <a:xfrm>
                  <a:off x="7439255" y="293545"/>
                  <a:ext cx="503280" cy="8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9199E4FE-1C4C-E54C-2F30-58C9C6711FC6}"/>
                    </a:ext>
                  </a:extLst>
                </p14:cNvPr>
                <p14:cNvContentPartPr/>
                <p14:nvPr/>
              </p14:nvContentPartPr>
              <p14:xfrm>
                <a:off x="7065575" y="423505"/>
                <a:ext cx="683280" cy="436680"/>
              </p14:xfrm>
            </p:contentPart>
          </mc:Choice>
          <mc:Fallback xmlns="">
            <p:pic>
              <p:nvPicPr>
                <p:cNvPr id="3" name="墨迹 2">
                  <a:extLst>
                    <a:ext uri="{FF2B5EF4-FFF2-40B4-BE49-F238E27FC236}">
                      <a16:creationId xmlns:a16="http://schemas.microsoft.com/office/drawing/2014/main" id="{9199E4FE-1C4C-E54C-2F30-58C9C6711FC6}"/>
                    </a:ext>
                  </a:extLst>
                </p:cNvPr>
                <p:cNvPicPr/>
                <p:nvPr/>
              </p:nvPicPr>
              <p:blipFill>
                <a:blip r:embed="rId5"/>
                <a:stretch>
                  <a:fillRect/>
                </a:stretch>
              </p:blipFill>
              <p:spPr>
                <a:xfrm>
                  <a:off x="7029575" y="387865"/>
                  <a:ext cx="754920" cy="508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FF64BDAE-0609-05F8-ECEC-6236CC6D314C}"/>
                    </a:ext>
                  </a:extLst>
                </p14:cNvPr>
                <p14:cNvContentPartPr/>
                <p14:nvPr/>
              </p14:nvContentPartPr>
              <p14:xfrm>
                <a:off x="7371935" y="716185"/>
                <a:ext cx="37440" cy="329040"/>
              </p14:xfrm>
            </p:contentPart>
          </mc:Choice>
          <mc:Fallback xmlns="">
            <p:pic>
              <p:nvPicPr>
                <p:cNvPr id="4" name="墨迹 3">
                  <a:extLst>
                    <a:ext uri="{FF2B5EF4-FFF2-40B4-BE49-F238E27FC236}">
                      <a16:creationId xmlns:a16="http://schemas.microsoft.com/office/drawing/2014/main" id="{FF64BDAE-0609-05F8-ECEC-6236CC6D314C}"/>
                    </a:ext>
                  </a:extLst>
                </p:cNvPr>
                <p:cNvPicPr/>
                <p:nvPr/>
              </p:nvPicPr>
              <p:blipFill>
                <a:blip r:embed="rId7"/>
                <a:stretch>
                  <a:fillRect/>
                </a:stretch>
              </p:blipFill>
              <p:spPr>
                <a:xfrm>
                  <a:off x="7336295" y="680545"/>
                  <a:ext cx="109080" cy="40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F642032-82C9-4E11-3F36-689D18F6DAFC}"/>
                    </a:ext>
                  </a:extLst>
                </p14:cNvPr>
                <p14:cNvContentPartPr/>
                <p14:nvPr/>
              </p14:nvContentPartPr>
              <p14:xfrm>
                <a:off x="7503335" y="744265"/>
                <a:ext cx="128160" cy="105120"/>
              </p14:xfrm>
            </p:contentPart>
          </mc:Choice>
          <mc:Fallback xmlns="">
            <p:pic>
              <p:nvPicPr>
                <p:cNvPr id="5" name="墨迹 4">
                  <a:extLst>
                    <a:ext uri="{FF2B5EF4-FFF2-40B4-BE49-F238E27FC236}">
                      <a16:creationId xmlns:a16="http://schemas.microsoft.com/office/drawing/2014/main" id="{BF642032-82C9-4E11-3F36-689D18F6DAFC}"/>
                    </a:ext>
                  </a:extLst>
                </p:cNvPr>
                <p:cNvPicPr/>
                <p:nvPr/>
              </p:nvPicPr>
              <p:blipFill>
                <a:blip r:embed="rId9"/>
                <a:stretch>
                  <a:fillRect/>
                </a:stretch>
              </p:blipFill>
              <p:spPr>
                <a:xfrm>
                  <a:off x="7467695" y="708625"/>
                  <a:ext cx="199800" cy="176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5F1C347D-AEB0-9E84-D139-9D3242A7767A}"/>
                    </a:ext>
                  </a:extLst>
                </p14:cNvPr>
                <p14:cNvContentPartPr/>
                <p14:nvPr/>
              </p14:nvContentPartPr>
              <p14:xfrm>
                <a:off x="7937135" y="345745"/>
                <a:ext cx="497520" cy="172440"/>
              </p14:xfrm>
            </p:contentPart>
          </mc:Choice>
          <mc:Fallback xmlns="">
            <p:pic>
              <p:nvPicPr>
                <p:cNvPr id="6" name="墨迹 5">
                  <a:extLst>
                    <a:ext uri="{FF2B5EF4-FFF2-40B4-BE49-F238E27FC236}">
                      <a16:creationId xmlns:a16="http://schemas.microsoft.com/office/drawing/2014/main" id="{5F1C347D-AEB0-9E84-D139-9D3242A7767A}"/>
                    </a:ext>
                  </a:extLst>
                </p:cNvPr>
                <p:cNvPicPr/>
                <p:nvPr/>
              </p:nvPicPr>
              <p:blipFill>
                <a:blip r:embed="rId11"/>
                <a:stretch>
                  <a:fillRect/>
                </a:stretch>
              </p:blipFill>
              <p:spPr>
                <a:xfrm>
                  <a:off x="7901495" y="310105"/>
                  <a:ext cx="569160" cy="24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6AC90C33-B288-B93D-57FD-056A1125A727}"/>
                    </a:ext>
                  </a:extLst>
                </p14:cNvPr>
                <p14:cNvContentPartPr/>
                <p14:nvPr/>
              </p14:nvContentPartPr>
              <p14:xfrm>
                <a:off x="8161415" y="253945"/>
                <a:ext cx="96480" cy="496800"/>
              </p14:xfrm>
            </p:contentPart>
          </mc:Choice>
          <mc:Fallback xmlns="">
            <p:pic>
              <p:nvPicPr>
                <p:cNvPr id="7" name="墨迹 6">
                  <a:extLst>
                    <a:ext uri="{FF2B5EF4-FFF2-40B4-BE49-F238E27FC236}">
                      <a16:creationId xmlns:a16="http://schemas.microsoft.com/office/drawing/2014/main" id="{6AC90C33-B288-B93D-57FD-056A1125A727}"/>
                    </a:ext>
                  </a:extLst>
                </p:cNvPr>
                <p:cNvPicPr/>
                <p:nvPr/>
              </p:nvPicPr>
              <p:blipFill>
                <a:blip r:embed="rId13"/>
                <a:stretch>
                  <a:fillRect/>
                </a:stretch>
              </p:blipFill>
              <p:spPr>
                <a:xfrm>
                  <a:off x="8125775" y="218305"/>
                  <a:ext cx="168120" cy="56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EE410ECC-CE8D-96B6-AEBF-E19875A2C3A5}"/>
                    </a:ext>
                  </a:extLst>
                </p14:cNvPr>
                <p14:cNvContentPartPr/>
                <p14:nvPr/>
              </p14:nvContentPartPr>
              <p14:xfrm>
                <a:off x="7870895" y="592705"/>
                <a:ext cx="1102320" cy="246240"/>
              </p14:xfrm>
            </p:contentPart>
          </mc:Choice>
          <mc:Fallback xmlns="">
            <p:pic>
              <p:nvPicPr>
                <p:cNvPr id="8" name="墨迹 7">
                  <a:extLst>
                    <a:ext uri="{FF2B5EF4-FFF2-40B4-BE49-F238E27FC236}">
                      <a16:creationId xmlns:a16="http://schemas.microsoft.com/office/drawing/2014/main" id="{EE410ECC-CE8D-96B6-AEBF-E19875A2C3A5}"/>
                    </a:ext>
                  </a:extLst>
                </p:cNvPr>
                <p:cNvPicPr/>
                <p:nvPr/>
              </p:nvPicPr>
              <p:blipFill>
                <a:blip r:embed="rId15"/>
                <a:stretch>
                  <a:fillRect/>
                </a:stretch>
              </p:blipFill>
              <p:spPr>
                <a:xfrm>
                  <a:off x="7834895" y="557065"/>
                  <a:ext cx="1173960" cy="31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420D232D-C548-2A60-E052-41420651993D}"/>
                    </a:ext>
                  </a:extLst>
                </p14:cNvPr>
                <p14:cNvContentPartPr/>
                <p14:nvPr/>
              </p14:nvContentPartPr>
              <p14:xfrm>
                <a:off x="7584335" y="207145"/>
                <a:ext cx="880920" cy="1103040"/>
              </p14:xfrm>
            </p:contentPart>
          </mc:Choice>
          <mc:Fallback xmlns="">
            <p:pic>
              <p:nvPicPr>
                <p:cNvPr id="9" name="墨迹 8">
                  <a:extLst>
                    <a:ext uri="{FF2B5EF4-FFF2-40B4-BE49-F238E27FC236}">
                      <a16:creationId xmlns:a16="http://schemas.microsoft.com/office/drawing/2014/main" id="{420D232D-C548-2A60-E052-41420651993D}"/>
                    </a:ext>
                  </a:extLst>
                </p:cNvPr>
                <p:cNvPicPr/>
                <p:nvPr/>
              </p:nvPicPr>
              <p:blipFill>
                <a:blip r:embed="rId17"/>
                <a:stretch>
                  <a:fillRect/>
                </a:stretch>
              </p:blipFill>
              <p:spPr>
                <a:xfrm>
                  <a:off x="7548695" y="171505"/>
                  <a:ext cx="952560" cy="117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1" name="墨迹 10">
                  <a:extLst>
                    <a:ext uri="{FF2B5EF4-FFF2-40B4-BE49-F238E27FC236}">
                      <a16:creationId xmlns:a16="http://schemas.microsoft.com/office/drawing/2014/main" id="{3F3A8DF7-7D94-DFEF-95FD-2F84E41811D1}"/>
                    </a:ext>
                  </a:extLst>
                </p14:cNvPr>
                <p14:cNvContentPartPr/>
                <p14:nvPr/>
              </p14:nvContentPartPr>
              <p14:xfrm>
                <a:off x="7831295" y="1017865"/>
                <a:ext cx="539640" cy="524880"/>
              </p14:xfrm>
            </p:contentPart>
          </mc:Choice>
          <mc:Fallback xmlns="">
            <p:pic>
              <p:nvPicPr>
                <p:cNvPr id="11" name="墨迹 10">
                  <a:extLst>
                    <a:ext uri="{FF2B5EF4-FFF2-40B4-BE49-F238E27FC236}">
                      <a16:creationId xmlns:a16="http://schemas.microsoft.com/office/drawing/2014/main" id="{3F3A8DF7-7D94-DFEF-95FD-2F84E41811D1}"/>
                    </a:ext>
                  </a:extLst>
                </p:cNvPr>
                <p:cNvPicPr/>
                <p:nvPr/>
              </p:nvPicPr>
              <p:blipFill>
                <a:blip r:embed="rId19"/>
                <a:stretch>
                  <a:fillRect/>
                </a:stretch>
              </p:blipFill>
              <p:spPr>
                <a:xfrm>
                  <a:off x="7795655" y="981865"/>
                  <a:ext cx="611280" cy="5965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14A2A945-DB50-418E-A2BA-8631543F9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36AF5B-0394-4DD3-BE5C-8330D1F69C5B}" type="slidenum">
              <a:rPr lang="zh-CN" altLang="en-US"/>
              <a:pPr eaLnBrk="1" hangingPunct="1"/>
              <a:t>67</a:t>
            </a:fld>
            <a:endParaRPr lang="en-US" altLang="zh-CN"/>
          </a:p>
        </p:txBody>
      </p:sp>
      <p:sp>
        <p:nvSpPr>
          <p:cNvPr id="71683" name="Rectangle 2">
            <a:extLst>
              <a:ext uri="{FF2B5EF4-FFF2-40B4-BE49-F238E27FC236}">
                <a16:creationId xmlns:a16="http://schemas.microsoft.com/office/drawing/2014/main" id="{8E0B526D-F53B-4880-BA7E-C1103CF40D01}"/>
              </a:ext>
            </a:extLst>
          </p:cNvPr>
          <p:cNvSpPr>
            <a:spLocks noGrp="1" noChangeArrowheads="1"/>
          </p:cNvSpPr>
          <p:nvPr>
            <p:ph type="title"/>
          </p:nvPr>
        </p:nvSpPr>
        <p:spPr>
          <a:xfrm>
            <a:off x="250825" y="142875"/>
            <a:ext cx="8713788" cy="1143000"/>
          </a:xfrm>
        </p:spPr>
        <p:txBody>
          <a:bodyPr/>
          <a:lstStyle/>
          <a:p>
            <a:pPr eaLnBrk="1" hangingPunct="1"/>
            <a:r>
              <a:rPr lang="zh-CN" altLang="en-US" sz="4000">
                <a:solidFill>
                  <a:srgbClr val="3333CC"/>
                </a:solidFill>
              </a:rPr>
              <a:t>定理</a:t>
            </a:r>
            <a:r>
              <a:rPr lang="en-US" altLang="zh-CN" sz="4000" b="1">
                <a:solidFill>
                  <a:srgbClr val="3333CC"/>
                </a:solidFill>
              </a:rPr>
              <a:t>6.1 Armstrong</a:t>
            </a:r>
            <a:r>
              <a:rPr lang="zh-CN" altLang="en-US" sz="4000">
                <a:solidFill>
                  <a:srgbClr val="3333CC"/>
                </a:solidFill>
              </a:rPr>
              <a:t>推理规则是正确的</a:t>
            </a:r>
          </a:p>
        </p:txBody>
      </p:sp>
      <p:sp>
        <p:nvSpPr>
          <p:cNvPr id="113667" name="Rectangle 3">
            <a:extLst>
              <a:ext uri="{FF2B5EF4-FFF2-40B4-BE49-F238E27FC236}">
                <a16:creationId xmlns:a16="http://schemas.microsoft.com/office/drawing/2014/main" id="{627E1B59-5723-4D09-874F-7EFBCF141D24}"/>
              </a:ext>
            </a:extLst>
          </p:cNvPr>
          <p:cNvSpPr>
            <a:spLocks noGrp="1" noChangeArrowheads="1"/>
          </p:cNvSpPr>
          <p:nvPr>
            <p:ph type="body" idx="1"/>
          </p:nvPr>
        </p:nvSpPr>
        <p:spPr>
          <a:xfrm>
            <a:off x="107950" y="1268413"/>
            <a:ext cx="8866188" cy="5516562"/>
          </a:xfrm>
        </p:spPr>
        <p:txBody>
          <a:bodyPr/>
          <a:lstStyle/>
          <a:p>
            <a:pPr marL="609600" indent="-73025" eaLnBrk="1" hangingPunct="1">
              <a:buFontTx/>
              <a:buNone/>
            </a:pPr>
            <a:r>
              <a:rPr lang="zh-CN" altLang="en-US" sz="4000">
                <a:solidFill>
                  <a:srgbClr val="0000FF"/>
                </a:solidFill>
              </a:rPr>
              <a:t>自反律</a:t>
            </a:r>
            <a:r>
              <a:rPr lang="en-US" altLang="zh-CN" sz="4000">
                <a:solidFill>
                  <a:srgbClr val="0000FF"/>
                </a:solidFill>
              </a:rPr>
              <a:t>: </a:t>
            </a:r>
            <a:r>
              <a:rPr lang="zh-CN" altLang="en-US" sz="4000">
                <a:solidFill>
                  <a:srgbClr val="0000FF"/>
                </a:solidFill>
              </a:rPr>
              <a:t>若</a:t>
            </a:r>
            <a:r>
              <a:rPr lang="en-US" altLang="zh-CN" sz="4000" i="1">
                <a:solidFill>
                  <a:srgbClr val="0000FF"/>
                </a:solidFill>
              </a:rPr>
              <a:t>Y</a:t>
            </a:r>
            <a:r>
              <a:rPr lang="en-US" altLang="zh-CN" sz="4000">
                <a:solidFill>
                  <a:srgbClr val="0000FF"/>
                </a:solidFill>
                <a:sym typeface="Symbol" panose="05050102010706020507" pitchFamily="18" charset="2"/>
              </a:rPr>
              <a:t></a:t>
            </a:r>
            <a:r>
              <a:rPr lang="en-US" altLang="zh-CN" sz="4000" i="1">
                <a:solidFill>
                  <a:srgbClr val="0000FF"/>
                </a:solidFill>
              </a:rPr>
              <a:t>X</a:t>
            </a:r>
            <a:r>
              <a:rPr lang="en-US" altLang="zh-CN" sz="4000">
                <a:solidFill>
                  <a:srgbClr val="0000FF"/>
                </a:solidFill>
              </a:rPr>
              <a:t> </a:t>
            </a:r>
            <a:r>
              <a:rPr lang="en-US" altLang="zh-CN" sz="4000">
                <a:solidFill>
                  <a:srgbClr val="0000FF"/>
                </a:solidFill>
                <a:sym typeface="Symbol" panose="05050102010706020507" pitchFamily="18" charset="2"/>
              </a:rPr>
              <a:t></a:t>
            </a:r>
            <a:r>
              <a:rPr lang="en-US" altLang="zh-CN" sz="4000" i="1">
                <a:solidFill>
                  <a:srgbClr val="0000FF"/>
                </a:solidFill>
              </a:rPr>
              <a:t>U</a:t>
            </a:r>
            <a:r>
              <a:rPr lang="zh-CN" altLang="en-US" sz="4000">
                <a:solidFill>
                  <a:srgbClr val="0000FF"/>
                </a:solidFill>
              </a:rPr>
              <a:t>，则</a:t>
            </a:r>
            <a:r>
              <a:rPr lang="en-US" altLang="zh-CN" sz="4000" i="1">
                <a:solidFill>
                  <a:srgbClr val="0000FF"/>
                </a:solidFill>
              </a:rPr>
              <a:t>X </a:t>
            </a:r>
            <a:r>
              <a:rPr lang="en-US" altLang="zh-CN" sz="4000">
                <a:solidFill>
                  <a:srgbClr val="0000FF"/>
                </a:solidFill>
              </a:rPr>
              <a:t>→</a:t>
            </a:r>
            <a:r>
              <a:rPr lang="en-US" altLang="zh-CN" sz="4000" i="1">
                <a:solidFill>
                  <a:srgbClr val="0000FF"/>
                </a:solidFill>
              </a:rPr>
              <a:t>Y</a:t>
            </a:r>
            <a:r>
              <a:rPr lang="zh-CN" altLang="en-US" sz="4000">
                <a:solidFill>
                  <a:srgbClr val="0000FF"/>
                </a:solidFill>
              </a:rPr>
              <a:t>为</a:t>
            </a:r>
            <a:r>
              <a:rPr lang="en-US" altLang="zh-CN" sz="4000" i="1">
                <a:solidFill>
                  <a:srgbClr val="0000FF"/>
                </a:solidFill>
              </a:rPr>
              <a:t>F</a:t>
            </a:r>
            <a:r>
              <a:rPr lang="zh-CN" altLang="en-US" sz="4000">
                <a:solidFill>
                  <a:srgbClr val="0000FF"/>
                </a:solidFill>
              </a:rPr>
              <a:t>所蕴含。</a:t>
            </a:r>
          </a:p>
          <a:p>
            <a:pPr marL="609600" indent="-73025" eaLnBrk="1" hangingPunct="1">
              <a:buFontTx/>
              <a:buNone/>
            </a:pPr>
            <a:r>
              <a:rPr lang="zh-CN" altLang="en-US" sz="4000"/>
              <a:t>证明</a:t>
            </a:r>
          </a:p>
          <a:p>
            <a:pPr marL="609600" indent="-73025" eaLnBrk="1" hangingPunct="1">
              <a:buFontTx/>
              <a:buAutoNum type="circleNumDbPlain"/>
            </a:pPr>
            <a:r>
              <a:rPr lang="zh-CN" altLang="en-US" sz="4000"/>
              <a:t> 设</a:t>
            </a:r>
            <a:r>
              <a:rPr lang="en-US" altLang="zh-CN" sz="4000" i="1"/>
              <a:t>Y</a:t>
            </a:r>
            <a:r>
              <a:rPr lang="en-US" altLang="zh-CN" sz="4000">
                <a:sym typeface="Symbol" panose="05050102010706020507" pitchFamily="18" charset="2"/>
              </a:rPr>
              <a:t></a:t>
            </a:r>
            <a:r>
              <a:rPr lang="en-US" altLang="zh-CN" sz="4000" i="1"/>
              <a:t>X</a:t>
            </a:r>
            <a:r>
              <a:rPr lang="en-US" altLang="zh-CN" sz="4000"/>
              <a:t> </a:t>
            </a:r>
            <a:r>
              <a:rPr lang="en-US" altLang="zh-CN" sz="4000">
                <a:sym typeface="Symbol" panose="05050102010706020507" pitchFamily="18" charset="2"/>
              </a:rPr>
              <a:t></a:t>
            </a:r>
            <a:r>
              <a:rPr lang="en-US" altLang="zh-CN" sz="4000" i="1"/>
              <a:t>U</a:t>
            </a:r>
            <a:r>
              <a:rPr lang="zh-CN" altLang="en-US" sz="4000"/>
              <a:t>，对</a:t>
            </a:r>
            <a:r>
              <a:rPr lang="en-US" altLang="zh-CN" sz="4000" i="1"/>
              <a:t>R &lt;U</a:t>
            </a:r>
            <a:r>
              <a:rPr lang="zh-CN" altLang="en-US" sz="4000"/>
              <a:t>，</a:t>
            </a:r>
            <a:r>
              <a:rPr lang="en-US" altLang="zh-CN" sz="4000" i="1"/>
              <a:t>F&gt; </a:t>
            </a:r>
            <a:r>
              <a:rPr lang="zh-CN" altLang="en-US" sz="4000"/>
              <a:t>的任一关系</a:t>
            </a:r>
            <a:r>
              <a:rPr lang="en-US" altLang="zh-CN" sz="4000" i="1"/>
              <a:t>r</a:t>
            </a:r>
            <a:r>
              <a:rPr lang="zh-CN" altLang="en-US" sz="4000"/>
              <a:t>中的任意两个元组</a:t>
            </a:r>
            <a:r>
              <a:rPr lang="en-US" altLang="zh-CN" sz="4000" i="1"/>
              <a:t>t</a:t>
            </a:r>
            <a:r>
              <a:rPr lang="zh-CN" altLang="en-US" sz="4000"/>
              <a:t>，</a:t>
            </a:r>
            <a:r>
              <a:rPr lang="en-US" altLang="zh-CN" sz="4000" i="1"/>
              <a:t>s</a:t>
            </a:r>
            <a:r>
              <a:rPr lang="zh-CN" altLang="en-US" sz="4000"/>
              <a:t>。</a:t>
            </a:r>
          </a:p>
          <a:p>
            <a:pPr marL="609600" indent="-73025" eaLnBrk="1" hangingPunct="1">
              <a:buFontTx/>
              <a:buAutoNum type="circleNumDbPlain"/>
            </a:pPr>
            <a:r>
              <a:rPr lang="zh-CN" altLang="en-US" sz="4000"/>
              <a:t> 若</a:t>
            </a:r>
            <a:r>
              <a:rPr lang="en-US" altLang="zh-CN" sz="4000" i="1"/>
              <a:t>t</a:t>
            </a:r>
            <a:r>
              <a:rPr lang="en-US" altLang="zh-CN" sz="4000"/>
              <a:t>[</a:t>
            </a:r>
            <a:r>
              <a:rPr lang="en-US" altLang="zh-CN" sz="4000" i="1"/>
              <a:t>X</a:t>
            </a:r>
            <a:r>
              <a:rPr lang="en-US" altLang="zh-CN" sz="4000"/>
              <a:t>]=</a:t>
            </a:r>
            <a:r>
              <a:rPr lang="en-US" altLang="zh-CN" sz="4000" i="1"/>
              <a:t>s</a:t>
            </a:r>
            <a:r>
              <a:rPr lang="en-US" altLang="zh-CN" sz="4000"/>
              <a:t>[</a:t>
            </a:r>
            <a:r>
              <a:rPr lang="en-US" altLang="zh-CN" sz="4000" i="1"/>
              <a:t>X</a:t>
            </a:r>
            <a:r>
              <a:rPr lang="en-US" altLang="zh-CN" sz="4000"/>
              <a:t>]</a:t>
            </a:r>
            <a:r>
              <a:rPr lang="zh-CN" altLang="en-US" sz="4000"/>
              <a:t>，由于</a:t>
            </a:r>
            <a:r>
              <a:rPr lang="en-US" altLang="zh-CN" sz="4000" i="1"/>
              <a:t>Y </a:t>
            </a:r>
            <a:r>
              <a:rPr lang="en-US" altLang="zh-CN" sz="4000">
                <a:sym typeface="Symbol" panose="05050102010706020507" pitchFamily="18" charset="2"/>
              </a:rPr>
              <a:t></a:t>
            </a:r>
            <a:r>
              <a:rPr lang="en-US" altLang="zh-CN" sz="4000"/>
              <a:t> </a:t>
            </a:r>
            <a:r>
              <a:rPr lang="en-US" altLang="zh-CN" sz="4000" i="1"/>
              <a:t>X</a:t>
            </a:r>
            <a:r>
              <a:rPr lang="zh-CN" altLang="en-US" sz="4000"/>
              <a:t>，有</a:t>
            </a:r>
            <a:r>
              <a:rPr lang="en-US" altLang="zh-CN" sz="4000" i="1"/>
              <a:t>t</a:t>
            </a:r>
            <a:r>
              <a:rPr lang="en-US" altLang="zh-CN" sz="4000"/>
              <a:t>[</a:t>
            </a:r>
            <a:r>
              <a:rPr lang="en-US" altLang="zh-CN" sz="4000" i="1"/>
              <a:t>Y</a:t>
            </a:r>
            <a:r>
              <a:rPr lang="en-US" altLang="zh-CN" sz="4000"/>
              <a:t>]=</a:t>
            </a:r>
            <a:r>
              <a:rPr lang="en-US" altLang="zh-CN" sz="4000" i="1"/>
              <a:t>s</a:t>
            </a:r>
            <a:r>
              <a:rPr lang="en-US" altLang="zh-CN" sz="4000"/>
              <a:t>[</a:t>
            </a:r>
            <a:r>
              <a:rPr lang="en-US" altLang="zh-CN" sz="4000" i="1"/>
              <a:t>Y</a:t>
            </a:r>
            <a:r>
              <a:rPr lang="en-US" altLang="zh-CN" sz="4000"/>
              <a:t>]</a:t>
            </a:r>
            <a:r>
              <a:rPr lang="zh-CN" altLang="en-US" sz="4000"/>
              <a:t>；</a:t>
            </a:r>
          </a:p>
          <a:p>
            <a:pPr marL="609600" indent="-73025" eaLnBrk="1" hangingPunct="1">
              <a:buFontTx/>
              <a:buAutoNum type="circleNumDbPlain"/>
            </a:pPr>
            <a:r>
              <a:rPr lang="zh-CN" altLang="en-US" sz="4000"/>
              <a:t> 所以</a:t>
            </a:r>
            <a:r>
              <a:rPr lang="en-US" altLang="zh-CN" sz="4000" i="1"/>
              <a:t>X</a:t>
            </a:r>
            <a:r>
              <a:rPr lang="en-US" altLang="zh-CN" sz="4000"/>
              <a:t>→</a:t>
            </a:r>
            <a:r>
              <a:rPr lang="en-US" altLang="zh-CN" sz="4000" i="1"/>
              <a:t>Y</a:t>
            </a:r>
            <a:r>
              <a:rPr lang="zh-CN" altLang="en-US" sz="4000"/>
              <a:t>成立，自反律得证。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6025665C-88D2-49E4-B4EC-A1B64C1DB3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7ADAE-8F08-4A99-AC67-61C4108A0821}" type="slidenum">
              <a:rPr lang="zh-CN" altLang="en-US"/>
              <a:pPr eaLnBrk="1" hangingPunct="1"/>
              <a:t>68</a:t>
            </a:fld>
            <a:endParaRPr lang="en-US" altLang="zh-CN"/>
          </a:p>
        </p:txBody>
      </p:sp>
      <p:sp>
        <p:nvSpPr>
          <p:cNvPr id="114691" name="Rectangle 3">
            <a:extLst>
              <a:ext uri="{FF2B5EF4-FFF2-40B4-BE49-F238E27FC236}">
                <a16:creationId xmlns:a16="http://schemas.microsoft.com/office/drawing/2014/main" id="{C9F6E420-082C-4088-B4BF-499D9BEC26C6}"/>
              </a:ext>
            </a:extLst>
          </p:cNvPr>
          <p:cNvSpPr>
            <a:spLocks noGrp="1" noChangeArrowheads="1"/>
          </p:cNvSpPr>
          <p:nvPr>
            <p:ph type="body" idx="1"/>
          </p:nvPr>
        </p:nvSpPr>
        <p:spPr>
          <a:xfrm>
            <a:off x="217488" y="260350"/>
            <a:ext cx="8926512" cy="6121400"/>
          </a:xfrm>
        </p:spPr>
        <p:txBody>
          <a:bodyPr/>
          <a:lstStyle/>
          <a:p>
            <a:pPr marL="609600" indent="-609600" eaLnBrk="1" hangingPunct="1">
              <a:lnSpc>
                <a:spcPct val="90000"/>
              </a:lnSpc>
              <a:buFontTx/>
              <a:buNone/>
            </a:pPr>
            <a:r>
              <a:rPr lang="zh-CN" altLang="en-US" sz="3600">
                <a:solidFill>
                  <a:srgbClr val="0000FF"/>
                </a:solidFill>
              </a:rPr>
              <a:t>增广律</a:t>
            </a:r>
            <a:r>
              <a:rPr lang="en-US" altLang="zh-CN" sz="3600">
                <a:solidFill>
                  <a:srgbClr val="0000FF"/>
                </a:solidFill>
              </a:rPr>
              <a:t>: </a:t>
            </a:r>
            <a:r>
              <a:rPr lang="zh-CN" altLang="en-US" sz="3600">
                <a:solidFill>
                  <a:srgbClr val="0000FF"/>
                </a:solidFill>
              </a:rPr>
              <a:t>若</a:t>
            </a:r>
            <a:r>
              <a:rPr lang="en-US" altLang="zh-CN" sz="3600" i="1">
                <a:solidFill>
                  <a:srgbClr val="0000FF"/>
                </a:solidFill>
              </a:rPr>
              <a:t>X</a:t>
            </a:r>
            <a:r>
              <a:rPr lang="en-US" altLang="zh-CN" sz="3600">
                <a:solidFill>
                  <a:srgbClr val="0000FF"/>
                </a:solidFill>
              </a:rPr>
              <a:t>→</a:t>
            </a:r>
            <a:r>
              <a:rPr lang="en-US" altLang="zh-CN" sz="3600" i="1">
                <a:solidFill>
                  <a:srgbClr val="0000FF"/>
                </a:solidFill>
              </a:rPr>
              <a:t>Y</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所蕴含，且</a:t>
            </a:r>
            <a:r>
              <a:rPr lang="en-US" altLang="zh-CN" sz="3600" i="1">
                <a:solidFill>
                  <a:srgbClr val="0000FF"/>
                </a:solidFill>
              </a:rPr>
              <a:t>Z</a:t>
            </a:r>
            <a:r>
              <a:rPr lang="en-US" altLang="zh-CN" sz="3600">
                <a:solidFill>
                  <a:srgbClr val="0000FF"/>
                </a:solidFill>
                <a:sym typeface="Symbol" panose="05050102010706020507" pitchFamily="18" charset="2"/>
              </a:rPr>
              <a:t></a:t>
            </a:r>
            <a:r>
              <a:rPr lang="en-US" altLang="zh-CN" sz="3600" i="1">
                <a:solidFill>
                  <a:srgbClr val="0000FF"/>
                </a:solidFill>
              </a:rPr>
              <a:t>U</a:t>
            </a:r>
            <a:r>
              <a:rPr lang="zh-CN" altLang="en-US" sz="3600">
                <a:solidFill>
                  <a:srgbClr val="0000FF"/>
                </a:solidFill>
              </a:rPr>
              <a:t>，则</a:t>
            </a:r>
            <a:r>
              <a:rPr lang="en-US" altLang="zh-CN" sz="3600" i="1">
                <a:solidFill>
                  <a:srgbClr val="0000FF"/>
                </a:solidFill>
              </a:rPr>
              <a:t>XZ</a:t>
            </a:r>
            <a:r>
              <a:rPr lang="en-US" altLang="zh-CN" sz="3600">
                <a:solidFill>
                  <a:srgbClr val="0000FF"/>
                </a:solidFill>
              </a:rPr>
              <a:t>→</a:t>
            </a:r>
            <a:r>
              <a:rPr lang="en-US" altLang="zh-CN" sz="3600" i="1">
                <a:solidFill>
                  <a:srgbClr val="0000FF"/>
                </a:solidFill>
              </a:rPr>
              <a:t>YZ </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a:t>
            </a:r>
          </a:p>
          <a:p>
            <a:pPr marL="609600" indent="-609600" eaLnBrk="1" hangingPunct="1">
              <a:lnSpc>
                <a:spcPct val="90000"/>
              </a:lnSpc>
            </a:pPr>
            <a:r>
              <a:rPr lang="zh-CN" altLang="en-US" sz="3600">
                <a:solidFill>
                  <a:schemeClr val="accent2"/>
                </a:solidFill>
              </a:rPr>
              <a:t>证明</a:t>
            </a:r>
          </a:p>
          <a:p>
            <a:pPr marL="990600" lvl="1" indent="-533400" eaLnBrk="1" hangingPunct="1">
              <a:lnSpc>
                <a:spcPct val="90000"/>
              </a:lnSpc>
              <a:buFontTx/>
              <a:buAutoNum type="circleNumDbPlain"/>
            </a:pPr>
            <a:r>
              <a:rPr lang="zh-CN" altLang="en-US" sz="3600"/>
              <a:t>设</a:t>
            </a:r>
            <a:r>
              <a:rPr lang="en-US" altLang="zh-CN" sz="3600" i="1"/>
              <a:t>X</a:t>
            </a:r>
            <a:r>
              <a:rPr lang="en-US" altLang="zh-CN" sz="3600"/>
              <a:t>→</a:t>
            </a:r>
            <a:r>
              <a:rPr lang="en-US" altLang="zh-CN" sz="3600" i="1"/>
              <a:t>Y</a:t>
            </a:r>
            <a:r>
              <a:rPr lang="zh-CN" altLang="en-US" sz="3600"/>
              <a:t>为</a:t>
            </a:r>
            <a:r>
              <a:rPr lang="en-US" altLang="zh-CN" sz="3600" i="1"/>
              <a:t>F</a:t>
            </a:r>
            <a:r>
              <a:rPr lang="zh-CN" altLang="en-US" sz="3600"/>
              <a:t>所蕴含，且</a:t>
            </a:r>
            <a:r>
              <a:rPr lang="en-US" altLang="zh-CN" sz="3600" i="1"/>
              <a:t>Z</a:t>
            </a:r>
            <a:r>
              <a:rPr lang="en-US" altLang="zh-CN" sz="3600">
                <a:sym typeface="Symbol" panose="05050102010706020507" pitchFamily="18" charset="2"/>
              </a:rPr>
              <a:t></a:t>
            </a:r>
            <a:r>
              <a:rPr lang="en-US" altLang="zh-CN" sz="3600" i="1"/>
              <a:t>U</a:t>
            </a:r>
            <a:endParaRPr lang="zh-CN" altLang="en-US" sz="3600"/>
          </a:p>
          <a:p>
            <a:pPr marL="990600" lvl="1" indent="-533400" eaLnBrk="1" hangingPunct="1">
              <a:lnSpc>
                <a:spcPct val="90000"/>
              </a:lnSpc>
              <a:buFontTx/>
              <a:buAutoNum type="circleNumDbPlain"/>
            </a:pPr>
            <a:r>
              <a:rPr lang="zh-CN" altLang="en-US" sz="3600"/>
              <a:t>设</a:t>
            </a:r>
            <a:r>
              <a:rPr lang="en-US" altLang="zh-CN" sz="3600" i="1"/>
              <a:t>R&lt;U </a:t>
            </a:r>
            <a:r>
              <a:rPr lang="zh-CN" altLang="en-US" sz="3600"/>
              <a:t>，</a:t>
            </a:r>
            <a:r>
              <a:rPr lang="en-US" altLang="zh-CN" sz="3600" i="1"/>
              <a:t>F&gt; </a:t>
            </a:r>
            <a:r>
              <a:rPr lang="zh-CN" altLang="en-US" sz="3600"/>
              <a:t>的任一关系</a:t>
            </a:r>
            <a:r>
              <a:rPr lang="en-US" altLang="zh-CN" sz="3600" i="1"/>
              <a:t>r</a:t>
            </a:r>
            <a:r>
              <a:rPr lang="zh-CN" altLang="en-US" sz="3600"/>
              <a:t>中任意的两个元组</a:t>
            </a:r>
            <a:r>
              <a:rPr lang="en-US" altLang="zh-CN" sz="3600" i="1"/>
              <a:t>t</a:t>
            </a:r>
            <a:r>
              <a:rPr lang="zh-CN" altLang="en-US" sz="3600"/>
              <a:t>，</a:t>
            </a:r>
            <a:r>
              <a:rPr lang="en-US" altLang="zh-CN" sz="3600" i="1"/>
              <a:t>s</a:t>
            </a:r>
            <a:r>
              <a:rPr lang="zh-CN" altLang="en-US" sz="3600"/>
              <a:t>；</a:t>
            </a:r>
          </a:p>
          <a:p>
            <a:pPr marL="990600" lvl="1" indent="-533400" eaLnBrk="1" hangingPunct="1">
              <a:lnSpc>
                <a:spcPct val="90000"/>
              </a:lnSpc>
              <a:buFontTx/>
              <a:buAutoNum type="circleNumDbPlain"/>
            </a:pPr>
            <a:r>
              <a:rPr lang="zh-CN" altLang="en-US" sz="3600"/>
              <a:t>若</a:t>
            </a:r>
            <a:r>
              <a:rPr lang="en-US" altLang="zh-CN" sz="3600" i="1"/>
              <a:t>t</a:t>
            </a:r>
            <a:r>
              <a:rPr lang="en-US" altLang="zh-CN" sz="3600"/>
              <a:t>[</a:t>
            </a:r>
            <a:r>
              <a:rPr lang="en-US" altLang="zh-CN" sz="3600" i="1"/>
              <a:t>XZ</a:t>
            </a:r>
            <a:r>
              <a:rPr lang="en-US" altLang="zh-CN" sz="3600"/>
              <a:t>]=</a:t>
            </a:r>
            <a:r>
              <a:rPr lang="en-US" altLang="zh-CN" sz="3600" i="1"/>
              <a:t>s</a:t>
            </a:r>
            <a:r>
              <a:rPr lang="en-US" altLang="zh-CN" sz="3600"/>
              <a:t>[</a:t>
            </a:r>
            <a:r>
              <a:rPr lang="en-US" altLang="zh-CN" sz="3600" i="1"/>
              <a:t>XZ</a:t>
            </a:r>
            <a:r>
              <a:rPr lang="en-US" altLang="zh-CN" sz="3600"/>
              <a:t>]</a:t>
            </a:r>
            <a:r>
              <a:rPr lang="zh-CN" altLang="en-US" sz="3600"/>
              <a:t>，则有</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和</a:t>
            </a:r>
            <a:br>
              <a:rPr lang="zh-CN" altLang="en-US" sz="3600"/>
            </a:br>
            <a:r>
              <a:rPr lang="en-US" altLang="zh-CN" sz="3600" i="1"/>
              <a:t>t</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a:t>
            </a:r>
          </a:p>
          <a:p>
            <a:pPr marL="990600" lvl="1" indent="-533400" eaLnBrk="1" hangingPunct="1">
              <a:lnSpc>
                <a:spcPct val="90000"/>
              </a:lnSpc>
              <a:buFontTx/>
              <a:buAutoNum type="circleNumDbPlain"/>
            </a:pPr>
            <a:r>
              <a:rPr lang="zh-CN" altLang="en-US" sz="3600"/>
              <a:t>由</a:t>
            </a:r>
            <a:r>
              <a:rPr lang="en-US" altLang="zh-CN" sz="3600" i="1"/>
              <a:t>X</a:t>
            </a:r>
            <a:r>
              <a:rPr lang="en-US" altLang="zh-CN" sz="3600"/>
              <a:t>→</a:t>
            </a:r>
            <a:r>
              <a:rPr lang="en-US" altLang="zh-CN" sz="3600" i="1"/>
              <a:t>Y</a:t>
            </a:r>
            <a:r>
              <a:rPr lang="zh-CN" altLang="en-US" sz="3600"/>
              <a:t>，于是有</a:t>
            </a:r>
            <a:r>
              <a:rPr lang="en-US" altLang="zh-CN" sz="3600" i="1"/>
              <a:t>t</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r>
              <a:rPr lang="zh-CN" altLang="en-US" sz="3600"/>
              <a:t>，所以</a:t>
            </a:r>
            <a:br>
              <a:rPr lang="zh-CN" altLang="en-US" sz="3600"/>
            </a:br>
            <a:r>
              <a:rPr lang="en-US" altLang="zh-CN" sz="3600" i="1"/>
              <a:t>t</a:t>
            </a:r>
            <a:r>
              <a:rPr lang="en-US" altLang="zh-CN" sz="3600"/>
              <a:t>[</a:t>
            </a:r>
            <a:r>
              <a:rPr lang="en-US" altLang="zh-CN" sz="3600" i="1"/>
              <a:t>YZ</a:t>
            </a:r>
            <a:r>
              <a:rPr lang="en-US" altLang="zh-CN" sz="3600"/>
              <a:t>]=</a:t>
            </a:r>
            <a:r>
              <a:rPr lang="en-US" altLang="zh-CN" sz="3600" i="1"/>
              <a:t>s</a:t>
            </a:r>
            <a:r>
              <a:rPr lang="en-US" altLang="zh-CN" sz="3600"/>
              <a:t>[</a:t>
            </a:r>
            <a:r>
              <a:rPr lang="en-US" altLang="zh-CN" sz="3600" i="1"/>
              <a:t>YZ</a:t>
            </a:r>
            <a:r>
              <a:rPr lang="en-US" altLang="zh-CN" sz="3600"/>
              <a:t>]</a:t>
            </a:r>
            <a:r>
              <a:rPr lang="zh-CN" altLang="en-US" sz="3600"/>
              <a:t>，所以</a:t>
            </a:r>
            <a:r>
              <a:rPr lang="en-US" altLang="zh-CN" sz="3600" i="1"/>
              <a:t>XZ</a:t>
            </a:r>
            <a:r>
              <a:rPr lang="en-US" altLang="zh-CN" sz="3600"/>
              <a:t>→</a:t>
            </a:r>
            <a:r>
              <a:rPr lang="en-US" altLang="zh-CN" sz="3600" i="1"/>
              <a:t>YZ</a:t>
            </a:r>
            <a:r>
              <a:rPr lang="zh-CN" altLang="en-US" sz="3600"/>
              <a:t>为</a:t>
            </a:r>
            <a:r>
              <a:rPr lang="en-US" altLang="zh-CN" sz="3600" i="1"/>
              <a:t>F</a:t>
            </a:r>
            <a:r>
              <a:rPr lang="zh-CN" altLang="en-US" sz="3600"/>
              <a:t>所蕴含，增广律得证。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734AD7BF-6E01-42D6-86A5-0522597B94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00AADD-1F6B-4E5B-B483-949AFF1152A4}" type="slidenum">
              <a:rPr lang="zh-CN" altLang="en-US"/>
              <a:pPr eaLnBrk="1" hangingPunct="1"/>
              <a:t>69</a:t>
            </a:fld>
            <a:endParaRPr lang="en-US" altLang="zh-CN"/>
          </a:p>
        </p:txBody>
      </p:sp>
      <p:sp>
        <p:nvSpPr>
          <p:cNvPr id="115715" name="Rectangle 3">
            <a:extLst>
              <a:ext uri="{FF2B5EF4-FFF2-40B4-BE49-F238E27FC236}">
                <a16:creationId xmlns:a16="http://schemas.microsoft.com/office/drawing/2014/main" id="{E1A70F0B-9842-43CF-A832-AA779ED15933}"/>
              </a:ext>
            </a:extLst>
          </p:cNvPr>
          <p:cNvSpPr>
            <a:spLocks noGrp="1" noChangeArrowheads="1"/>
          </p:cNvSpPr>
          <p:nvPr>
            <p:ph type="body" idx="1"/>
          </p:nvPr>
        </p:nvSpPr>
        <p:spPr>
          <a:xfrm>
            <a:off x="107950" y="549275"/>
            <a:ext cx="8893175" cy="5256213"/>
          </a:xfrm>
        </p:spPr>
        <p:txBody>
          <a:bodyPr/>
          <a:lstStyle/>
          <a:p>
            <a:pPr marL="609600" indent="-609600" eaLnBrk="1" hangingPunct="1">
              <a:lnSpc>
                <a:spcPct val="90000"/>
              </a:lnSpc>
              <a:buFontTx/>
              <a:buNone/>
            </a:pPr>
            <a:r>
              <a:rPr lang="zh-CN" altLang="en-US" sz="3600">
                <a:solidFill>
                  <a:srgbClr val="0000FF"/>
                </a:solidFill>
              </a:rPr>
              <a:t>传递律：若</a:t>
            </a:r>
            <a:r>
              <a:rPr lang="en-US" altLang="zh-CN" sz="3600" i="1">
                <a:solidFill>
                  <a:srgbClr val="0000FF"/>
                </a:solidFill>
              </a:rPr>
              <a:t>X</a:t>
            </a:r>
            <a:r>
              <a:rPr lang="en-US" altLang="zh-CN" sz="3600">
                <a:solidFill>
                  <a:srgbClr val="0000FF"/>
                </a:solidFill>
              </a:rPr>
              <a:t>→</a:t>
            </a:r>
            <a:r>
              <a:rPr lang="en-US" altLang="zh-CN" sz="3600" i="1">
                <a:solidFill>
                  <a:srgbClr val="0000FF"/>
                </a:solidFill>
              </a:rPr>
              <a:t>Y</a:t>
            </a:r>
            <a:r>
              <a:rPr lang="zh-CN" altLang="en-US" sz="3600">
                <a:solidFill>
                  <a:srgbClr val="0000FF"/>
                </a:solidFill>
              </a:rPr>
              <a:t>及</a:t>
            </a:r>
            <a:r>
              <a:rPr lang="en-US" altLang="zh-CN" sz="3600" i="1">
                <a:solidFill>
                  <a:srgbClr val="0000FF"/>
                </a:solidFill>
              </a:rPr>
              <a:t>Y</a:t>
            </a:r>
            <a:r>
              <a:rPr lang="en-US" altLang="zh-CN" sz="3600">
                <a:solidFill>
                  <a:srgbClr val="0000FF"/>
                </a:solidFill>
              </a:rPr>
              <a:t>→</a:t>
            </a:r>
            <a:r>
              <a:rPr lang="en-US" altLang="zh-CN" sz="3600" i="1">
                <a:solidFill>
                  <a:srgbClr val="0000FF"/>
                </a:solidFill>
              </a:rPr>
              <a:t>Z</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所蕴含，则</a:t>
            </a:r>
            <a:r>
              <a:rPr lang="en-US" altLang="zh-CN" sz="3600" i="1">
                <a:solidFill>
                  <a:srgbClr val="0000FF"/>
                </a:solidFill>
              </a:rPr>
              <a:t>X</a:t>
            </a:r>
            <a:r>
              <a:rPr lang="en-US" altLang="zh-CN" sz="3600">
                <a:solidFill>
                  <a:srgbClr val="0000FF"/>
                </a:solidFill>
              </a:rPr>
              <a:t>→</a:t>
            </a:r>
            <a:r>
              <a:rPr lang="en-US" altLang="zh-CN" sz="3600" i="1">
                <a:solidFill>
                  <a:srgbClr val="0000FF"/>
                </a:solidFill>
              </a:rPr>
              <a:t>Z</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a:t>
            </a:r>
          </a:p>
          <a:p>
            <a:pPr marL="609600" indent="-609600" eaLnBrk="1" hangingPunct="1">
              <a:lnSpc>
                <a:spcPct val="90000"/>
              </a:lnSpc>
            </a:pPr>
            <a:r>
              <a:rPr lang="zh-CN" altLang="en-US" sz="3600"/>
              <a:t>证明</a:t>
            </a:r>
          </a:p>
          <a:p>
            <a:pPr marL="990600" lvl="1" indent="-533400" eaLnBrk="1" hangingPunct="1">
              <a:lnSpc>
                <a:spcPct val="90000"/>
              </a:lnSpc>
              <a:buFontTx/>
              <a:buAutoNum type="circleNumDbPlain"/>
            </a:pPr>
            <a:r>
              <a:rPr lang="zh-CN" altLang="en-US" sz="3600"/>
              <a:t>设</a:t>
            </a:r>
            <a:r>
              <a:rPr lang="en-US" altLang="zh-CN" sz="3600" i="1"/>
              <a:t>X</a:t>
            </a:r>
            <a:r>
              <a:rPr lang="en-US" altLang="zh-CN" sz="3600"/>
              <a:t>→</a:t>
            </a:r>
            <a:r>
              <a:rPr lang="en-US" altLang="zh-CN" sz="3600" i="1"/>
              <a:t>Y</a:t>
            </a:r>
            <a:r>
              <a:rPr lang="zh-CN" altLang="en-US" sz="3600"/>
              <a:t>及</a:t>
            </a:r>
            <a:r>
              <a:rPr lang="en-US" altLang="zh-CN" sz="3600" i="1"/>
              <a:t>Y</a:t>
            </a:r>
            <a:r>
              <a:rPr lang="en-US" altLang="zh-CN" sz="3600"/>
              <a:t>→</a:t>
            </a:r>
            <a:r>
              <a:rPr lang="en-US" altLang="zh-CN" sz="3600" i="1"/>
              <a:t>Z</a:t>
            </a:r>
            <a:r>
              <a:rPr lang="zh-CN" altLang="en-US" sz="3600"/>
              <a:t>为</a:t>
            </a:r>
            <a:r>
              <a:rPr lang="en-US" altLang="zh-CN" sz="3600" i="1"/>
              <a:t>F</a:t>
            </a:r>
            <a:r>
              <a:rPr lang="zh-CN" altLang="en-US" sz="3600"/>
              <a:t>所蕴含。</a:t>
            </a:r>
          </a:p>
          <a:p>
            <a:pPr marL="990600" lvl="1" indent="-533400" eaLnBrk="1" hangingPunct="1">
              <a:lnSpc>
                <a:spcPct val="90000"/>
              </a:lnSpc>
              <a:buFontTx/>
              <a:buAutoNum type="circleNumDbPlain"/>
            </a:pPr>
            <a:r>
              <a:rPr lang="zh-CN" altLang="en-US" sz="3600"/>
              <a:t>对</a:t>
            </a:r>
            <a:r>
              <a:rPr lang="en-US" altLang="zh-CN" sz="3600" i="1"/>
              <a:t>R&lt;U</a:t>
            </a:r>
            <a:r>
              <a:rPr lang="zh-CN" altLang="en-US" sz="3600"/>
              <a:t>，</a:t>
            </a:r>
            <a:r>
              <a:rPr lang="en-US" altLang="zh-CN" sz="3600" i="1"/>
              <a:t>F&gt; </a:t>
            </a:r>
            <a:r>
              <a:rPr lang="zh-CN" altLang="en-US" sz="3600"/>
              <a:t>的任一关系</a:t>
            </a:r>
            <a:r>
              <a:rPr lang="en-US" altLang="zh-CN" sz="3600" i="1"/>
              <a:t>r</a:t>
            </a:r>
            <a:r>
              <a:rPr lang="zh-CN" altLang="en-US" sz="3600"/>
              <a:t>中的任意两个元组</a:t>
            </a:r>
            <a:r>
              <a:rPr lang="en-US" altLang="zh-CN" sz="3600" i="1"/>
              <a:t>t</a:t>
            </a:r>
            <a:r>
              <a:rPr lang="zh-CN" altLang="en-US" sz="3600"/>
              <a:t>，</a:t>
            </a:r>
            <a:r>
              <a:rPr lang="en-US" altLang="zh-CN" sz="3600" i="1"/>
              <a:t>s</a:t>
            </a:r>
            <a:r>
              <a:rPr lang="zh-CN" altLang="en-US" sz="3600"/>
              <a:t>；</a:t>
            </a:r>
          </a:p>
          <a:p>
            <a:pPr marL="990600" lvl="1" indent="-533400" eaLnBrk="1" hangingPunct="1">
              <a:lnSpc>
                <a:spcPct val="90000"/>
              </a:lnSpc>
              <a:buFontTx/>
              <a:buAutoNum type="circleNumDbPlain"/>
            </a:pPr>
            <a:r>
              <a:rPr lang="zh-CN" altLang="en-US" sz="3600"/>
              <a:t>若</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，由于</a:t>
            </a:r>
            <a:r>
              <a:rPr lang="en-US" altLang="zh-CN" sz="3600" i="1"/>
              <a:t>X</a:t>
            </a:r>
            <a:r>
              <a:rPr lang="en-US" altLang="zh-CN" sz="3600"/>
              <a:t>→</a:t>
            </a:r>
            <a:r>
              <a:rPr lang="en-US" altLang="zh-CN" sz="3600" i="1"/>
              <a:t>Y</a:t>
            </a:r>
            <a:r>
              <a:rPr lang="zh-CN" altLang="en-US" sz="3600"/>
              <a:t>，有</a:t>
            </a:r>
            <a:r>
              <a:rPr lang="en-US" altLang="zh-CN" sz="3600" i="1"/>
              <a:t>t</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endParaRPr lang="zh-CN" altLang="en-US" sz="3600"/>
          </a:p>
          <a:p>
            <a:pPr marL="990600" lvl="1" indent="-533400" eaLnBrk="1" hangingPunct="1">
              <a:lnSpc>
                <a:spcPct val="90000"/>
              </a:lnSpc>
              <a:buFontTx/>
              <a:buAutoNum type="circleNumDbPlain"/>
            </a:pPr>
            <a:r>
              <a:rPr lang="zh-CN" altLang="en-US" sz="3600"/>
              <a:t>再由</a:t>
            </a:r>
            <a:r>
              <a:rPr lang="en-US" altLang="zh-CN" sz="3600" i="1"/>
              <a:t>Y</a:t>
            </a:r>
            <a:r>
              <a:rPr lang="en-US" altLang="zh-CN" sz="3600"/>
              <a:t>→</a:t>
            </a:r>
            <a:r>
              <a:rPr lang="en-US" altLang="zh-CN" sz="3600" i="1"/>
              <a:t>Z</a:t>
            </a:r>
            <a:r>
              <a:rPr lang="zh-CN" altLang="en-US" sz="3600"/>
              <a:t>，有</a:t>
            </a:r>
            <a:r>
              <a:rPr lang="en-US" altLang="zh-CN" sz="3600" i="1"/>
              <a:t>t</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，所以</a:t>
            </a:r>
            <a:r>
              <a:rPr lang="en-US" altLang="zh-CN" sz="3600" i="1"/>
              <a:t>X</a:t>
            </a:r>
            <a:r>
              <a:rPr lang="en-US" altLang="zh-CN" sz="3600"/>
              <a:t>→</a:t>
            </a:r>
            <a:r>
              <a:rPr lang="en-US" altLang="zh-CN" sz="3600" i="1"/>
              <a:t>Z</a:t>
            </a:r>
            <a:r>
              <a:rPr lang="zh-CN" altLang="en-US" sz="3600"/>
              <a:t>为</a:t>
            </a:r>
            <a:br>
              <a:rPr lang="zh-CN" altLang="en-US" sz="3600"/>
            </a:br>
            <a:r>
              <a:rPr lang="en-US" altLang="zh-CN" sz="3600" i="1"/>
              <a:t>F</a:t>
            </a:r>
            <a:r>
              <a:rPr lang="zh-CN" altLang="en-US" sz="3600"/>
              <a:t>所蕴含，传递律得证。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0CB1EDB5-6788-4C7F-93C6-E4070F796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7AED28-8809-4287-82D7-F1A11D76921F}"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26B9EFDD-6480-46FE-84C1-4CC3CB2D14BE}"/>
              </a:ext>
            </a:extLst>
          </p:cNvPr>
          <p:cNvSpPr>
            <a:spLocks noGrp="1" noChangeArrowheads="1"/>
          </p:cNvSpPr>
          <p:nvPr>
            <p:ph type="title"/>
          </p:nvPr>
        </p:nvSpPr>
        <p:spPr/>
        <p:txBody>
          <a:bodyPr/>
          <a:lstStyle/>
          <a:p>
            <a:pPr eaLnBrk="1" hangingPunct="1"/>
            <a:r>
              <a:rPr lang="zh-CN" altLang="en-US" sz="4800">
                <a:solidFill>
                  <a:srgbClr val="3333CC"/>
                </a:solidFill>
              </a:rPr>
              <a:t>完整性约束的表现形式</a:t>
            </a:r>
          </a:p>
        </p:txBody>
      </p:sp>
      <p:sp>
        <p:nvSpPr>
          <p:cNvPr id="16387" name="Rectangle 3">
            <a:extLst>
              <a:ext uri="{FF2B5EF4-FFF2-40B4-BE49-F238E27FC236}">
                <a16:creationId xmlns:a16="http://schemas.microsoft.com/office/drawing/2014/main" id="{B12651C5-3577-45BE-B249-DEBC25D24400}"/>
              </a:ext>
            </a:extLst>
          </p:cNvPr>
          <p:cNvSpPr>
            <a:spLocks noGrp="1" noChangeArrowheads="1"/>
          </p:cNvSpPr>
          <p:nvPr>
            <p:ph type="body" idx="1"/>
          </p:nvPr>
        </p:nvSpPr>
        <p:spPr>
          <a:xfrm>
            <a:off x="457200" y="1557339"/>
            <a:ext cx="8003232" cy="4247926"/>
          </a:xfrm>
        </p:spPr>
        <p:txBody>
          <a:bodyPr/>
          <a:lstStyle/>
          <a:p>
            <a:pPr eaLnBrk="1" hangingPunct="1"/>
            <a:r>
              <a:rPr lang="zh-CN" altLang="en-US" sz="4400" dirty="0">
                <a:solidFill>
                  <a:srgbClr val="3333CC"/>
                </a:solidFill>
              </a:rPr>
              <a:t>限定属性取值范围</a:t>
            </a:r>
            <a:r>
              <a:rPr lang="zh-CN" altLang="en-US" sz="4400" dirty="0"/>
              <a:t>：例如学生成绩必须在</a:t>
            </a:r>
            <a:r>
              <a:rPr lang="en-US" altLang="zh-CN" sz="4400" dirty="0"/>
              <a:t>0-100</a:t>
            </a:r>
            <a:r>
              <a:rPr lang="zh-CN" altLang="en-US" sz="4400" dirty="0"/>
              <a:t>之间</a:t>
            </a:r>
          </a:p>
          <a:p>
            <a:pPr eaLnBrk="1" hangingPunct="1"/>
            <a:r>
              <a:rPr lang="zh-CN" altLang="en-US" sz="4400" dirty="0">
                <a:solidFill>
                  <a:srgbClr val="3333CC"/>
                </a:solidFill>
              </a:rPr>
              <a:t>定义属性值间的相互关连（主要体现在值的相等与否），这就是数据依赖，它是数据库模式设计的关键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084ED3E0-FCF8-4E8F-B6ED-6F3FDE163F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F5A3A9-4C65-44DA-AC8B-DC0644232EC1}" type="slidenum">
              <a:rPr lang="zh-CN" altLang="en-US"/>
              <a:pPr eaLnBrk="1" hangingPunct="1"/>
              <a:t>70</a:t>
            </a:fld>
            <a:endParaRPr lang="en-US" altLang="zh-CN"/>
          </a:p>
        </p:txBody>
      </p:sp>
      <p:sp>
        <p:nvSpPr>
          <p:cNvPr id="74755" name="Rectangle 2">
            <a:extLst>
              <a:ext uri="{FF2B5EF4-FFF2-40B4-BE49-F238E27FC236}">
                <a16:creationId xmlns:a16="http://schemas.microsoft.com/office/drawing/2014/main" id="{653E9619-556F-49AB-91EC-3770B784D39C}"/>
              </a:ext>
            </a:extLst>
          </p:cNvPr>
          <p:cNvSpPr>
            <a:spLocks noGrp="1" noChangeArrowheads="1"/>
          </p:cNvSpPr>
          <p:nvPr>
            <p:ph type="title"/>
          </p:nvPr>
        </p:nvSpPr>
        <p:spPr/>
        <p:txBody>
          <a:bodyPr/>
          <a:lstStyle/>
          <a:p>
            <a:pPr eaLnBrk="1" hangingPunct="1"/>
            <a:r>
              <a:rPr lang="en-US" altLang="zh-CN">
                <a:solidFill>
                  <a:srgbClr val="3333CC"/>
                </a:solidFill>
              </a:rPr>
              <a:t>Armstrong</a:t>
            </a:r>
            <a:r>
              <a:rPr lang="zh-CN" altLang="en-US">
                <a:solidFill>
                  <a:srgbClr val="3333CC"/>
                </a:solidFill>
              </a:rPr>
              <a:t>公理的推理规则</a:t>
            </a:r>
          </a:p>
        </p:txBody>
      </p:sp>
      <p:sp>
        <p:nvSpPr>
          <p:cNvPr id="116739" name="Rectangle 3">
            <a:extLst>
              <a:ext uri="{FF2B5EF4-FFF2-40B4-BE49-F238E27FC236}">
                <a16:creationId xmlns:a16="http://schemas.microsoft.com/office/drawing/2014/main" id="{E4BFC656-CB5A-4EE2-BAF9-78389EE8A78E}"/>
              </a:ext>
            </a:extLst>
          </p:cNvPr>
          <p:cNvSpPr>
            <a:spLocks noGrp="1" noChangeArrowheads="1"/>
          </p:cNvSpPr>
          <p:nvPr>
            <p:ph type="body" idx="1"/>
          </p:nvPr>
        </p:nvSpPr>
        <p:spPr>
          <a:xfrm>
            <a:off x="457200" y="1600200"/>
            <a:ext cx="8229600" cy="4060825"/>
          </a:xfrm>
        </p:spPr>
        <p:txBody>
          <a:bodyPr/>
          <a:lstStyle/>
          <a:p>
            <a:pPr eaLnBrk="1" hangingPunct="1"/>
            <a:r>
              <a:rPr lang="zh-CN" altLang="en-US" sz="4000"/>
              <a:t>合并规则：由</a:t>
            </a:r>
            <a:r>
              <a:rPr lang="en-US" altLang="zh-CN" sz="4000" i="1"/>
              <a:t>X</a:t>
            </a:r>
            <a:r>
              <a:rPr lang="en-US" altLang="zh-CN" sz="4000"/>
              <a:t>→</a:t>
            </a:r>
            <a:r>
              <a:rPr lang="en-US" altLang="zh-CN" sz="4000" i="1"/>
              <a:t>Y</a:t>
            </a:r>
            <a:r>
              <a:rPr lang="zh-CN" altLang="en-US" sz="4000"/>
              <a:t>，</a:t>
            </a:r>
            <a:r>
              <a:rPr lang="en-US" altLang="zh-CN" sz="4000" i="1"/>
              <a:t>X</a:t>
            </a:r>
            <a:r>
              <a:rPr lang="en-US" altLang="zh-CN" sz="4000"/>
              <a:t>→</a:t>
            </a:r>
            <a:r>
              <a:rPr lang="en-US" altLang="zh-CN" sz="4000" i="1"/>
              <a:t>Z</a:t>
            </a:r>
            <a:r>
              <a:rPr lang="zh-CN" altLang="en-US" sz="4000"/>
              <a:t>，有</a:t>
            </a:r>
            <a:r>
              <a:rPr lang="en-US" altLang="zh-CN" sz="4000" i="1"/>
              <a:t>X</a:t>
            </a:r>
            <a:r>
              <a:rPr lang="en-US" altLang="zh-CN" sz="4000"/>
              <a:t>→</a:t>
            </a:r>
            <a:r>
              <a:rPr lang="en-US" altLang="zh-CN" sz="4000" i="1"/>
              <a:t>YZ</a:t>
            </a:r>
            <a:r>
              <a:rPr lang="zh-CN" altLang="en-US" sz="4000"/>
              <a:t>。</a:t>
            </a:r>
          </a:p>
          <a:p>
            <a:pPr eaLnBrk="1" hangingPunct="1"/>
            <a:r>
              <a:rPr lang="zh-CN" altLang="en-US" sz="4000"/>
              <a:t>伪传递规则：由</a:t>
            </a:r>
            <a:r>
              <a:rPr lang="en-US" altLang="zh-CN" sz="4000" i="1"/>
              <a:t>X</a:t>
            </a:r>
            <a:r>
              <a:rPr lang="en-US" altLang="zh-CN" sz="4000"/>
              <a:t>→</a:t>
            </a:r>
            <a:r>
              <a:rPr lang="en-US" altLang="zh-CN" sz="4000" i="1"/>
              <a:t>Y</a:t>
            </a:r>
            <a:r>
              <a:rPr lang="zh-CN" altLang="en-US" sz="4000"/>
              <a:t>，</a:t>
            </a:r>
            <a:r>
              <a:rPr lang="en-US" altLang="zh-CN" sz="4000" i="1"/>
              <a:t>WY</a:t>
            </a:r>
            <a:r>
              <a:rPr lang="en-US" altLang="zh-CN" sz="4000"/>
              <a:t>→</a:t>
            </a:r>
            <a:r>
              <a:rPr lang="en-US" altLang="zh-CN" sz="4000" i="1"/>
              <a:t>Z</a:t>
            </a:r>
            <a:r>
              <a:rPr lang="zh-CN" altLang="en-US" sz="4000"/>
              <a:t>，有</a:t>
            </a:r>
            <a:r>
              <a:rPr lang="en-US" altLang="zh-CN" sz="4000" i="1"/>
              <a:t>XW</a:t>
            </a:r>
            <a:r>
              <a:rPr lang="en-US" altLang="zh-CN" sz="4000"/>
              <a:t>→</a:t>
            </a:r>
            <a:r>
              <a:rPr lang="en-US" altLang="zh-CN" sz="4000" i="1"/>
              <a:t>Z</a:t>
            </a:r>
            <a:r>
              <a:rPr lang="zh-CN" altLang="en-US" sz="4000"/>
              <a:t>。</a:t>
            </a:r>
          </a:p>
          <a:p>
            <a:pPr eaLnBrk="1" hangingPunct="1"/>
            <a:r>
              <a:rPr lang="zh-CN" altLang="en-US" sz="4000"/>
              <a:t>分解规则：由</a:t>
            </a:r>
            <a:r>
              <a:rPr lang="en-US" altLang="zh-CN" sz="4000" i="1"/>
              <a:t>X</a:t>
            </a:r>
            <a:r>
              <a:rPr lang="en-US" altLang="zh-CN" sz="4000"/>
              <a:t>→</a:t>
            </a:r>
            <a:r>
              <a:rPr lang="en-US" altLang="zh-CN" sz="4000" i="1"/>
              <a:t>Y</a:t>
            </a:r>
            <a:r>
              <a:rPr lang="zh-CN" altLang="en-US" sz="4000"/>
              <a:t>及</a:t>
            </a:r>
            <a:r>
              <a:rPr lang="en-US" altLang="zh-CN" sz="4000" i="1"/>
              <a:t>Z</a:t>
            </a:r>
            <a:r>
              <a:rPr lang="en-US" altLang="zh-CN" sz="4000">
                <a:sym typeface="Symbol" panose="05050102010706020507" pitchFamily="18" charset="2"/>
              </a:rPr>
              <a:t></a:t>
            </a:r>
            <a:r>
              <a:rPr lang="en-US" altLang="zh-CN" sz="4000" i="1"/>
              <a:t>Y</a:t>
            </a:r>
            <a:r>
              <a:rPr lang="zh-CN" altLang="en-US" sz="4000"/>
              <a:t>，有</a:t>
            </a:r>
            <a:r>
              <a:rPr lang="en-US" altLang="zh-CN" sz="4000" i="1"/>
              <a:t>X</a:t>
            </a:r>
            <a:r>
              <a:rPr lang="en-US" altLang="zh-CN" sz="4000"/>
              <a:t>→</a:t>
            </a:r>
            <a:r>
              <a:rPr lang="en-US" altLang="zh-CN" sz="4000" i="1"/>
              <a:t>Z</a:t>
            </a:r>
            <a:r>
              <a:rPr lang="zh-CN" altLang="en-US" sz="4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7FE94CB-6A49-439B-9FF9-8539CFAF1C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A2C268-E5D7-4960-8ED3-F8F199E12EF3}" type="slidenum">
              <a:rPr lang="zh-CN" altLang="en-US"/>
              <a:pPr eaLnBrk="1" hangingPunct="1"/>
              <a:t>71</a:t>
            </a:fld>
            <a:endParaRPr lang="en-US" altLang="zh-CN"/>
          </a:p>
        </p:txBody>
      </p:sp>
      <p:sp>
        <p:nvSpPr>
          <p:cNvPr id="75779" name="Rectangle 3">
            <a:extLst>
              <a:ext uri="{FF2B5EF4-FFF2-40B4-BE49-F238E27FC236}">
                <a16:creationId xmlns:a16="http://schemas.microsoft.com/office/drawing/2014/main" id="{B3FC4884-DA56-4F23-95CA-7B145830E268}"/>
              </a:ext>
            </a:extLst>
          </p:cNvPr>
          <p:cNvSpPr>
            <a:spLocks noGrp="1" noChangeArrowheads="1"/>
          </p:cNvSpPr>
          <p:nvPr>
            <p:ph type="body" idx="1"/>
          </p:nvPr>
        </p:nvSpPr>
        <p:spPr>
          <a:xfrm>
            <a:off x="446088" y="952500"/>
            <a:ext cx="8229600" cy="3268663"/>
          </a:xfrm>
        </p:spPr>
        <p:txBody>
          <a:bodyPr/>
          <a:lstStyle/>
          <a:p>
            <a:pPr eaLnBrk="1" hangingPunct="1"/>
            <a:r>
              <a:rPr lang="zh-CN" altLang="en-US" sz="4400"/>
              <a:t>根据合并规则和分解规则，可得引理</a:t>
            </a:r>
            <a:r>
              <a:rPr lang="en-US" altLang="zh-CN" sz="4400"/>
              <a:t>6.1</a:t>
            </a:r>
            <a:r>
              <a:rPr lang="zh-CN" altLang="en-US" sz="4400"/>
              <a:t>，即</a:t>
            </a:r>
            <a:r>
              <a:rPr lang="zh-CN" altLang="en-US" sz="4400">
                <a:solidFill>
                  <a:schemeClr val="hlink"/>
                </a:solidFill>
              </a:rPr>
              <a:t> </a:t>
            </a:r>
            <a:r>
              <a:rPr lang="en-US" altLang="zh-CN" sz="4400" i="1">
                <a:solidFill>
                  <a:srgbClr val="0000FF"/>
                </a:solidFill>
              </a:rPr>
              <a:t>X</a:t>
            </a:r>
            <a:r>
              <a:rPr lang="en-US" altLang="zh-CN" sz="4400">
                <a:solidFill>
                  <a:srgbClr val="0000FF"/>
                </a:solidFill>
              </a:rPr>
              <a:t>→</a:t>
            </a:r>
            <a:r>
              <a:rPr lang="en-US" altLang="zh-CN" sz="4400" i="1">
                <a:solidFill>
                  <a:srgbClr val="0000FF"/>
                </a:solidFill>
              </a:rPr>
              <a:t>A</a:t>
            </a:r>
            <a:r>
              <a:rPr lang="en-US" altLang="zh-CN" sz="4400" i="1" baseline="-25000">
                <a:solidFill>
                  <a:srgbClr val="0000FF"/>
                </a:solidFill>
              </a:rPr>
              <a:t>1</a:t>
            </a:r>
            <a:r>
              <a:rPr lang="en-US" altLang="zh-CN" sz="4400" i="1">
                <a:solidFill>
                  <a:srgbClr val="0000FF"/>
                </a:solidFill>
              </a:rPr>
              <a:t> A</a:t>
            </a:r>
            <a:r>
              <a:rPr lang="en-US" altLang="zh-CN" sz="4400" i="1" baseline="-25000">
                <a:solidFill>
                  <a:srgbClr val="0000FF"/>
                </a:solidFill>
              </a:rPr>
              <a:t>2</a:t>
            </a:r>
            <a:r>
              <a:rPr lang="en-US" altLang="zh-CN" sz="4400" i="1">
                <a:solidFill>
                  <a:srgbClr val="0000FF"/>
                </a:solidFill>
              </a:rPr>
              <a:t>…A</a:t>
            </a:r>
            <a:r>
              <a:rPr lang="en-US" altLang="zh-CN" sz="4400" i="1" baseline="-25000">
                <a:solidFill>
                  <a:srgbClr val="0000FF"/>
                </a:solidFill>
              </a:rPr>
              <a:t>k</a:t>
            </a:r>
            <a:r>
              <a:rPr lang="zh-CN" altLang="en-US" sz="4400">
                <a:solidFill>
                  <a:srgbClr val="0000FF"/>
                </a:solidFill>
              </a:rPr>
              <a:t>成立的充分必要条件是</a:t>
            </a:r>
            <a:r>
              <a:rPr lang="en-US" altLang="zh-CN" sz="4400" i="1">
                <a:solidFill>
                  <a:srgbClr val="0000FF"/>
                </a:solidFill>
              </a:rPr>
              <a:t>X</a:t>
            </a:r>
            <a:r>
              <a:rPr lang="en-US" altLang="zh-CN" sz="4400">
                <a:solidFill>
                  <a:srgbClr val="0000FF"/>
                </a:solidFill>
              </a:rPr>
              <a:t>→</a:t>
            </a:r>
            <a:r>
              <a:rPr lang="en-US" altLang="zh-CN" sz="4400" i="1">
                <a:solidFill>
                  <a:srgbClr val="0000FF"/>
                </a:solidFill>
              </a:rPr>
              <a:t>A</a:t>
            </a:r>
            <a:r>
              <a:rPr lang="en-US" altLang="zh-CN" sz="4400" i="1" baseline="-25000">
                <a:solidFill>
                  <a:srgbClr val="0000FF"/>
                </a:solidFill>
              </a:rPr>
              <a:t>i</a:t>
            </a:r>
            <a:r>
              <a:rPr lang="zh-CN" altLang="en-US" sz="4400">
                <a:solidFill>
                  <a:srgbClr val="0000FF"/>
                </a:solidFill>
              </a:rPr>
              <a:t>成立 </a:t>
            </a:r>
            <a:r>
              <a:rPr lang="en-US" altLang="zh-CN" sz="4400">
                <a:solidFill>
                  <a:srgbClr val="0000FF"/>
                </a:solidFill>
              </a:rPr>
              <a:t>(</a:t>
            </a:r>
            <a:r>
              <a:rPr lang="en-US" altLang="zh-CN" sz="4400" i="1">
                <a:solidFill>
                  <a:srgbClr val="0000FF"/>
                </a:solidFill>
              </a:rPr>
              <a:t>i</a:t>
            </a:r>
            <a:r>
              <a:rPr lang="en-US" altLang="zh-CN" sz="4400">
                <a:solidFill>
                  <a:srgbClr val="0000FF"/>
                </a:solidFill>
              </a:rPr>
              <a:t>=l</a:t>
            </a:r>
            <a:r>
              <a:rPr lang="zh-CN" altLang="en-US" sz="4400">
                <a:solidFill>
                  <a:srgbClr val="0000FF"/>
                </a:solidFill>
              </a:rPr>
              <a:t>，</a:t>
            </a:r>
            <a:r>
              <a:rPr lang="en-US" altLang="zh-CN" sz="4400">
                <a:solidFill>
                  <a:srgbClr val="0000FF"/>
                </a:solidFill>
              </a:rPr>
              <a:t>2</a:t>
            </a:r>
            <a:r>
              <a:rPr lang="zh-CN" altLang="en-US" sz="4400">
                <a:solidFill>
                  <a:srgbClr val="0000FF"/>
                </a:solidFill>
              </a:rPr>
              <a:t>，</a:t>
            </a:r>
            <a:r>
              <a:rPr lang="en-US" altLang="zh-CN" sz="4400">
                <a:solidFill>
                  <a:srgbClr val="0000FF"/>
                </a:solidFill>
              </a:rPr>
              <a:t>…</a:t>
            </a:r>
            <a:r>
              <a:rPr lang="zh-CN" altLang="en-US" sz="4400">
                <a:solidFill>
                  <a:srgbClr val="0000FF"/>
                </a:solidFill>
              </a:rPr>
              <a:t>，</a:t>
            </a:r>
            <a:r>
              <a:rPr lang="en-US" altLang="zh-CN" sz="4400" i="1">
                <a:solidFill>
                  <a:srgbClr val="0000FF"/>
                </a:solidFill>
              </a:rPr>
              <a:t>k</a:t>
            </a:r>
            <a:r>
              <a:rPr lang="en-US" altLang="zh-CN" sz="4400">
                <a:solidFill>
                  <a:srgbClr val="0000FF"/>
                </a:solidFill>
              </a:rPr>
              <a:t>)</a:t>
            </a:r>
            <a:r>
              <a:rPr lang="zh-CN" altLang="en-US" sz="4400">
                <a:solidFill>
                  <a:srgbClr val="0000FF"/>
                </a:solidFill>
              </a:rPr>
              <a:t>。</a:t>
            </a:r>
          </a:p>
          <a:p>
            <a:pPr eaLnBrk="1" hangingPunct="1"/>
            <a:endParaRPr lang="zh-CN" altLang="en-US" sz="4400">
              <a:solidFill>
                <a:srgbClr val="0000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001667E2-8BB1-47B8-B960-9140EAAE6E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46B4BE-EDBC-4EE1-B017-549AE5A666A7}" type="slidenum">
              <a:rPr lang="zh-CN" altLang="en-US"/>
              <a:pPr eaLnBrk="1" hangingPunct="1"/>
              <a:t>72</a:t>
            </a:fld>
            <a:endParaRPr lang="en-US" altLang="zh-CN"/>
          </a:p>
        </p:txBody>
      </p:sp>
      <p:sp>
        <p:nvSpPr>
          <p:cNvPr id="76803" name="Rectangle 2">
            <a:extLst>
              <a:ext uri="{FF2B5EF4-FFF2-40B4-BE49-F238E27FC236}">
                <a16:creationId xmlns:a16="http://schemas.microsoft.com/office/drawing/2014/main" id="{6143E917-D247-4EE2-8558-8BBEC11EC62A}"/>
              </a:ext>
            </a:extLst>
          </p:cNvPr>
          <p:cNvSpPr>
            <a:spLocks noGrp="1" noChangeArrowheads="1"/>
          </p:cNvSpPr>
          <p:nvPr>
            <p:ph type="title"/>
          </p:nvPr>
        </p:nvSpPr>
        <p:spPr>
          <a:xfrm>
            <a:off x="107950" y="274638"/>
            <a:ext cx="8964613" cy="1143000"/>
          </a:xfrm>
        </p:spPr>
        <p:txBody>
          <a:bodyPr/>
          <a:lstStyle/>
          <a:p>
            <a:pPr eaLnBrk="1" hangingPunct="1"/>
            <a:r>
              <a:rPr lang="en-US" altLang="zh-CN">
                <a:solidFill>
                  <a:srgbClr val="3333CC"/>
                </a:solidFill>
              </a:rPr>
              <a:t>Armstrong</a:t>
            </a:r>
            <a:r>
              <a:rPr lang="zh-CN" altLang="en-US">
                <a:solidFill>
                  <a:srgbClr val="3333CC"/>
                </a:solidFill>
              </a:rPr>
              <a:t>公理系统是有效、完备的</a:t>
            </a:r>
          </a:p>
        </p:txBody>
      </p:sp>
      <p:sp>
        <p:nvSpPr>
          <p:cNvPr id="118787" name="Rectangle 3">
            <a:extLst>
              <a:ext uri="{FF2B5EF4-FFF2-40B4-BE49-F238E27FC236}">
                <a16:creationId xmlns:a16="http://schemas.microsoft.com/office/drawing/2014/main" id="{052E00E4-AD78-4BB9-9D95-55C44B73D451}"/>
              </a:ext>
            </a:extLst>
          </p:cNvPr>
          <p:cNvSpPr>
            <a:spLocks noGrp="1" noChangeArrowheads="1"/>
          </p:cNvSpPr>
          <p:nvPr>
            <p:ph type="body" idx="1"/>
          </p:nvPr>
        </p:nvSpPr>
        <p:spPr/>
        <p:txBody>
          <a:bodyPr/>
          <a:lstStyle/>
          <a:p>
            <a:pPr eaLnBrk="1" hangingPunct="1"/>
            <a:r>
              <a:rPr lang="zh-CN" altLang="en-US" sz="4000">
                <a:solidFill>
                  <a:srgbClr val="0000FF"/>
                </a:solidFill>
              </a:rPr>
              <a:t>有效性</a:t>
            </a:r>
            <a:r>
              <a:rPr lang="zh-CN" altLang="en-US" sz="4000"/>
              <a:t>：由</a:t>
            </a:r>
            <a:r>
              <a:rPr lang="en-US" altLang="zh-CN" sz="4000" i="1"/>
              <a:t>F</a:t>
            </a:r>
            <a:r>
              <a:rPr lang="zh-CN" altLang="en-US" sz="4000"/>
              <a:t>出发根据</a:t>
            </a:r>
            <a:r>
              <a:rPr lang="en-US" altLang="zh-CN" sz="4000"/>
              <a:t>Armstrong</a:t>
            </a:r>
            <a:r>
              <a:rPr lang="zh-CN" altLang="en-US" sz="4000"/>
              <a:t>公理推导出来的每一个函数依赖一定在</a:t>
            </a:r>
            <a:r>
              <a:rPr lang="en-US" altLang="zh-CN" sz="4000" i="1"/>
              <a:t>F</a:t>
            </a:r>
            <a:r>
              <a:rPr lang="en-US" altLang="zh-CN" sz="4000" baseline="30000"/>
              <a:t>+</a:t>
            </a:r>
            <a:r>
              <a:rPr lang="zh-CN" altLang="en-US" sz="4000"/>
              <a:t>中。</a:t>
            </a:r>
            <a:endParaRPr lang="en-US" altLang="zh-CN" sz="4000"/>
          </a:p>
          <a:p>
            <a:pPr eaLnBrk="1" hangingPunct="1"/>
            <a:r>
              <a:rPr lang="zh-CN" altLang="en-US" sz="4000">
                <a:solidFill>
                  <a:srgbClr val="0000FF"/>
                </a:solidFill>
              </a:rPr>
              <a:t>完备性</a:t>
            </a:r>
            <a:r>
              <a:rPr lang="zh-CN" altLang="en-US" sz="4000"/>
              <a:t>：</a:t>
            </a:r>
            <a:r>
              <a:rPr lang="en-US" altLang="zh-CN" sz="4000" i="1"/>
              <a:t>F</a:t>
            </a:r>
            <a:r>
              <a:rPr lang="en-US" altLang="zh-CN" sz="4000" baseline="30000"/>
              <a:t>+</a:t>
            </a:r>
            <a:r>
              <a:rPr lang="zh-CN" altLang="en-US" sz="4000"/>
              <a:t>中的每一个函数依赖，必定可以由</a:t>
            </a:r>
            <a:r>
              <a:rPr lang="en-US" altLang="zh-CN" sz="4000" i="1"/>
              <a:t>F</a:t>
            </a:r>
            <a:r>
              <a:rPr lang="zh-CN" altLang="en-US" sz="4000"/>
              <a:t>出发根据</a:t>
            </a:r>
            <a:r>
              <a:rPr lang="en-US" altLang="zh-CN" sz="4000"/>
              <a:t>Armstrong</a:t>
            </a:r>
            <a:r>
              <a:rPr lang="zh-CN" altLang="en-US" sz="4000"/>
              <a:t>公理推导出来。</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78096004-AB5F-473B-A533-EFD3B7916D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0A40C8-7BBA-459D-AC76-C8BFF039710E}" type="slidenum">
              <a:rPr lang="zh-CN" altLang="en-US"/>
              <a:pPr eaLnBrk="1" hangingPunct="1"/>
              <a:t>73</a:t>
            </a:fld>
            <a:endParaRPr lang="en-US" altLang="zh-CN"/>
          </a:p>
        </p:txBody>
      </p:sp>
      <p:sp>
        <p:nvSpPr>
          <p:cNvPr id="77827" name="Rectangle 2">
            <a:extLst>
              <a:ext uri="{FF2B5EF4-FFF2-40B4-BE49-F238E27FC236}">
                <a16:creationId xmlns:a16="http://schemas.microsoft.com/office/drawing/2014/main" id="{71F2F373-6063-419C-A340-527E3759C588}"/>
              </a:ext>
            </a:extLst>
          </p:cNvPr>
          <p:cNvSpPr>
            <a:spLocks noGrp="1" noChangeArrowheads="1"/>
          </p:cNvSpPr>
          <p:nvPr>
            <p:ph type="title"/>
          </p:nvPr>
        </p:nvSpPr>
        <p:spPr>
          <a:xfrm>
            <a:off x="457200" y="142875"/>
            <a:ext cx="8229600" cy="1143000"/>
          </a:xfrm>
        </p:spPr>
        <p:txBody>
          <a:bodyPr/>
          <a:lstStyle/>
          <a:p>
            <a:pPr eaLnBrk="1" hangingPunct="1"/>
            <a:r>
              <a:rPr lang="zh-CN" altLang="en-US" sz="4800">
                <a:solidFill>
                  <a:srgbClr val="3333CC"/>
                </a:solidFill>
              </a:rPr>
              <a:t>函数依赖的闭包</a:t>
            </a:r>
          </a:p>
        </p:txBody>
      </p:sp>
      <p:sp>
        <p:nvSpPr>
          <p:cNvPr id="119811" name="Rectangle 3">
            <a:extLst>
              <a:ext uri="{FF2B5EF4-FFF2-40B4-BE49-F238E27FC236}">
                <a16:creationId xmlns:a16="http://schemas.microsoft.com/office/drawing/2014/main" id="{84BDE513-2F30-4DD0-875C-A59C84F77A31}"/>
              </a:ext>
            </a:extLst>
          </p:cNvPr>
          <p:cNvSpPr>
            <a:spLocks noGrp="1" noChangeArrowheads="1"/>
          </p:cNvSpPr>
          <p:nvPr>
            <p:ph type="body" idx="1"/>
          </p:nvPr>
        </p:nvSpPr>
        <p:spPr>
          <a:xfrm>
            <a:off x="457200" y="1412875"/>
            <a:ext cx="8218488" cy="4713288"/>
          </a:xfrm>
        </p:spPr>
        <p:txBody>
          <a:bodyPr/>
          <a:lstStyle/>
          <a:p>
            <a:pPr eaLnBrk="1" hangingPunct="1">
              <a:buFontTx/>
              <a:buNone/>
            </a:pPr>
            <a:r>
              <a:rPr lang="zh-CN" altLang="en-US" sz="3600"/>
              <a:t>   定义</a:t>
            </a:r>
            <a:r>
              <a:rPr lang="en-US" altLang="zh-CN" sz="3600" b="1"/>
              <a:t>6.l2 </a:t>
            </a:r>
            <a:r>
              <a:rPr lang="zh-CN" altLang="en-US" sz="3600"/>
              <a:t>在关系模式</a:t>
            </a:r>
            <a:r>
              <a:rPr lang="en-US" altLang="zh-CN" sz="3600" i="1"/>
              <a:t>R&lt;U</a:t>
            </a:r>
            <a:r>
              <a:rPr lang="en-US" altLang="zh-CN" sz="3600"/>
              <a:t>,</a:t>
            </a:r>
            <a:r>
              <a:rPr lang="en-US" altLang="zh-CN" sz="3600" i="1"/>
              <a:t> F&gt;</a:t>
            </a:r>
            <a:r>
              <a:rPr lang="zh-CN" altLang="en-US" sz="3600"/>
              <a:t>中为</a:t>
            </a:r>
            <a:r>
              <a:rPr lang="en-US" altLang="zh-CN" sz="3600" i="1"/>
              <a:t>F</a:t>
            </a:r>
            <a:r>
              <a:rPr lang="zh-CN" altLang="en-US" sz="3600"/>
              <a:t>所逻辑蕴含的函数依赖的全体叫作</a:t>
            </a:r>
            <a:r>
              <a:rPr lang="en-US" altLang="zh-CN" sz="3600" i="1"/>
              <a:t>F</a:t>
            </a:r>
            <a:r>
              <a:rPr lang="zh-CN" altLang="en-US" sz="3600"/>
              <a:t>的闭包</a:t>
            </a:r>
            <a:r>
              <a:rPr lang="en-US" altLang="zh-CN" sz="3600"/>
              <a:t>(closure)</a:t>
            </a:r>
            <a:r>
              <a:rPr lang="zh-CN" altLang="en-US" sz="3600"/>
              <a:t>，记为</a:t>
            </a:r>
            <a:r>
              <a:rPr lang="en-US" altLang="zh-CN" sz="3600" i="1"/>
              <a:t>F</a:t>
            </a:r>
            <a:r>
              <a:rPr lang="en-US" altLang="zh-CN" sz="3600" baseline="30000"/>
              <a:t>+</a:t>
            </a:r>
            <a:r>
              <a:rPr lang="zh-CN" altLang="en-US" sz="3600"/>
              <a:t>。</a:t>
            </a:r>
          </a:p>
          <a:p>
            <a:pPr eaLnBrk="1" hangingPunct="1">
              <a:buFontTx/>
              <a:buNone/>
            </a:pPr>
            <a:r>
              <a:rPr lang="zh-CN" altLang="en-US" sz="3600"/>
              <a:t>  </a:t>
            </a:r>
          </a:p>
          <a:p>
            <a:pPr eaLnBrk="1" hangingPunct="1">
              <a:buFontTx/>
              <a:buNone/>
            </a:pPr>
            <a:r>
              <a:rPr lang="zh-CN" altLang="en-US" sz="3600"/>
              <a:t>   定义</a:t>
            </a:r>
            <a:r>
              <a:rPr lang="en-US" altLang="zh-CN" sz="3600" b="1"/>
              <a:t>6.13 </a:t>
            </a:r>
            <a:r>
              <a:rPr lang="zh-CN" altLang="en-US" sz="3600"/>
              <a:t>设</a:t>
            </a:r>
            <a:r>
              <a:rPr lang="en-US" altLang="zh-CN" sz="3600" i="1"/>
              <a:t>F</a:t>
            </a:r>
            <a:r>
              <a:rPr lang="zh-CN" altLang="en-US" sz="3600"/>
              <a:t>为属性集</a:t>
            </a:r>
            <a:r>
              <a:rPr lang="en-US" altLang="zh-CN" sz="3600" i="1"/>
              <a:t>U</a:t>
            </a:r>
            <a:r>
              <a:rPr lang="zh-CN" altLang="en-US" sz="3600"/>
              <a:t>上的一组函数依赖，</a:t>
            </a:r>
            <a:r>
              <a:rPr lang="en-US" altLang="zh-CN" sz="3600" i="1"/>
              <a:t>X</a:t>
            </a:r>
            <a:r>
              <a:rPr lang="en-US" altLang="zh-CN" sz="3600">
                <a:sym typeface="Symbol" panose="05050102010706020507" pitchFamily="18" charset="2"/>
              </a:rPr>
              <a:t></a:t>
            </a:r>
            <a:r>
              <a:rPr lang="en-US" altLang="zh-CN" sz="3600" i="1"/>
              <a:t>U</a:t>
            </a:r>
            <a:r>
              <a:rPr lang="zh-CN" altLang="en-US" sz="3600"/>
              <a:t>， </a:t>
            </a:r>
            <a:r>
              <a:rPr lang="en-US" altLang="zh-CN" sz="3600" i="1">
                <a:solidFill>
                  <a:srgbClr val="0000FF"/>
                </a:solidFill>
              </a:rPr>
              <a:t>X</a:t>
            </a:r>
            <a:r>
              <a:rPr lang="en-US" altLang="zh-CN" sz="3600" i="1" baseline="-25000">
                <a:solidFill>
                  <a:srgbClr val="0000FF"/>
                </a:solidFill>
              </a:rPr>
              <a:t>F</a:t>
            </a:r>
            <a:r>
              <a:rPr lang="en-US" altLang="zh-CN" sz="3600" i="1" baseline="30000">
                <a:solidFill>
                  <a:srgbClr val="0000FF"/>
                </a:solidFill>
              </a:rPr>
              <a:t>+</a:t>
            </a:r>
            <a:r>
              <a:rPr lang="en-US" altLang="zh-CN" sz="3600"/>
              <a:t> ={ </a:t>
            </a:r>
            <a:r>
              <a:rPr lang="en-US" altLang="zh-CN" sz="3600" i="1"/>
              <a:t>A | X</a:t>
            </a:r>
            <a:r>
              <a:rPr lang="en-US" altLang="zh-CN" sz="3600"/>
              <a:t>→</a:t>
            </a:r>
            <a:r>
              <a:rPr lang="en-US" altLang="zh-CN" sz="3600" i="1"/>
              <a:t>A</a:t>
            </a:r>
            <a:r>
              <a:rPr lang="zh-CN" altLang="en-US" sz="3600"/>
              <a:t>能由</a:t>
            </a:r>
            <a:r>
              <a:rPr lang="en-US" altLang="zh-CN" sz="3600" i="1"/>
              <a:t>F </a:t>
            </a:r>
            <a:r>
              <a:rPr lang="zh-CN" altLang="en-US" sz="3600"/>
              <a:t>根据</a:t>
            </a:r>
            <a:r>
              <a:rPr lang="en-US" altLang="zh-CN" sz="3600"/>
              <a:t>Armstrong</a:t>
            </a:r>
            <a:r>
              <a:rPr lang="zh-CN" altLang="en-US" sz="3600"/>
              <a:t>公理导出</a:t>
            </a:r>
            <a:r>
              <a:rPr lang="en-US" altLang="zh-CN" sz="3600"/>
              <a:t>}</a:t>
            </a:r>
            <a:r>
              <a:rPr lang="zh-CN" altLang="en-US" sz="3600"/>
              <a:t>， </a:t>
            </a:r>
            <a:r>
              <a:rPr lang="en-US" altLang="zh-CN" sz="3600" i="1"/>
              <a:t>X</a:t>
            </a:r>
            <a:r>
              <a:rPr lang="en-US" altLang="zh-CN" sz="3600" i="1" baseline="-25000"/>
              <a:t>F</a:t>
            </a:r>
            <a:r>
              <a:rPr lang="en-US" altLang="zh-CN" sz="3600" i="1" baseline="30000"/>
              <a:t>+</a:t>
            </a:r>
            <a:r>
              <a:rPr lang="zh-CN" altLang="en-US" sz="3600"/>
              <a:t>称为</a:t>
            </a:r>
            <a:r>
              <a:rPr lang="zh-CN" altLang="en-US" sz="3600">
                <a:solidFill>
                  <a:srgbClr val="0000FF"/>
                </a:solidFill>
              </a:rPr>
              <a:t>属性集</a:t>
            </a:r>
            <a:r>
              <a:rPr lang="en-US" altLang="zh-CN" sz="3600" i="1">
                <a:solidFill>
                  <a:srgbClr val="0000FF"/>
                </a:solidFill>
              </a:rPr>
              <a:t>X</a:t>
            </a:r>
            <a:r>
              <a:rPr lang="zh-CN" altLang="en-US" sz="3600">
                <a:solidFill>
                  <a:srgbClr val="0000FF"/>
                </a:solidFill>
              </a:rPr>
              <a:t>关于函数依赖集</a:t>
            </a:r>
            <a:r>
              <a:rPr lang="en-US" altLang="zh-CN" sz="3600" i="1">
                <a:solidFill>
                  <a:srgbClr val="0000FF"/>
                </a:solidFill>
              </a:rPr>
              <a:t>F </a:t>
            </a:r>
            <a:r>
              <a:rPr lang="zh-CN" altLang="en-US" sz="3600">
                <a:solidFill>
                  <a:srgbClr val="0000FF"/>
                </a:solidFill>
              </a:rPr>
              <a:t>的闭包。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728F4EC4-EAF4-4581-94E2-0B57EA8F82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961524-9BA9-4FD0-A13B-C3C55B1C7CE4}" type="slidenum">
              <a:rPr lang="zh-CN" altLang="en-US"/>
              <a:pPr eaLnBrk="1" hangingPunct="1"/>
              <a:t>74</a:t>
            </a:fld>
            <a:endParaRPr lang="en-US" altLang="zh-CN"/>
          </a:p>
        </p:txBody>
      </p:sp>
      <p:sp>
        <p:nvSpPr>
          <p:cNvPr id="78851" name="Rectangle 2">
            <a:extLst>
              <a:ext uri="{FF2B5EF4-FFF2-40B4-BE49-F238E27FC236}">
                <a16:creationId xmlns:a16="http://schemas.microsoft.com/office/drawing/2014/main" id="{3217B9D8-D09B-4914-82FA-B41187715A35}"/>
              </a:ext>
            </a:extLst>
          </p:cNvPr>
          <p:cNvSpPr>
            <a:spLocks noGrp="1" noChangeArrowheads="1"/>
          </p:cNvSpPr>
          <p:nvPr>
            <p:ph type="title"/>
          </p:nvPr>
        </p:nvSpPr>
        <p:spPr>
          <a:xfrm>
            <a:off x="457200" y="142875"/>
            <a:ext cx="8229600" cy="1143000"/>
          </a:xfrm>
        </p:spPr>
        <p:txBody>
          <a:bodyPr/>
          <a:lstStyle/>
          <a:p>
            <a:pPr eaLnBrk="1" hangingPunct="1"/>
            <a:r>
              <a:rPr lang="zh-CN" altLang="en-US" sz="4800">
                <a:solidFill>
                  <a:srgbClr val="3333CC"/>
                </a:solidFill>
              </a:rPr>
              <a:t>关于闭包的引理</a:t>
            </a:r>
          </a:p>
        </p:txBody>
      </p:sp>
      <p:sp>
        <p:nvSpPr>
          <p:cNvPr id="123907" name="Rectangle 3">
            <a:extLst>
              <a:ext uri="{FF2B5EF4-FFF2-40B4-BE49-F238E27FC236}">
                <a16:creationId xmlns:a16="http://schemas.microsoft.com/office/drawing/2014/main" id="{2FBCB08B-304D-4D2F-8BDF-51E67F4149AE}"/>
              </a:ext>
            </a:extLst>
          </p:cNvPr>
          <p:cNvSpPr>
            <a:spLocks noGrp="1" noChangeArrowheads="1"/>
          </p:cNvSpPr>
          <p:nvPr>
            <p:ph type="body" idx="1"/>
          </p:nvPr>
        </p:nvSpPr>
        <p:spPr>
          <a:xfrm>
            <a:off x="468313" y="1412875"/>
            <a:ext cx="8424862" cy="4679950"/>
          </a:xfrm>
        </p:spPr>
        <p:txBody>
          <a:bodyPr/>
          <a:lstStyle/>
          <a:p>
            <a:pPr eaLnBrk="1" hangingPunct="1"/>
            <a:r>
              <a:rPr lang="zh-CN" altLang="en-US" sz="3600"/>
              <a:t>引理</a:t>
            </a:r>
            <a:r>
              <a:rPr lang="en-US" altLang="zh-CN" sz="3600" b="1"/>
              <a:t>6.2. </a:t>
            </a:r>
            <a:r>
              <a:rPr lang="zh-CN" altLang="en-US" sz="3600"/>
              <a:t>设</a:t>
            </a:r>
            <a:r>
              <a:rPr lang="en-US" altLang="zh-CN" sz="3600" i="1"/>
              <a:t>F</a:t>
            </a:r>
            <a:r>
              <a:rPr lang="zh-CN" altLang="en-US" sz="3600"/>
              <a:t>为属性集</a:t>
            </a:r>
            <a:r>
              <a:rPr lang="en-US" altLang="zh-CN" sz="3600" i="1"/>
              <a:t>U</a:t>
            </a:r>
            <a:r>
              <a:rPr lang="zh-CN" altLang="en-US" sz="3600"/>
              <a:t>上的一组函数依赖，</a:t>
            </a:r>
            <a:r>
              <a:rPr lang="en-US" altLang="zh-CN" sz="3600" i="1"/>
              <a:t>X</a:t>
            </a:r>
            <a:r>
              <a:rPr lang="en-US" altLang="zh-CN" sz="3600"/>
              <a:t>, </a:t>
            </a:r>
            <a:r>
              <a:rPr lang="en-US" altLang="zh-CN" sz="3600" i="1"/>
              <a:t>Y</a:t>
            </a:r>
            <a:r>
              <a:rPr lang="en-US" altLang="zh-CN" sz="3600">
                <a:sym typeface="Symbol" panose="05050102010706020507" pitchFamily="18" charset="2"/>
              </a:rPr>
              <a:t></a:t>
            </a:r>
            <a:r>
              <a:rPr lang="en-US" altLang="zh-CN" sz="3600" i="1"/>
              <a:t>U</a:t>
            </a:r>
            <a:r>
              <a:rPr lang="zh-CN" altLang="en-US" sz="3600"/>
              <a:t>，</a:t>
            </a:r>
            <a:r>
              <a:rPr lang="en-US" altLang="zh-CN" sz="3600" i="1"/>
              <a:t>X</a:t>
            </a:r>
            <a:r>
              <a:rPr lang="en-US" altLang="zh-CN" sz="3600"/>
              <a:t>→</a:t>
            </a:r>
            <a:r>
              <a:rPr lang="en-US" altLang="zh-CN" sz="3600" i="1"/>
              <a:t>Y</a:t>
            </a:r>
            <a:r>
              <a:rPr lang="zh-CN" altLang="en-US" sz="3600"/>
              <a:t>能由</a:t>
            </a:r>
            <a:r>
              <a:rPr lang="en-US" altLang="zh-CN" sz="3600" i="1"/>
              <a:t>F </a:t>
            </a:r>
            <a:r>
              <a:rPr lang="zh-CN" altLang="en-US" sz="3600"/>
              <a:t>根据</a:t>
            </a:r>
            <a:r>
              <a:rPr lang="en-US" altLang="zh-CN" sz="3600"/>
              <a:t>Armstrong </a:t>
            </a:r>
            <a:r>
              <a:rPr lang="zh-CN" altLang="en-US" sz="3600"/>
              <a:t>公理导出的充分必要条件是</a:t>
            </a:r>
            <a:r>
              <a:rPr lang="en-US" altLang="zh-CN" sz="3600" i="1"/>
              <a:t>Y</a:t>
            </a:r>
            <a:r>
              <a:rPr lang="en-US" altLang="zh-CN" sz="3600">
                <a:sym typeface="Symbol" panose="05050102010706020507" pitchFamily="18" charset="2"/>
              </a:rPr>
              <a:t></a:t>
            </a:r>
            <a:r>
              <a:rPr lang="en-US" altLang="zh-CN" sz="3600" i="1"/>
              <a:t>X</a:t>
            </a:r>
            <a:r>
              <a:rPr lang="en-US" altLang="zh-CN" sz="3600" i="1" baseline="-25000"/>
              <a:t>F</a:t>
            </a:r>
            <a:r>
              <a:rPr lang="en-US" altLang="zh-CN" sz="3600" i="1" baseline="30000"/>
              <a:t>+</a:t>
            </a:r>
            <a:r>
              <a:rPr lang="zh-CN" altLang="en-US" sz="3600"/>
              <a:t>。</a:t>
            </a:r>
          </a:p>
          <a:p>
            <a:pPr eaLnBrk="1" hangingPunct="1"/>
            <a:r>
              <a:rPr lang="zh-CN" altLang="en-US" sz="3600"/>
              <a:t>用途：将判定</a:t>
            </a:r>
            <a:r>
              <a:rPr lang="en-US" altLang="zh-CN" sz="3600" i="1"/>
              <a:t>X</a:t>
            </a:r>
            <a:r>
              <a:rPr lang="en-US" altLang="zh-CN" sz="3600"/>
              <a:t>→</a:t>
            </a:r>
            <a:r>
              <a:rPr lang="en-US" altLang="zh-CN" sz="3600" i="1"/>
              <a:t>Y</a:t>
            </a:r>
            <a:r>
              <a:rPr lang="zh-CN" altLang="en-US" sz="3600"/>
              <a:t>是否能由</a:t>
            </a:r>
            <a:r>
              <a:rPr lang="en-US" altLang="zh-CN" sz="3600" i="1"/>
              <a:t>F</a:t>
            </a:r>
            <a:r>
              <a:rPr lang="zh-CN" altLang="en-US" sz="3600"/>
              <a:t>根据</a:t>
            </a:r>
            <a:r>
              <a:rPr lang="en-US" altLang="zh-CN" sz="3600"/>
              <a:t>Armstrong</a:t>
            </a:r>
            <a:r>
              <a:rPr lang="zh-CN" altLang="en-US" sz="3600"/>
              <a:t>公理导出的问题，转化为求出</a:t>
            </a:r>
            <a:r>
              <a:rPr lang="en-US" altLang="zh-CN" sz="3600" i="1"/>
              <a:t>X</a:t>
            </a:r>
            <a:r>
              <a:rPr lang="en-US" altLang="zh-CN" sz="3600" i="1" baseline="-25000"/>
              <a:t>F</a:t>
            </a:r>
            <a:r>
              <a:rPr lang="en-US" altLang="zh-CN" sz="3600" i="1" baseline="30000"/>
              <a:t>+</a:t>
            </a:r>
            <a:r>
              <a:rPr lang="en-US" altLang="zh-CN" sz="3600"/>
              <a:t> </a:t>
            </a:r>
            <a:r>
              <a:rPr lang="zh-CN" altLang="en-US" sz="3600"/>
              <a:t>，判定</a:t>
            </a:r>
            <a:r>
              <a:rPr lang="en-US" altLang="zh-CN" sz="3600" i="1"/>
              <a:t>Y</a:t>
            </a:r>
            <a:r>
              <a:rPr lang="zh-CN" altLang="en-US" sz="3600"/>
              <a:t>是否为</a:t>
            </a:r>
            <a:r>
              <a:rPr lang="en-US" altLang="zh-CN" sz="3600" i="1"/>
              <a:t>X</a:t>
            </a:r>
            <a:r>
              <a:rPr lang="en-US" altLang="zh-CN" sz="3600" i="1" baseline="-25000"/>
              <a:t>F</a:t>
            </a:r>
            <a:r>
              <a:rPr lang="en-US" altLang="zh-CN" sz="3600" i="1" baseline="30000"/>
              <a:t>+</a:t>
            </a:r>
            <a:r>
              <a:rPr lang="zh-CN" altLang="en-US" sz="3600"/>
              <a:t>的子集的问题。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91C24990-1CAC-4864-9FCD-7E18305ABC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656155-0628-4604-8C98-089AD9C81B6F}" type="slidenum">
              <a:rPr lang="zh-CN" altLang="en-US"/>
              <a:pPr eaLnBrk="1" hangingPunct="1"/>
              <a:t>75</a:t>
            </a:fld>
            <a:endParaRPr lang="en-US" altLang="zh-CN"/>
          </a:p>
        </p:txBody>
      </p:sp>
      <p:sp>
        <p:nvSpPr>
          <p:cNvPr id="124931" name="Rectangle 3">
            <a:extLst>
              <a:ext uri="{FF2B5EF4-FFF2-40B4-BE49-F238E27FC236}">
                <a16:creationId xmlns:a16="http://schemas.microsoft.com/office/drawing/2014/main" id="{B2390FAF-18D2-4D86-BEC2-A827562B88BB}"/>
              </a:ext>
            </a:extLst>
          </p:cNvPr>
          <p:cNvSpPr>
            <a:spLocks noGrp="1" noChangeArrowheads="1"/>
          </p:cNvSpPr>
          <p:nvPr>
            <p:ph type="body" idx="1"/>
          </p:nvPr>
        </p:nvSpPr>
        <p:spPr>
          <a:xfrm>
            <a:off x="250825" y="117475"/>
            <a:ext cx="8893175" cy="6740525"/>
          </a:xfrm>
        </p:spPr>
        <p:txBody>
          <a:bodyPr/>
          <a:lstStyle/>
          <a:p>
            <a:pPr marL="609600" indent="14288" eaLnBrk="1" hangingPunct="1">
              <a:buFontTx/>
              <a:buNone/>
            </a:pPr>
            <a:r>
              <a:rPr lang="zh-CN" altLang="en-US">
                <a:solidFill>
                  <a:schemeClr val="accent2"/>
                </a:solidFill>
              </a:rPr>
              <a:t>算法</a:t>
            </a:r>
            <a:r>
              <a:rPr lang="en-US" altLang="zh-CN" b="1">
                <a:solidFill>
                  <a:schemeClr val="accent2"/>
                </a:solidFill>
              </a:rPr>
              <a:t>6.1 </a:t>
            </a:r>
            <a:r>
              <a:rPr lang="zh-CN" altLang="en-US">
                <a:solidFill>
                  <a:schemeClr val="accent2"/>
                </a:solidFill>
              </a:rPr>
              <a:t>求属性集</a:t>
            </a:r>
            <a:r>
              <a:rPr lang="en-US" altLang="zh-CN" i="1">
                <a:solidFill>
                  <a:schemeClr val="accent2"/>
                </a:solidFill>
              </a:rPr>
              <a:t>X</a:t>
            </a:r>
            <a:r>
              <a:rPr lang="en-US" altLang="zh-CN">
                <a:solidFill>
                  <a:schemeClr val="accent2"/>
                </a:solidFill>
              </a:rPr>
              <a:t> (</a:t>
            </a:r>
            <a:r>
              <a:rPr lang="en-US" altLang="zh-CN" i="1">
                <a:solidFill>
                  <a:schemeClr val="accent2"/>
                </a:solidFill>
              </a:rPr>
              <a:t>X</a:t>
            </a:r>
            <a:r>
              <a:rPr lang="en-US" altLang="zh-CN">
                <a:solidFill>
                  <a:schemeClr val="accent2"/>
                </a:solidFill>
                <a:sym typeface="Symbol" panose="05050102010706020507" pitchFamily="18" charset="2"/>
              </a:rPr>
              <a:t></a:t>
            </a:r>
            <a:r>
              <a:rPr lang="en-US" altLang="zh-CN" i="1">
                <a:solidFill>
                  <a:schemeClr val="accent2"/>
                </a:solidFill>
              </a:rPr>
              <a:t>U</a:t>
            </a:r>
            <a:r>
              <a:rPr lang="en-US" altLang="zh-CN">
                <a:solidFill>
                  <a:schemeClr val="accent2"/>
                </a:solidFill>
              </a:rPr>
              <a:t>) </a:t>
            </a:r>
            <a:r>
              <a:rPr lang="zh-CN" altLang="en-US">
                <a:solidFill>
                  <a:schemeClr val="accent2"/>
                </a:solidFill>
              </a:rPr>
              <a:t>关于</a:t>
            </a:r>
            <a:r>
              <a:rPr lang="en-US" altLang="zh-CN" i="1">
                <a:solidFill>
                  <a:schemeClr val="accent2"/>
                </a:solidFill>
              </a:rPr>
              <a:t>U</a:t>
            </a:r>
            <a:r>
              <a:rPr lang="zh-CN" altLang="en-US">
                <a:solidFill>
                  <a:schemeClr val="accent2"/>
                </a:solidFill>
              </a:rPr>
              <a:t>上函数依赖集</a:t>
            </a:r>
            <a:r>
              <a:rPr lang="en-US" altLang="zh-CN" i="1">
                <a:solidFill>
                  <a:schemeClr val="accent2"/>
                </a:solidFill>
              </a:rPr>
              <a:t>F </a:t>
            </a:r>
            <a:r>
              <a:rPr lang="zh-CN" altLang="en-US">
                <a:solidFill>
                  <a:schemeClr val="accent2"/>
                </a:solidFill>
              </a:rPr>
              <a:t>的闭包</a:t>
            </a:r>
            <a:r>
              <a:rPr lang="en-US" altLang="zh-CN" i="1">
                <a:solidFill>
                  <a:schemeClr val="accent2"/>
                </a:solidFill>
              </a:rPr>
              <a:t>X</a:t>
            </a:r>
            <a:r>
              <a:rPr lang="en-US" altLang="zh-CN" i="1" baseline="-25000">
                <a:solidFill>
                  <a:schemeClr val="accent2"/>
                </a:solidFill>
              </a:rPr>
              <a:t>F</a:t>
            </a:r>
            <a:r>
              <a:rPr lang="en-US" altLang="zh-CN" baseline="30000">
                <a:solidFill>
                  <a:schemeClr val="accent2"/>
                </a:solidFill>
              </a:rPr>
              <a:t>+</a:t>
            </a:r>
          </a:p>
          <a:p>
            <a:pPr marL="609600" indent="14288" eaLnBrk="1" hangingPunct="1">
              <a:lnSpc>
                <a:spcPct val="80000"/>
              </a:lnSpc>
              <a:buFontTx/>
              <a:buNone/>
            </a:pPr>
            <a:r>
              <a:rPr lang="en-US" altLang="zh-CN"/>
              <a:t>Input</a:t>
            </a:r>
            <a:r>
              <a:rPr lang="zh-CN" altLang="en-US"/>
              <a:t>：</a:t>
            </a:r>
            <a:r>
              <a:rPr lang="en-US" altLang="zh-CN" i="1"/>
              <a:t>X</a:t>
            </a:r>
            <a:r>
              <a:rPr lang="zh-CN" altLang="en-US"/>
              <a:t>，</a:t>
            </a:r>
            <a:r>
              <a:rPr lang="en-US" altLang="zh-CN" i="1"/>
              <a:t>F </a:t>
            </a:r>
          </a:p>
          <a:p>
            <a:pPr marL="609600" indent="14288" eaLnBrk="1" hangingPunct="1">
              <a:lnSpc>
                <a:spcPct val="80000"/>
              </a:lnSpc>
              <a:buFontTx/>
              <a:buNone/>
            </a:pPr>
            <a:r>
              <a:rPr lang="en-US" altLang="zh-CN"/>
              <a:t>Output</a:t>
            </a:r>
            <a:r>
              <a:rPr lang="zh-CN" altLang="en-US"/>
              <a:t>：</a:t>
            </a:r>
            <a:r>
              <a:rPr lang="en-US" altLang="zh-CN" i="1"/>
              <a:t>X</a:t>
            </a:r>
            <a:r>
              <a:rPr lang="en-US" altLang="zh-CN" i="1" baseline="-25000"/>
              <a:t>F</a:t>
            </a:r>
            <a:r>
              <a:rPr lang="en-US" altLang="zh-CN" baseline="30000"/>
              <a:t>+</a:t>
            </a:r>
          </a:p>
          <a:p>
            <a:pPr marL="609600" indent="14288" eaLnBrk="1" hangingPunct="1">
              <a:lnSpc>
                <a:spcPct val="80000"/>
              </a:lnSpc>
              <a:buFontTx/>
              <a:buNone/>
            </a:pPr>
            <a:r>
              <a:rPr lang="en-US" altLang="zh-CN"/>
              <a:t>Steps:</a:t>
            </a:r>
          </a:p>
          <a:p>
            <a:pPr marL="1336675" lvl="1" indent="-533400" eaLnBrk="1" hangingPunct="1">
              <a:buFontTx/>
              <a:buAutoNum type="circleNumDbPlain"/>
            </a:pPr>
            <a:r>
              <a:rPr lang="zh-CN" altLang="en-US" sz="3200"/>
              <a:t>令</a:t>
            </a:r>
            <a:r>
              <a:rPr lang="en-US" altLang="zh-CN" sz="3200" i="1"/>
              <a:t>X</a:t>
            </a:r>
            <a:r>
              <a:rPr lang="en-US" altLang="zh-CN" sz="3200"/>
              <a:t> </a:t>
            </a:r>
            <a:r>
              <a:rPr lang="en-US" altLang="zh-CN" sz="3200" baseline="30000"/>
              <a:t>(0)</a:t>
            </a:r>
            <a:r>
              <a:rPr lang="en-US" altLang="zh-CN" sz="3200"/>
              <a:t>=</a:t>
            </a:r>
            <a:r>
              <a:rPr lang="en-US" altLang="zh-CN" sz="3200" i="1"/>
              <a:t>X</a:t>
            </a:r>
            <a:r>
              <a:rPr lang="zh-CN" altLang="en-US" sz="3200"/>
              <a:t>，</a:t>
            </a:r>
            <a:r>
              <a:rPr lang="en-US" altLang="zh-CN" sz="3200" i="1"/>
              <a:t>i</a:t>
            </a:r>
            <a:r>
              <a:rPr lang="en-US" altLang="zh-CN" sz="3200"/>
              <a:t>=0</a:t>
            </a:r>
          </a:p>
          <a:p>
            <a:pPr marL="1336675" lvl="1" indent="-533400" eaLnBrk="1" hangingPunct="1">
              <a:buFontTx/>
              <a:buAutoNum type="circleNumDbPlain"/>
            </a:pPr>
            <a:r>
              <a:rPr lang="zh-CN" altLang="en-US" sz="3200"/>
              <a:t>求</a:t>
            </a:r>
            <a:r>
              <a:rPr lang="en-US" altLang="zh-CN" sz="3200" i="1"/>
              <a:t>B</a:t>
            </a:r>
            <a:r>
              <a:rPr lang="zh-CN" altLang="en-US" sz="3200"/>
              <a:t>，这里</a:t>
            </a:r>
            <a:r>
              <a:rPr lang="en-US" altLang="zh-CN" sz="3200"/>
              <a:t>B={ A | (</a:t>
            </a:r>
            <a:r>
              <a:rPr lang="en-US" altLang="zh-CN" sz="3200">
                <a:sym typeface="Symbol" panose="05050102010706020507" pitchFamily="18" charset="2"/>
              </a:rPr>
              <a:t>V</a:t>
            </a:r>
            <a:r>
              <a:rPr lang="en-US" altLang="zh-CN" sz="3200"/>
              <a:t>)(</a:t>
            </a:r>
            <a:r>
              <a:rPr lang="en-US" altLang="zh-CN" sz="3200">
                <a:sym typeface="Symbol" panose="05050102010706020507" pitchFamily="18" charset="2"/>
              </a:rPr>
              <a:t>W</a:t>
            </a:r>
            <a:r>
              <a:rPr lang="en-US" altLang="zh-CN" sz="3200"/>
              <a:t>)(V</a:t>
            </a:r>
            <a:r>
              <a:rPr lang="en-US" altLang="zh-CN" sz="3200">
                <a:sym typeface="Symbol" panose="05050102010706020507" pitchFamily="18" charset="2"/>
              </a:rPr>
              <a:t>W  </a:t>
            </a:r>
            <a:r>
              <a:rPr lang="en-US" altLang="zh-CN" sz="3200" i="1">
                <a:sym typeface="Symbol" panose="05050102010706020507" pitchFamily="18" charset="2"/>
              </a:rPr>
              <a:t>F</a:t>
            </a:r>
            <a:r>
              <a:rPr lang="en-US" altLang="zh-CN" sz="3200">
                <a:sym typeface="Symbol" panose="05050102010706020507" pitchFamily="18" charset="2"/>
              </a:rPr>
              <a:t> V  </a:t>
            </a:r>
            <a:r>
              <a:rPr lang="en-US" altLang="zh-CN" sz="3200" i="1">
                <a:sym typeface="Symbol" panose="05050102010706020507" pitchFamily="18" charset="2"/>
              </a:rPr>
              <a:t>X</a:t>
            </a:r>
            <a:r>
              <a:rPr lang="en-US" altLang="zh-CN" sz="3200" baseline="30000">
                <a:sym typeface="Symbol" panose="05050102010706020507" pitchFamily="18" charset="2"/>
              </a:rPr>
              <a:t>(i) </a:t>
            </a:r>
            <a:r>
              <a:rPr lang="en-US" altLang="zh-CN" sz="3200">
                <a:sym typeface="Symbol" panose="05050102010706020507" pitchFamily="18" charset="2"/>
              </a:rPr>
              <a:t> AW</a:t>
            </a:r>
            <a:r>
              <a:rPr lang="en-US" altLang="zh-CN" sz="3200" baseline="30000">
                <a:sym typeface="Symbol" panose="05050102010706020507" pitchFamily="18" charset="2"/>
              </a:rPr>
              <a:t> </a:t>
            </a:r>
            <a:r>
              <a:rPr lang="en-US" altLang="zh-CN" sz="3200"/>
              <a:t>)}</a:t>
            </a:r>
          </a:p>
          <a:p>
            <a:pPr marL="1336675" lvl="1" indent="-533400" eaLnBrk="1" hangingPunct="1">
              <a:buFontTx/>
              <a:buAutoNum type="circleNumDbPlain" startAt="3"/>
            </a:pPr>
            <a:r>
              <a:rPr lang="en-US" altLang="zh-CN" sz="3200"/>
              <a:t> </a:t>
            </a:r>
            <a:r>
              <a:rPr lang="en-US" altLang="zh-CN" sz="3200" i="1"/>
              <a:t>X</a:t>
            </a:r>
            <a:r>
              <a:rPr lang="en-US" altLang="zh-CN" sz="3200" baseline="30000"/>
              <a:t>(i+1)</a:t>
            </a:r>
            <a:r>
              <a:rPr lang="en-US" altLang="zh-CN" sz="3200"/>
              <a:t>=</a:t>
            </a:r>
            <a:r>
              <a:rPr lang="en-US" altLang="zh-CN" sz="3200" i="1"/>
              <a:t>B</a:t>
            </a:r>
            <a:r>
              <a:rPr lang="en-US" altLang="zh-CN" sz="3200"/>
              <a:t>∪</a:t>
            </a:r>
            <a:r>
              <a:rPr lang="en-US" altLang="zh-CN" sz="3200" i="1"/>
              <a:t>X</a:t>
            </a:r>
            <a:r>
              <a:rPr lang="en-US" altLang="zh-CN" sz="3200" baseline="30000"/>
              <a:t>(i)</a:t>
            </a:r>
            <a:endParaRPr lang="zh-CN" altLang="en-US" sz="3200" baseline="30000"/>
          </a:p>
          <a:p>
            <a:pPr marL="1336675" lvl="1" indent="-533400" eaLnBrk="1" hangingPunct="1">
              <a:buFontTx/>
              <a:buAutoNum type="circleNumDbPlain" startAt="4"/>
            </a:pPr>
            <a:r>
              <a:rPr lang="en-US" altLang="zh-CN" sz="3200"/>
              <a:t> </a:t>
            </a:r>
            <a:r>
              <a:rPr lang="zh-CN" altLang="en-US" sz="3200">
                <a:solidFill>
                  <a:schemeClr val="accent2"/>
                </a:solidFill>
              </a:rPr>
              <a:t>判断</a:t>
            </a:r>
            <a:r>
              <a:rPr lang="en-US" altLang="zh-CN" sz="3200" i="1">
                <a:solidFill>
                  <a:schemeClr val="accent2"/>
                </a:solidFill>
              </a:rPr>
              <a:t>X</a:t>
            </a:r>
            <a:r>
              <a:rPr lang="en-US" altLang="zh-CN" sz="3200" baseline="30000">
                <a:solidFill>
                  <a:schemeClr val="accent2"/>
                </a:solidFill>
              </a:rPr>
              <a:t>(i+1)</a:t>
            </a:r>
            <a:r>
              <a:rPr lang="en-US" altLang="zh-CN" sz="3200">
                <a:solidFill>
                  <a:schemeClr val="accent2"/>
                </a:solidFill>
              </a:rPr>
              <a:t>=</a:t>
            </a:r>
            <a:r>
              <a:rPr lang="zh-CN" altLang="en-US" sz="3200">
                <a:solidFill>
                  <a:schemeClr val="accent2"/>
                </a:solidFill>
              </a:rPr>
              <a:t> </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吗</a:t>
            </a:r>
            <a:r>
              <a:rPr lang="en-US" altLang="zh-CN" sz="3200">
                <a:solidFill>
                  <a:schemeClr val="accent2"/>
                </a:solidFill>
              </a:rPr>
              <a:t>?</a:t>
            </a:r>
          </a:p>
          <a:p>
            <a:pPr marL="1336675" lvl="1" indent="-533400" eaLnBrk="1" hangingPunct="1">
              <a:buFontTx/>
              <a:buAutoNum type="circleNumDbPlain" startAt="4"/>
            </a:pPr>
            <a:r>
              <a:rPr lang="en-US" altLang="zh-CN" sz="3200"/>
              <a:t> </a:t>
            </a:r>
            <a:r>
              <a:rPr lang="zh-CN" altLang="en-US" sz="3200">
                <a:solidFill>
                  <a:schemeClr val="accent2"/>
                </a:solidFill>
              </a:rPr>
              <a:t>若相等或</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 </a:t>
            </a:r>
            <a:r>
              <a:rPr lang="en-US" altLang="zh-CN" sz="3200">
                <a:solidFill>
                  <a:schemeClr val="accent2"/>
                </a:solidFill>
              </a:rPr>
              <a:t>=</a:t>
            </a:r>
            <a:r>
              <a:rPr lang="en-US" altLang="zh-CN" sz="3200" i="1">
                <a:solidFill>
                  <a:schemeClr val="accent2"/>
                </a:solidFill>
              </a:rPr>
              <a:t>U , </a:t>
            </a:r>
            <a:r>
              <a:rPr lang="zh-CN" altLang="en-US" sz="3200">
                <a:solidFill>
                  <a:schemeClr val="accent2"/>
                </a:solidFill>
              </a:rPr>
              <a:t>则</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就是</a:t>
            </a:r>
            <a:r>
              <a:rPr lang="en-US" altLang="zh-CN" sz="3200" i="1">
                <a:solidFill>
                  <a:schemeClr val="accent2"/>
                </a:solidFill>
              </a:rPr>
              <a:t>X</a:t>
            </a:r>
            <a:r>
              <a:rPr lang="en-US" altLang="zh-CN" sz="3200" i="1" baseline="-25000">
                <a:solidFill>
                  <a:schemeClr val="accent2"/>
                </a:solidFill>
              </a:rPr>
              <a:t>F</a:t>
            </a:r>
            <a:r>
              <a:rPr lang="en-US" altLang="zh-CN" sz="3200" baseline="30000">
                <a:solidFill>
                  <a:schemeClr val="accent2"/>
                </a:solidFill>
              </a:rPr>
              <a:t>+</a:t>
            </a:r>
            <a:r>
              <a:rPr lang="en-US" altLang="zh-CN" sz="3200">
                <a:solidFill>
                  <a:schemeClr val="accent2"/>
                </a:solidFill>
              </a:rPr>
              <a:t>, Stop</a:t>
            </a:r>
          </a:p>
          <a:p>
            <a:pPr marL="1336675" lvl="1" indent="-533400" eaLnBrk="1" hangingPunct="1">
              <a:buFontTx/>
              <a:buAutoNum type="circleNumDbPlain" startAt="4"/>
            </a:pPr>
            <a:r>
              <a:rPr lang="en-US" altLang="zh-CN" sz="3200"/>
              <a:t> </a:t>
            </a:r>
            <a:r>
              <a:rPr lang="zh-CN" altLang="en-US" sz="3200"/>
              <a:t>若否，则</a:t>
            </a:r>
            <a:r>
              <a:rPr lang="en-US" altLang="zh-CN" sz="3200" i="1"/>
              <a:t>i</a:t>
            </a:r>
            <a:r>
              <a:rPr lang="en-US" altLang="zh-CN" sz="3200"/>
              <a:t>=</a:t>
            </a:r>
            <a:r>
              <a:rPr lang="en-US" altLang="zh-CN" sz="3200" i="1"/>
              <a:t>i</a:t>
            </a:r>
            <a:r>
              <a:rPr lang="en-US" altLang="zh-CN" sz="3200"/>
              <a:t>+l</a:t>
            </a:r>
            <a:r>
              <a:rPr lang="zh-CN" altLang="en-US" sz="3200"/>
              <a:t>，返回第（</a:t>
            </a:r>
            <a:r>
              <a:rPr lang="en-US" altLang="zh-CN" sz="3200"/>
              <a:t>2</a:t>
            </a:r>
            <a:r>
              <a:rPr lang="zh-CN" altLang="en-US" sz="3200"/>
              <a:t>）步。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493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493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493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49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1C49C0FE-4AC2-41EF-9F9D-D593F59BF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F2F28-1BD9-4FE1-ADB2-17D139791FE4}" type="slidenum">
              <a:rPr lang="zh-CN" altLang="en-US"/>
              <a:pPr eaLnBrk="1" hangingPunct="1"/>
              <a:t>76</a:t>
            </a:fld>
            <a:endParaRPr lang="en-US" altLang="zh-CN"/>
          </a:p>
        </p:txBody>
      </p:sp>
      <p:sp>
        <p:nvSpPr>
          <p:cNvPr id="80899" name="Rectangle 2">
            <a:extLst>
              <a:ext uri="{FF2B5EF4-FFF2-40B4-BE49-F238E27FC236}">
                <a16:creationId xmlns:a16="http://schemas.microsoft.com/office/drawing/2014/main" id="{4778C21E-7F88-4C20-B66A-B2501832F798}"/>
              </a:ext>
            </a:extLst>
          </p:cNvPr>
          <p:cNvSpPr>
            <a:spLocks noGrp="1" noChangeArrowheads="1"/>
          </p:cNvSpPr>
          <p:nvPr>
            <p:ph type="title"/>
          </p:nvPr>
        </p:nvSpPr>
        <p:spPr/>
        <p:txBody>
          <a:bodyPr/>
          <a:lstStyle/>
          <a:p>
            <a:pPr eaLnBrk="1" hangingPunct="1"/>
            <a:r>
              <a:rPr lang="zh-CN" altLang="en-US" sz="4800">
                <a:solidFill>
                  <a:srgbClr val="3333CC"/>
                </a:solidFill>
              </a:rPr>
              <a:t>算法 </a:t>
            </a:r>
            <a:r>
              <a:rPr lang="en-US" altLang="zh-CN" sz="4800">
                <a:solidFill>
                  <a:srgbClr val="3333CC"/>
                </a:solidFill>
              </a:rPr>
              <a:t>6.1</a:t>
            </a:r>
          </a:p>
        </p:txBody>
      </p:sp>
      <p:sp>
        <p:nvSpPr>
          <p:cNvPr id="80900" name="Rectangle 3">
            <a:extLst>
              <a:ext uri="{FF2B5EF4-FFF2-40B4-BE49-F238E27FC236}">
                <a16:creationId xmlns:a16="http://schemas.microsoft.com/office/drawing/2014/main" id="{278A0AAF-C895-4663-A380-82A89E1AB2BB}"/>
              </a:ext>
            </a:extLst>
          </p:cNvPr>
          <p:cNvSpPr>
            <a:spLocks noGrp="1" noChangeArrowheads="1"/>
          </p:cNvSpPr>
          <p:nvPr>
            <p:ph type="body" idx="1"/>
          </p:nvPr>
        </p:nvSpPr>
        <p:spPr>
          <a:xfrm>
            <a:off x="457200" y="1600200"/>
            <a:ext cx="8229600" cy="2981325"/>
          </a:xfrm>
        </p:spPr>
        <p:txBody>
          <a:bodyPr/>
          <a:lstStyle/>
          <a:p>
            <a:pPr eaLnBrk="1" hangingPunct="1">
              <a:buFontTx/>
              <a:buNone/>
            </a:pPr>
            <a:r>
              <a:rPr lang="zh-CN" altLang="en-US" sz="4000"/>
              <a:t>   对于算法</a:t>
            </a:r>
            <a:r>
              <a:rPr lang="en-US" altLang="zh-CN" sz="4000"/>
              <a:t>6.1</a:t>
            </a:r>
            <a:r>
              <a:rPr lang="zh-CN" altLang="en-US" sz="4000"/>
              <a:t>，令</a:t>
            </a:r>
            <a:r>
              <a:rPr lang="en-US" altLang="zh-CN" sz="4000" i="1"/>
              <a:t>a</a:t>
            </a:r>
            <a:r>
              <a:rPr lang="en-US" altLang="zh-CN" sz="4000" i="1" baseline="-25000"/>
              <a:t>i</a:t>
            </a:r>
            <a:r>
              <a:rPr lang="en-US" altLang="zh-CN" sz="4000" i="1"/>
              <a:t> </a:t>
            </a:r>
            <a:r>
              <a:rPr lang="en-US" altLang="zh-CN" sz="4000"/>
              <a:t>=|</a:t>
            </a:r>
            <a:r>
              <a:rPr lang="en-US" altLang="zh-CN" sz="4000" i="1"/>
              <a:t>X</a:t>
            </a:r>
            <a:r>
              <a:rPr lang="en-US" altLang="zh-CN" sz="4000" baseline="30000"/>
              <a:t>(i)</a:t>
            </a:r>
            <a:r>
              <a:rPr lang="en-US" altLang="zh-CN" sz="4000"/>
              <a:t>|</a:t>
            </a:r>
            <a:r>
              <a:rPr lang="zh-CN" altLang="en-US" sz="4000"/>
              <a:t>，</a:t>
            </a:r>
            <a:r>
              <a:rPr lang="en-US" altLang="zh-CN" sz="4000"/>
              <a:t>{</a:t>
            </a:r>
            <a:r>
              <a:rPr lang="en-US" altLang="zh-CN" sz="4000" i="1"/>
              <a:t>a</a:t>
            </a:r>
            <a:r>
              <a:rPr lang="en-US" altLang="zh-CN" sz="4000" i="1" baseline="-25000"/>
              <a:t>i</a:t>
            </a:r>
            <a:r>
              <a:rPr lang="en-US" altLang="zh-CN" sz="4000" i="1"/>
              <a:t> </a:t>
            </a:r>
            <a:r>
              <a:rPr lang="en-US" altLang="zh-CN" sz="4000"/>
              <a:t>}</a:t>
            </a:r>
            <a:r>
              <a:rPr lang="zh-CN" altLang="en-US" sz="4000"/>
              <a:t>形成一个步长大于</a:t>
            </a:r>
            <a:r>
              <a:rPr lang="en-US" altLang="zh-CN" sz="4000"/>
              <a:t>1</a:t>
            </a:r>
            <a:r>
              <a:rPr lang="zh-CN" altLang="en-US" sz="4000"/>
              <a:t>的严格递增的序列，序列的上界是</a:t>
            </a:r>
            <a:r>
              <a:rPr lang="en-US" altLang="zh-CN" sz="4000"/>
              <a:t>|</a:t>
            </a:r>
            <a:r>
              <a:rPr lang="en-US" altLang="zh-CN" sz="4000" i="1"/>
              <a:t>U</a:t>
            </a:r>
            <a:r>
              <a:rPr lang="en-US" altLang="zh-CN" sz="4000"/>
              <a:t>|</a:t>
            </a:r>
            <a:r>
              <a:rPr lang="zh-CN" altLang="en-US" sz="4000"/>
              <a:t>，因此该算法最多</a:t>
            </a:r>
            <a:r>
              <a:rPr lang="en-US" altLang="zh-CN" sz="4000"/>
              <a:t>|</a:t>
            </a:r>
            <a:r>
              <a:rPr lang="en-US" altLang="zh-CN" sz="4000" i="1"/>
              <a:t>U</a:t>
            </a:r>
            <a:r>
              <a:rPr lang="en-US" altLang="zh-CN" sz="4000"/>
              <a:t>| - </a:t>
            </a:r>
            <a:r>
              <a:rPr lang="en-US" altLang="zh-CN" sz="4000" i="1"/>
              <a:t>|X</a:t>
            </a:r>
            <a:r>
              <a:rPr lang="en-US" altLang="zh-CN" sz="4000"/>
              <a:t>| </a:t>
            </a:r>
            <a:r>
              <a:rPr lang="zh-CN" altLang="en-US" sz="4000"/>
              <a:t>次循环就会终止。</a:t>
            </a:r>
          </a:p>
          <a:p>
            <a:pPr eaLnBrk="1" hangingPunct="1"/>
            <a:endParaRPr lang="zh-CN" altLang="en-US" sz="4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4AFCBEBC-A275-4C51-97A0-2800DC2F49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1B1740-BB0D-47C8-BCB6-5552BF5C82E4}" type="slidenum">
              <a:rPr lang="zh-CN" altLang="en-US"/>
              <a:pPr eaLnBrk="1" hangingPunct="1"/>
              <a:t>77</a:t>
            </a:fld>
            <a:endParaRPr lang="en-US" altLang="zh-CN"/>
          </a:p>
        </p:txBody>
      </p:sp>
      <p:sp>
        <p:nvSpPr>
          <p:cNvPr id="81923" name="Rectangle 2">
            <a:extLst>
              <a:ext uri="{FF2B5EF4-FFF2-40B4-BE49-F238E27FC236}">
                <a16:creationId xmlns:a16="http://schemas.microsoft.com/office/drawing/2014/main" id="{03D056D6-466A-464F-907F-7B422D93970F}"/>
              </a:ext>
            </a:extLst>
          </p:cNvPr>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函数依赖的闭包</a:t>
            </a:r>
          </a:p>
        </p:txBody>
      </p:sp>
      <p:sp>
        <p:nvSpPr>
          <p:cNvPr id="126979" name="Rectangle 3">
            <a:extLst>
              <a:ext uri="{FF2B5EF4-FFF2-40B4-BE49-F238E27FC236}">
                <a16:creationId xmlns:a16="http://schemas.microsoft.com/office/drawing/2014/main" id="{8AB5A04D-FD85-404D-882C-60A4304A2E27}"/>
              </a:ext>
            </a:extLst>
          </p:cNvPr>
          <p:cNvSpPr>
            <a:spLocks noGrp="1" noChangeArrowheads="1"/>
          </p:cNvSpPr>
          <p:nvPr>
            <p:ph type="body" idx="1"/>
          </p:nvPr>
        </p:nvSpPr>
        <p:spPr>
          <a:xfrm>
            <a:off x="395288" y="1125538"/>
            <a:ext cx="8229600" cy="5472112"/>
          </a:xfrm>
        </p:spPr>
        <p:txBody>
          <a:bodyPr/>
          <a:lstStyle/>
          <a:p>
            <a:pPr marL="609600" indent="-609600" eaLnBrk="1" hangingPunct="1">
              <a:lnSpc>
                <a:spcPct val="90000"/>
              </a:lnSpc>
              <a:buFontTx/>
              <a:buNone/>
            </a:pPr>
            <a:r>
              <a:rPr lang="zh-CN" altLang="en-US" sz="3600"/>
              <a:t>例</a:t>
            </a:r>
            <a:r>
              <a:rPr lang="en-US" altLang="zh-CN" sz="3600"/>
              <a:t>1. </a:t>
            </a:r>
            <a:r>
              <a:rPr lang="zh-CN" altLang="en-US" sz="3600"/>
              <a:t>已知关系模式</a:t>
            </a:r>
            <a:r>
              <a:rPr lang="en-US" altLang="zh-CN" sz="3600" i="1"/>
              <a:t>R</a:t>
            </a:r>
            <a:r>
              <a:rPr lang="en-US" altLang="zh-CN" sz="3600"/>
              <a:t>&lt;</a:t>
            </a:r>
            <a:r>
              <a:rPr lang="en-US" altLang="zh-CN" sz="3600" i="1"/>
              <a:t>U</a:t>
            </a:r>
            <a:r>
              <a:rPr lang="zh-CN" altLang="en-US" sz="3600"/>
              <a:t>，</a:t>
            </a:r>
            <a:r>
              <a:rPr lang="en-US" altLang="zh-CN" sz="3600" i="1"/>
              <a:t>F</a:t>
            </a:r>
            <a:r>
              <a:rPr lang="en-US" altLang="zh-CN" sz="3600"/>
              <a:t>&gt;</a:t>
            </a:r>
            <a:r>
              <a:rPr lang="zh-CN" altLang="en-US" sz="3600"/>
              <a:t>，其中 </a:t>
            </a:r>
            <a:r>
              <a:rPr lang="en-US" altLang="zh-CN" sz="3600" i="1"/>
              <a:t>U</a:t>
            </a:r>
            <a:r>
              <a:rPr lang="en-US" altLang="zh-CN" sz="3600"/>
              <a:t>={</a:t>
            </a:r>
            <a:r>
              <a:rPr lang="en-US" altLang="zh-CN" sz="3600" i="1"/>
              <a:t>A</a:t>
            </a:r>
            <a:r>
              <a:rPr lang="en-US" altLang="zh-CN" sz="3600"/>
              <a:t>, </a:t>
            </a:r>
            <a:r>
              <a:rPr lang="en-US" altLang="zh-CN" sz="3600" i="1"/>
              <a:t>B, C, D, E </a:t>
            </a:r>
            <a:r>
              <a:rPr lang="en-US" altLang="zh-CN" sz="3600"/>
              <a:t>}</a:t>
            </a:r>
            <a:r>
              <a:rPr lang="zh-CN" altLang="en-US" sz="3600"/>
              <a:t>；</a:t>
            </a:r>
            <a:r>
              <a:rPr lang="en-US" altLang="zh-CN" sz="3600" i="1"/>
              <a:t>F</a:t>
            </a:r>
            <a:r>
              <a:rPr lang="en-US" altLang="zh-CN" sz="3600"/>
              <a:t>={</a:t>
            </a:r>
            <a:r>
              <a:rPr lang="en-US" altLang="zh-CN" sz="3600" i="1"/>
              <a:t>AB</a:t>
            </a:r>
            <a:r>
              <a:rPr lang="en-US" altLang="zh-CN" sz="3600"/>
              <a:t>→</a:t>
            </a:r>
            <a:r>
              <a:rPr lang="en-US" altLang="zh-CN" sz="3600" i="1"/>
              <a:t>C</a:t>
            </a:r>
            <a:r>
              <a:rPr lang="zh-CN" altLang="en-US" sz="3600"/>
              <a:t>，</a:t>
            </a:r>
            <a:r>
              <a:rPr lang="en-US" altLang="zh-CN" sz="3600" i="1"/>
              <a:t>B</a:t>
            </a:r>
            <a:r>
              <a:rPr lang="en-US" altLang="zh-CN" sz="3600"/>
              <a:t>→</a:t>
            </a:r>
            <a:r>
              <a:rPr lang="en-US" altLang="zh-CN" sz="3600" i="1"/>
              <a:t>D</a:t>
            </a:r>
            <a:r>
              <a:rPr lang="zh-CN" altLang="en-US" sz="3600"/>
              <a:t>，</a:t>
            </a:r>
            <a:r>
              <a:rPr lang="en-US" altLang="zh-CN" sz="3600" i="1"/>
              <a:t>C</a:t>
            </a:r>
            <a:r>
              <a:rPr lang="en-US" altLang="zh-CN" sz="3600"/>
              <a:t>→</a:t>
            </a:r>
            <a:r>
              <a:rPr lang="en-US" altLang="zh-CN" sz="3600" i="1"/>
              <a:t>E</a:t>
            </a:r>
            <a:r>
              <a:rPr lang="zh-CN" altLang="en-US" sz="3600"/>
              <a:t>，</a:t>
            </a:r>
            <a:r>
              <a:rPr lang="en-US" altLang="zh-CN" sz="3600" i="1"/>
              <a:t>EC</a:t>
            </a:r>
            <a:r>
              <a:rPr lang="en-US" altLang="zh-CN" sz="3600"/>
              <a:t>→</a:t>
            </a:r>
            <a:r>
              <a:rPr lang="en-US" altLang="zh-CN" sz="3600" i="1"/>
              <a:t>B</a:t>
            </a:r>
            <a:r>
              <a:rPr lang="zh-CN" altLang="en-US" sz="3600"/>
              <a:t>，</a:t>
            </a:r>
            <a:r>
              <a:rPr lang="en-US" altLang="zh-CN" sz="3600" i="1"/>
              <a:t>AC</a:t>
            </a:r>
            <a:r>
              <a:rPr lang="en-US" altLang="zh-CN" sz="3600"/>
              <a:t>→</a:t>
            </a:r>
            <a:r>
              <a:rPr lang="en-US" altLang="zh-CN" sz="3600" i="1"/>
              <a:t>B</a:t>
            </a:r>
            <a:r>
              <a:rPr lang="en-US" altLang="zh-CN" sz="3600"/>
              <a:t>},</a:t>
            </a:r>
            <a:endParaRPr lang="zh-CN" altLang="en-US" sz="3600"/>
          </a:p>
          <a:p>
            <a:pPr marL="609600" indent="-609600" eaLnBrk="1" hangingPunct="1">
              <a:lnSpc>
                <a:spcPct val="90000"/>
              </a:lnSpc>
              <a:buFontTx/>
              <a:buNone/>
            </a:pPr>
            <a:r>
              <a:rPr lang="zh-CN" altLang="en-US" sz="3600"/>
              <a:t>求 </a:t>
            </a:r>
            <a:r>
              <a:rPr lang="en-US" altLang="zh-CN" sz="3600"/>
              <a:t>(</a:t>
            </a:r>
            <a:r>
              <a:rPr lang="en-US" altLang="zh-CN" sz="3600" i="1"/>
              <a:t>AB</a:t>
            </a:r>
            <a:r>
              <a:rPr lang="en-US" altLang="zh-CN" sz="3600"/>
              <a:t>)</a:t>
            </a:r>
            <a:r>
              <a:rPr lang="en-US" altLang="zh-CN" sz="3600" baseline="-25000"/>
              <a:t>F</a:t>
            </a:r>
            <a:r>
              <a:rPr lang="en-US" altLang="zh-CN" sz="3600" baseline="30000"/>
              <a:t>+</a:t>
            </a:r>
          </a:p>
          <a:p>
            <a:pPr marL="990600" lvl="1" indent="-533400" eaLnBrk="1" hangingPunct="1">
              <a:lnSpc>
                <a:spcPct val="90000"/>
              </a:lnSpc>
              <a:buFontTx/>
              <a:buAutoNum type="circleNumDbPlain"/>
            </a:pPr>
            <a:r>
              <a:rPr lang="zh-CN" altLang="en-US" sz="3200"/>
              <a:t>设</a:t>
            </a:r>
            <a:r>
              <a:rPr lang="en-US" altLang="zh-CN" sz="3200"/>
              <a:t>X</a:t>
            </a:r>
            <a:r>
              <a:rPr lang="en-US" altLang="zh-CN" sz="3200" baseline="30000"/>
              <a:t>(0) </a:t>
            </a:r>
            <a:r>
              <a:rPr lang="en-US" altLang="zh-CN" sz="3200"/>
              <a:t>=AB</a:t>
            </a:r>
            <a:r>
              <a:rPr lang="zh-CN" altLang="en-US" sz="3200"/>
              <a:t>；</a:t>
            </a:r>
          </a:p>
          <a:p>
            <a:pPr marL="990600" lvl="1" indent="-533400" eaLnBrk="1" hangingPunct="1">
              <a:lnSpc>
                <a:spcPct val="90000"/>
              </a:lnSpc>
              <a:buFontTx/>
              <a:buAutoNum type="circleNumDbPlain"/>
            </a:pPr>
            <a:r>
              <a:rPr lang="en-US" altLang="zh-CN" sz="3200"/>
              <a:t>X</a:t>
            </a:r>
            <a:r>
              <a:rPr lang="en-US" altLang="zh-CN" sz="3200" baseline="30000"/>
              <a:t>(1) </a:t>
            </a:r>
            <a:r>
              <a:rPr lang="en-US" altLang="zh-CN" sz="3200"/>
              <a:t>=AB∪CD=ABCD</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(0)</a:t>
            </a:r>
            <a:r>
              <a:rPr lang="en-US" altLang="zh-CN" sz="3200"/>
              <a:t>≠ X</a:t>
            </a:r>
            <a:r>
              <a:rPr lang="en-US" altLang="zh-CN" sz="3200" baseline="30000"/>
              <a:t>(1) </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(2) </a:t>
            </a:r>
            <a:r>
              <a:rPr lang="en-US" altLang="zh-CN" sz="3200"/>
              <a:t>= X</a:t>
            </a:r>
            <a:r>
              <a:rPr lang="en-US" altLang="zh-CN" sz="3200" baseline="30000"/>
              <a:t>(1) </a:t>
            </a:r>
            <a:r>
              <a:rPr lang="en-US" altLang="zh-CN" sz="3200"/>
              <a:t>∪BE=ABCDE</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(2) </a:t>
            </a:r>
            <a:r>
              <a:rPr lang="en-US" altLang="zh-CN" sz="3200"/>
              <a:t>= U</a:t>
            </a:r>
            <a:r>
              <a:rPr lang="zh-CN" altLang="en-US" sz="3200"/>
              <a:t>，算法终止。</a:t>
            </a:r>
          </a:p>
          <a:p>
            <a:pPr marL="609600" indent="-609600" eaLnBrk="1" hangingPunct="1">
              <a:lnSpc>
                <a:spcPct val="90000"/>
              </a:lnSpc>
            </a:pPr>
            <a:r>
              <a:rPr lang="en-US" altLang="zh-CN" sz="3600"/>
              <a:t>(</a:t>
            </a:r>
            <a:r>
              <a:rPr lang="en-US" altLang="zh-CN" sz="3600" i="1"/>
              <a:t>AB</a:t>
            </a:r>
            <a:r>
              <a:rPr lang="en-US" altLang="zh-CN" sz="3600"/>
              <a:t>)</a:t>
            </a:r>
            <a:r>
              <a:rPr lang="en-US" altLang="zh-CN" sz="3600" i="1" baseline="-25000"/>
              <a:t>F</a:t>
            </a:r>
            <a:r>
              <a:rPr lang="en-US" altLang="zh-CN" sz="3600" i="1" baseline="30000"/>
              <a:t>+</a:t>
            </a:r>
            <a:r>
              <a:rPr lang="en-US" altLang="zh-CN" sz="3600" i="1"/>
              <a:t> </a:t>
            </a:r>
            <a:r>
              <a:rPr lang="en-US" altLang="zh-CN" sz="3600"/>
              <a:t>=</a:t>
            </a:r>
            <a:r>
              <a:rPr lang="en-US" altLang="zh-CN" sz="3600" i="1"/>
              <a:t>ABCDE</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69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557447D3-1DF6-42EE-9F07-EAFE74F3B1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9C6E98-7EB5-4E33-AB7F-BF9039A88944}" type="slidenum">
              <a:rPr lang="zh-CN" altLang="en-US"/>
              <a:pPr eaLnBrk="1" hangingPunct="1"/>
              <a:t>78</a:t>
            </a:fld>
            <a:endParaRPr lang="en-US" altLang="zh-CN"/>
          </a:p>
        </p:txBody>
      </p:sp>
      <p:sp>
        <p:nvSpPr>
          <p:cNvPr id="82947" name="Rectangle 2">
            <a:extLst>
              <a:ext uri="{FF2B5EF4-FFF2-40B4-BE49-F238E27FC236}">
                <a16:creationId xmlns:a16="http://schemas.microsoft.com/office/drawing/2014/main" id="{CE66129B-1E4F-4C3F-8EDE-9832A0B65C15}"/>
              </a:ext>
            </a:extLst>
          </p:cNvPr>
          <p:cNvSpPr>
            <a:spLocks noGrp="1" noChangeArrowheads="1"/>
          </p:cNvSpPr>
          <p:nvPr>
            <p:ph type="title"/>
          </p:nvPr>
        </p:nvSpPr>
        <p:spPr>
          <a:xfrm>
            <a:off x="107950" y="274638"/>
            <a:ext cx="8964613" cy="1143000"/>
          </a:xfrm>
        </p:spPr>
        <p:txBody>
          <a:bodyPr/>
          <a:lstStyle/>
          <a:p>
            <a:pPr eaLnBrk="1" hangingPunct="1"/>
            <a:r>
              <a:rPr lang="en-US" altLang="zh-CN" sz="4000" b="1">
                <a:solidFill>
                  <a:srgbClr val="3333CC"/>
                </a:solidFill>
              </a:rPr>
              <a:t>Armstrong</a:t>
            </a:r>
            <a:r>
              <a:rPr lang="zh-CN" altLang="en-US" sz="4000">
                <a:solidFill>
                  <a:srgbClr val="3333CC"/>
                </a:solidFill>
              </a:rPr>
              <a:t>公理系统的有效性与完备性</a:t>
            </a:r>
          </a:p>
        </p:txBody>
      </p:sp>
      <p:sp>
        <p:nvSpPr>
          <p:cNvPr id="128003" name="Rectangle 3">
            <a:extLst>
              <a:ext uri="{FF2B5EF4-FFF2-40B4-BE49-F238E27FC236}">
                <a16:creationId xmlns:a16="http://schemas.microsoft.com/office/drawing/2014/main" id="{410F2AAA-DECD-449B-AE80-9BFE7F31D79F}"/>
              </a:ext>
            </a:extLst>
          </p:cNvPr>
          <p:cNvSpPr>
            <a:spLocks noGrp="1" noChangeArrowheads="1"/>
          </p:cNvSpPr>
          <p:nvPr>
            <p:ph type="body" idx="1"/>
          </p:nvPr>
        </p:nvSpPr>
        <p:spPr>
          <a:xfrm>
            <a:off x="-36513" y="1412875"/>
            <a:ext cx="8893176" cy="4968875"/>
          </a:xfrm>
        </p:spPr>
        <p:txBody>
          <a:bodyPr/>
          <a:lstStyle/>
          <a:p>
            <a:pPr marL="609600" indent="-609600" eaLnBrk="1" hangingPunct="1">
              <a:buFontTx/>
              <a:buNone/>
            </a:pPr>
            <a:r>
              <a:rPr lang="zh-CN" altLang="en-US" sz="4000"/>
              <a:t>  定理</a:t>
            </a:r>
            <a:r>
              <a:rPr lang="en-US" altLang="zh-CN" sz="4000"/>
              <a:t>6.2. </a:t>
            </a:r>
            <a:r>
              <a:rPr lang="en-US" altLang="zh-CN" sz="4000">
                <a:solidFill>
                  <a:srgbClr val="0000FF"/>
                </a:solidFill>
              </a:rPr>
              <a:t>Armstrong</a:t>
            </a:r>
            <a:r>
              <a:rPr lang="zh-CN" altLang="en-US" sz="4000">
                <a:solidFill>
                  <a:srgbClr val="0000FF"/>
                </a:solidFill>
              </a:rPr>
              <a:t>公理系统是有效、完备的。</a:t>
            </a:r>
          </a:p>
          <a:p>
            <a:pPr marL="609600" indent="-609600" eaLnBrk="1" hangingPunct="1">
              <a:buFontTx/>
              <a:buNone/>
            </a:pPr>
            <a:r>
              <a:rPr lang="zh-CN" altLang="en-US" sz="4000"/>
              <a:t>    证明：</a:t>
            </a:r>
          </a:p>
          <a:p>
            <a:pPr marL="990600" lvl="1" indent="-533400" eaLnBrk="1" hangingPunct="1">
              <a:buFontTx/>
              <a:buAutoNum type="circleNumDbPlain"/>
            </a:pPr>
            <a:r>
              <a:rPr lang="zh-CN" altLang="en-US" sz="3600"/>
              <a:t>有效性：可由定理</a:t>
            </a:r>
            <a:r>
              <a:rPr lang="en-US" altLang="zh-CN" sz="3600"/>
              <a:t>6.1</a:t>
            </a:r>
            <a:r>
              <a:rPr lang="zh-CN" altLang="en-US" sz="3600"/>
              <a:t>得证</a:t>
            </a:r>
          </a:p>
          <a:p>
            <a:pPr marL="990600" lvl="1" indent="-533400" eaLnBrk="1" hangingPunct="1">
              <a:buFontTx/>
              <a:buAutoNum type="circleNumDbPlain"/>
            </a:pPr>
            <a:r>
              <a:rPr lang="zh-CN" altLang="en-US" sz="3600"/>
              <a:t>完备性：只需证明逆否命题</a:t>
            </a:r>
            <a:r>
              <a:rPr lang="en-US" altLang="zh-CN" sz="3600"/>
              <a:t>: </a:t>
            </a:r>
            <a:r>
              <a:rPr lang="zh-CN" altLang="en-US" sz="3600"/>
              <a:t>若函数依赖</a:t>
            </a:r>
            <a:r>
              <a:rPr lang="en-US" altLang="zh-CN" sz="3600" i="1"/>
              <a:t>X</a:t>
            </a:r>
            <a:r>
              <a:rPr lang="en-US" altLang="zh-CN" sz="3600"/>
              <a:t>→</a:t>
            </a:r>
            <a:r>
              <a:rPr lang="en-US" altLang="zh-CN" sz="3600" i="1"/>
              <a:t>Y</a:t>
            </a:r>
            <a:r>
              <a:rPr lang="zh-CN" altLang="en-US" sz="3600"/>
              <a:t>不能由</a:t>
            </a:r>
            <a:r>
              <a:rPr lang="en-US" altLang="zh-CN" sz="3600" i="1"/>
              <a:t>F</a:t>
            </a:r>
            <a:r>
              <a:rPr lang="zh-CN" altLang="en-US" sz="3600"/>
              <a:t>从</a:t>
            </a:r>
            <a:r>
              <a:rPr lang="en-US" altLang="zh-CN" sz="3600"/>
              <a:t>Armstrong</a:t>
            </a:r>
            <a:r>
              <a:rPr lang="zh-CN" altLang="en-US" sz="3600"/>
              <a:t>公理导出，那么它必然不为</a:t>
            </a:r>
            <a:r>
              <a:rPr lang="en-US" altLang="zh-CN" sz="3600" i="1"/>
              <a:t>F</a:t>
            </a:r>
            <a:r>
              <a:rPr lang="zh-CN" altLang="en-US" sz="3600"/>
              <a:t>所蕴含。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E5737FCB-BB83-4500-8E5F-344D5500D5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793039-8D58-4185-908F-BABA0BBD3926}" type="slidenum">
              <a:rPr lang="zh-CN" altLang="en-US"/>
              <a:pPr eaLnBrk="1" hangingPunct="1"/>
              <a:t>79</a:t>
            </a:fld>
            <a:endParaRPr lang="en-US" altLang="zh-CN"/>
          </a:p>
        </p:txBody>
      </p:sp>
      <p:sp>
        <p:nvSpPr>
          <p:cNvPr id="83971" name="Rectangle 2">
            <a:extLst>
              <a:ext uri="{FF2B5EF4-FFF2-40B4-BE49-F238E27FC236}">
                <a16:creationId xmlns:a16="http://schemas.microsoft.com/office/drawing/2014/main" id="{ED282813-1442-4D79-BAE7-C0E4B2E84892}"/>
              </a:ext>
            </a:extLst>
          </p:cNvPr>
          <p:cNvSpPr>
            <a:spLocks noGrp="1" noChangeArrowheads="1"/>
          </p:cNvSpPr>
          <p:nvPr>
            <p:ph type="title"/>
          </p:nvPr>
        </p:nvSpPr>
        <p:spPr/>
        <p:txBody>
          <a:bodyPr/>
          <a:lstStyle/>
          <a:p>
            <a:pPr eaLnBrk="1" hangingPunct="1"/>
            <a:r>
              <a:rPr lang="zh-CN" altLang="en-US" sz="4800">
                <a:solidFill>
                  <a:srgbClr val="3333CC"/>
                </a:solidFill>
              </a:rPr>
              <a:t>函数依赖集等价</a:t>
            </a:r>
          </a:p>
        </p:txBody>
      </p:sp>
      <p:sp>
        <p:nvSpPr>
          <p:cNvPr id="83972" name="Rectangle 3">
            <a:extLst>
              <a:ext uri="{FF2B5EF4-FFF2-40B4-BE49-F238E27FC236}">
                <a16:creationId xmlns:a16="http://schemas.microsoft.com/office/drawing/2014/main" id="{70FD2615-5F3E-42C7-8406-46F7469B7512}"/>
              </a:ext>
            </a:extLst>
          </p:cNvPr>
          <p:cNvSpPr>
            <a:spLocks noGrp="1" noChangeArrowheads="1"/>
          </p:cNvSpPr>
          <p:nvPr>
            <p:ph type="body" idx="1"/>
          </p:nvPr>
        </p:nvSpPr>
        <p:spPr>
          <a:xfrm>
            <a:off x="457200" y="1600200"/>
            <a:ext cx="8229600" cy="3413125"/>
          </a:xfrm>
        </p:spPr>
        <p:txBody>
          <a:bodyPr/>
          <a:lstStyle/>
          <a:p>
            <a:pPr eaLnBrk="1" hangingPunct="1">
              <a:buFontTx/>
              <a:buNone/>
            </a:pPr>
            <a:r>
              <a:rPr lang="zh-CN" altLang="en-US" sz="4400"/>
              <a:t>  定义</a:t>
            </a:r>
            <a:r>
              <a:rPr lang="en-US" altLang="zh-CN" sz="4400" b="1"/>
              <a:t>6.14 </a:t>
            </a:r>
            <a:r>
              <a:rPr lang="zh-CN" altLang="en-US" sz="4400"/>
              <a:t>如果</a:t>
            </a:r>
            <a:r>
              <a:rPr lang="en-US" altLang="zh-CN" sz="4400" i="1"/>
              <a:t>G</a:t>
            </a:r>
            <a:r>
              <a:rPr lang="en-US" altLang="zh-CN" sz="4400" baseline="30000"/>
              <a:t>+</a:t>
            </a:r>
            <a:r>
              <a:rPr lang="en-US" altLang="zh-CN" sz="4400"/>
              <a:t>=</a:t>
            </a:r>
            <a:r>
              <a:rPr lang="en-US" altLang="zh-CN" sz="4400" i="1"/>
              <a:t>F</a:t>
            </a:r>
            <a:r>
              <a:rPr lang="en-US" altLang="zh-CN" sz="4400" baseline="30000"/>
              <a:t>+</a:t>
            </a:r>
            <a:r>
              <a:rPr lang="zh-CN" altLang="en-US" sz="4400"/>
              <a:t>，就说函数依赖集</a:t>
            </a:r>
            <a:r>
              <a:rPr lang="en-US" altLang="zh-CN" sz="4400" i="1"/>
              <a:t>F</a:t>
            </a:r>
            <a:r>
              <a:rPr lang="zh-CN" altLang="en-US" sz="4400"/>
              <a:t>覆盖</a:t>
            </a:r>
            <a:r>
              <a:rPr lang="en-US" altLang="zh-CN" sz="4400" i="1"/>
              <a:t>G</a:t>
            </a:r>
            <a:r>
              <a:rPr lang="zh-CN" altLang="en-US" sz="4400"/>
              <a:t>（</a:t>
            </a:r>
            <a:r>
              <a:rPr lang="en-US" altLang="zh-CN" sz="4400" i="1"/>
              <a:t>F</a:t>
            </a:r>
            <a:r>
              <a:rPr lang="zh-CN" altLang="en-US" sz="4400"/>
              <a:t>是</a:t>
            </a:r>
            <a:r>
              <a:rPr lang="en-US" altLang="zh-CN" sz="4400" i="1"/>
              <a:t>G</a:t>
            </a:r>
            <a:r>
              <a:rPr lang="zh-CN" altLang="en-US" sz="4400"/>
              <a:t>的覆盖，或</a:t>
            </a:r>
            <a:r>
              <a:rPr lang="en-US" altLang="zh-CN" sz="4400" i="1"/>
              <a:t>G</a:t>
            </a:r>
            <a:r>
              <a:rPr lang="zh-CN" altLang="en-US" sz="4400"/>
              <a:t>是</a:t>
            </a:r>
            <a:r>
              <a:rPr lang="en-US" altLang="zh-CN" sz="4400" i="1"/>
              <a:t>F</a:t>
            </a:r>
            <a:r>
              <a:rPr lang="zh-CN" altLang="en-US" sz="4400"/>
              <a:t>的覆盖），或</a:t>
            </a:r>
            <a:r>
              <a:rPr lang="en-US" altLang="zh-CN" sz="4400" i="1"/>
              <a:t>F</a:t>
            </a:r>
            <a:r>
              <a:rPr lang="zh-CN" altLang="en-US" sz="4400"/>
              <a:t>与</a:t>
            </a:r>
            <a:r>
              <a:rPr lang="en-US" altLang="zh-CN" sz="4400" i="1"/>
              <a:t>G</a:t>
            </a:r>
            <a:r>
              <a:rPr lang="zh-CN" altLang="en-US" sz="4400"/>
              <a:t>等价。</a:t>
            </a:r>
            <a:endParaRPr lang="en-US" altLang="zh-CN" sz="4400"/>
          </a:p>
          <a:p>
            <a:pPr eaLnBrk="1" hangingPunct="1"/>
            <a:endParaRPr lang="zh-CN" altLang="en-US" sz="4400"/>
          </a:p>
          <a:p>
            <a:pPr eaLnBrk="1" hangingPunct="1"/>
            <a:endParaRPr lang="zh-CN" alt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9FF16D96-31B6-4EED-9C25-005F6057D1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6BCE834-581E-432F-B860-AC443F3D4473}"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02FEDA98-7A64-4DFA-86F4-C1CAD5C78A0C}"/>
              </a:ext>
            </a:extLst>
          </p:cNvPr>
          <p:cNvSpPr>
            <a:spLocks noGrp="1" noChangeArrowheads="1"/>
          </p:cNvSpPr>
          <p:nvPr>
            <p:ph type="title"/>
          </p:nvPr>
        </p:nvSpPr>
        <p:spPr/>
        <p:txBody>
          <a:bodyPr/>
          <a:lstStyle/>
          <a:p>
            <a:pPr eaLnBrk="1" hangingPunct="1"/>
            <a:r>
              <a:rPr lang="zh-CN" altLang="en-US" sz="4800" b="1">
                <a:solidFill>
                  <a:srgbClr val="3333CC"/>
                </a:solidFill>
              </a:rPr>
              <a:t>三、什么是数据依赖</a:t>
            </a:r>
          </a:p>
        </p:txBody>
      </p:sp>
      <p:sp>
        <p:nvSpPr>
          <p:cNvPr id="17411" name="Rectangle 3">
            <a:extLst>
              <a:ext uri="{FF2B5EF4-FFF2-40B4-BE49-F238E27FC236}">
                <a16:creationId xmlns:a16="http://schemas.microsoft.com/office/drawing/2014/main" id="{C6D35E82-70E9-4AE0-B6E3-7F2C6E97BF34}"/>
              </a:ext>
            </a:extLst>
          </p:cNvPr>
          <p:cNvSpPr>
            <a:spLocks noGrp="1" noChangeArrowheads="1"/>
          </p:cNvSpPr>
          <p:nvPr>
            <p:ph type="body" idx="1"/>
          </p:nvPr>
        </p:nvSpPr>
        <p:spPr>
          <a:xfrm>
            <a:off x="539552" y="1423335"/>
            <a:ext cx="8229601" cy="4460661"/>
          </a:xfrm>
        </p:spPr>
        <p:txBody>
          <a:bodyPr/>
          <a:lstStyle/>
          <a:p>
            <a:pPr eaLnBrk="1" hangingPunct="1"/>
            <a:r>
              <a:rPr lang="zh-CN" altLang="en-US" sz="4000" dirty="0">
                <a:solidFill>
                  <a:schemeClr val="accent2"/>
                </a:solidFill>
              </a:rPr>
              <a:t>一个关系内部属性与属性之间的一种约束关系</a:t>
            </a:r>
          </a:p>
          <a:p>
            <a:pPr eaLnBrk="1" hangingPunct="1"/>
            <a:r>
              <a:rPr lang="zh-CN" altLang="en-US" sz="4000" dirty="0">
                <a:solidFill>
                  <a:schemeClr val="accent2"/>
                </a:solidFill>
              </a:rPr>
              <a:t>通过属性间值的相等与否体现出来的数据间相关联系</a:t>
            </a:r>
          </a:p>
          <a:p>
            <a:pPr eaLnBrk="1" hangingPunct="1"/>
            <a:r>
              <a:rPr lang="zh-CN" altLang="en-US" sz="4000" dirty="0"/>
              <a:t>现实世界属性间相互联系的抽象</a:t>
            </a:r>
          </a:p>
          <a:p>
            <a:pPr eaLnBrk="1" hangingPunct="1"/>
            <a:r>
              <a:rPr lang="zh-CN" altLang="en-US" sz="4000" dirty="0"/>
              <a:t>数据内在的性质</a:t>
            </a:r>
          </a:p>
          <a:p>
            <a:pPr eaLnBrk="1" hangingPunct="1"/>
            <a:r>
              <a:rPr lang="zh-CN" altLang="en-US" sz="4000" dirty="0"/>
              <a:t>语义的体现</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a:extLst>
              <a:ext uri="{FF2B5EF4-FFF2-40B4-BE49-F238E27FC236}">
                <a16:creationId xmlns:a16="http://schemas.microsoft.com/office/drawing/2014/main" id="{EE95728E-DC0F-4DCB-A936-0B09E657E9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4F9BDA-53F6-4175-A872-C2F0AA81E0EA}" type="slidenum">
              <a:rPr lang="zh-CN" altLang="en-US"/>
              <a:pPr eaLnBrk="1" hangingPunct="1"/>
              <a:t>80</a:t>
            </a:fld>
            <a:endParaRPr lang="en-US" altLang="zh-CN"/>
          </a:p>
        </p:txBody>
      </p:sp>
      <p:sp>
        <p:nvSpPr>
          <p:cNvPr id="84995" name="Rectangle 3">
            <a:extLst>
              <a:ext uri="{FF2B5EF4-FFF2-40B4-BE49-F238E27FC236}">
                <a16:creationId xmlns:a16="http://schemas.microsoft.com/office/drawing/2014/main" id="{D0F713E3-DBA9-4080-870B-2B4C3DFD589C}"/>
              </a:ext>
            </a:extLst>
          </p:cNvPr>
          <p:cNvSpPr>
            <a:spLocks noGrp="1" noChangeArrowheads="1"/>
          </p:cNvSpPr>
          <p:nvPr>
            <p:ph type="body" sz="half" idx="1"/>
          </p:nvPr>
        </p:nvSpPr>
        <p:spPr>
          <a:xfrm>
            <a:off x="539750" y="333375"/>
            <a:ext cx="8135938" cy="1871663"/>
          </a:xfrm>
        </p:spPr>
        <p:txBody>
          <a:bodyPr/>
          <a:lstStyle/>
          <a:p>
            <a:pPr eaLnBrk="1" hangingPunct="1">
              <a:lnSpc>
                <a:spcPct val="90000"/>
              </a:lnSpc>
            </a:pPr>
            <a:r>
              <a:rPr lang="zh-CN" altLang="en-US" sz="4000">
                <a:solidFill>
                  <a:srgbClr val="0000FF"/>
                </a:solidFill>
              </a:rPr>
              <a:t>引理</a:t>
            </a:r>
            <a:r>
              <a:rPr lang="en-US" altLang="zh-CN" sz="4000" b="1">
                <a:solidFill>
                  <a:srgbClr val="0000FF"/>
                </a:solidFill>
              </a:rPr>
              <a:t>6.3 </a:t>
            </a:r>
            <a:r>
              <a:rPr lang="en-US" altLang="zh-CN" sz="4000" i="1">
                <a:solidFill>
                  <a:srgbClr val="0000FF"/>
                </a:solidFill>
              </a:rPr>
              <a:t>F</a:t>
            </a:r>
            <a:r>
              <a:rPr lang="en-US" altLang="zh-CN" sz="4000" baseline="30000">
                <a:solidFill>
                  <a:srgbClr val="0000FF"/>
                </a:solidFill>
              </a:rPr>
              <a:t>+</a:t>
            </a:r>
            <a:r>
              <a:rPr lang="en-US" altLang="zh-CN" sz="4000">
                <a:solidFill>
                  <a:srgbClr val="0000FF"/>
                </a:solidFill>
              </a:rPr>
              <a:t> = </a:t>
            </a:r>
            <a:r>
              <a:rPr lang="en-US" altLang="zh-CN" sz="4000" i="1">
                <a:solidFill>
                  <a:srgbClr val="0000FF"/>
                </a:solidFill>
              </a:rPr>
              <a:t>G</a:t>
            </a:r>
            <a:r>
              <a:rPr lang="en-US" altLang="zh-CN" sz="4000" baseline="30000">
                <a:solidFill>
                  <a:srgbClr val="0000FF"/>
                </a:solidFill>
              </a:rPr>
              <a:t>+</a:t>
            </a:r>
            <a:r>
              <a:rPr lang="en-US" altLang="zh-CN" sz="4000">
                <a:solidFill>
                  <a:srgbClr val="0000FF"/>
                </a:solidFill>
              </a:rPr>
              <a:t> </a:t>
            </a:r>
            <a:r>
              <a:rPr lang="zh-CN" altLang="en-US" sz="4000">
                <a:solidFill>
                  <a:srgbClr val="0000FF"/>
                </a:solidFill>
              </a:rPr>
              <a:t>的充分必要条件是 </a:t>
            </a:r>
            <a:r>
              <a:rPr lang="en-US" altLang="zh-CN" sz="4000" i="1">
                <a:solidFill>
                  <a:srgbClr val="0000FF"/>
                </a:solidFill>
              </a:rPr>
              <a:t>F</a:t>
            </a:r>
            <a:r>
              <a:rPr lang="en-US" altLang="zh-CN" sz="4000">
                <a:solidFill>
                  <a:srgbClr val="0000FF"/>
                </a:solidFill>
                <a:sym typeface="Symbol" panose="05050102010706020507" pitchFamily="18" charset="2"/>
              </a:rPr>
              <a:t></a:t>
            </a:r>
            <a:r>
              <a:rPr lang="en-US" altLang="zh-CN" sz="4000" i="1">
                <a:solidFill>
                  <a:srgbClr val="0000FF"/>
                </a:solidFill>
              </a:rPr>
              <a:t>G</a:t>
            </a:r>
            <a:r>
              <a:rPr lang="en-US" altLang="zh-CN" sz="4000" baseline="30000">
                <a:solidFill>
                  <a:srgbClr val="0000FF"/>
                </a:solidFill>
              </a:rPr>
              <a:t>+ </a:t>
            </a:r>
            <a:r>
              <a:rPr lang="zh-CN" altLang="en-US" sz="4000">
                <a:solidFill>
                  <a:srgbClr val="0000FF"/>
                </a:solidFill>
              </a:rPr>
              <a:t>，和</a:t>
            </a:r>
            <a:r>
              <a:rPr lang="en-US" altLang="zh-CN" sz="4000" i="1">
                <a:solidFill>
                  <a:srgbClr val="0000FF"/>
                </a:solidFill>
              </a:rPr>
              <a:t>G</a:t>
            </a:r>
            <a:r>
              <a:rPr lang="en-US" altLang="zh-CN" sz="4000">
                <a:solidFill>
                  <a:srgbClr val="0000FF"/>
                </a:solidFill>
                <a:sym typeface="Symbol" panose="05050102010706020507" pitchFamily="18" charset="2"/>
              </a:rPr>
              <a:t></a:t>
            </a:r>
            <a:r>
              <a:rPr lang="en-US" altLang="zh-CN" sz="4000" i="1">
                <a:solidFill>
                  <a:srgbClr val="0000FF"/>
                </a:solidFill>
              </a:rPr>
              <a:t>F</a:t>
            </a:r>
            <a:r>
              <a:rPr lang="en-US" altLang="zh-CN" sz="4000" baseline="30000">
                <a:solidFill>
                  <a:srgbClr val="0000FF"/>
                </a:solidFill>
              </a:rPr>
              <a:t>+</a:t>
            </a:r>
            <a:r>
              <a:rPr lang="zh-CN" altLang="en-US" sz="4000" baseline="30000">
                <a:solidFill>
                  <a:srgbClr val="0000FF"/>
                </a:solidFill>
              </a:rPr>
              <a:t>。</a:t>
            </a:r>
          </a:p>
          <a:p>
            <a:pPr eaLnBrk="1" hangingPunct="1">
              <a:lnSpc>
                <a:spcPct val="90000"/>
              </a:lnSpc>
            </a:pPr>
            <a:r>
              <a:rPr lang="zh-CN" altLang="en-US" sz="3600"/>
              <a:t>证明</a:t>
            </a:r>
            <a:r>
              <a:rPr lang="en-US" altLang="zh-CN" sz="3600"/>
              <a:t>: </a:t>
            </a:r>
            <a:r>
              <a:rPr lang="zh-CN" altLang="en-US" sz="3600"/>
              <a:t>必要性显然，只证充分性</a:t>
            </a:r>
            <a:endParaRPr lang="en-US" altLang="zh-CN" sz="4000" baseline="30000">
              <a:solidFill>
                <a:schemeClr val="hlink"/>
              </a:solidFill>
            </a:endParaRPr>
          </a:p>
          <a:p>
            <a:pPr eaLnBrk="1" hangingPunct="1">
              <a:lnSpc>
                <a:spcPct val="90000"/>
              </a:lnSpc>
            </a:pPr>
            <a:endParaRPr lang="zh-CN" altLang="en-US" sz="4000">
              <a:solidFill>
                <a:schemeClr val="hlink"/>
              </a:solidFill>
            </a:endParaRPr>
          </a:p>
        </p:txBody>
      </p:sp>
      <p:pic>
        <p:nvPicPr>
          <p:cNvPr id="84996" name="Picture 4">
            <a:extLst>
              <a:ext uri="{FF2B5EF4-FFF2-40B4-BE49-F238E27FC236}">
                <a16:creationId xmlns:a16="http://schemas.microsoft.com/office/drawing/2014/main" id="{7E4FD796-77F2-4664-A78C-21F345F168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2349500"/>
            <a:ext cx="8461375" cy="3887788"/>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0488C5C-39DC-4521-A8DC-9246C6FD62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816240-4865-46B6-83A1-47B4813FF545}" type="slidenum">
              <a:rPr lang="zh-CN" altLang="en-US"/>
              <a:pPr eaLnBrk="1" hangingPunct="1"/>
              <a:t>81</a:t>
            </a:fld>
            <a:endParaRPr lang="en-US" altLang="zh-CN"/>
          </a:p>
        </p:txBody>
      </p:sp>
      <p:sp>
        <p:nvSpPr>
          <p:cNvPr id="86019" name="Rectangle 2">
            <a:extLst>
              <a:ext uri="{FF2B5EF4-FFF2-40B4-BE49-F238E27FC236}">
                <a16:creationId xmlns:a16="http://schemas.microsoft.com/office/drawing/2014/main" id="{4424E191-D103-4908-BF24-D44E05DCF0A0}"/>
              </a:ext>
            </a:extLst>
          </p:cNvPr>
          <p:cNvSpPr>
            <a:spLocks noGrp="1" noChangeArrowheads="1"/>
          </p:cNvSpPr>
          <p:nvPr>
            <p:ph type="title"/>
          </p:nvPr>
        </p:nvSpPr>
        <p:spPr>
          <a:xfrm>
            <a:off x="457200" y="-26988"/>
            <a:ext cx="8229600" cy="1143001"/>
          </a:xfrm>
        </p:spPr>
        <p:txBody>
          <a:bodyPr/>
          <a:lstStyle/>
          <a:p>
            <a:pPr eaLnBrk="1" hangingPunct="1"/>
            <a:r>
              <a:rPr lang="zh-CN" altLang="en-US" sz="4800">
                <a:solidFill>
                  <a:srgbClr val="3333CC"/>
                </a:solidFill>
              </a:rPr>
              <a:t>最小依赖集</a:t>
            </a:r>
            <a:r>
              <a:rPr lang="en-US" altLang="zh-CN" sz="4800">
                <a:solidFill>
                  <a:srgbClr val="3333CC"/>
                </a:solidFill>
              </a:rPr>
              <a:t>(minimal cover)</a:t>
            </a:r>
            <a:endParaRPr lang="zh-CN" altLang="en-US" sz="4800">
              <a:solidFill>
                <a:srgbClr val="3333CC"/>
              </a:solidFill>
            </a:endParaRPr>
          </a:p>
        </p:txBody>
      </p:sp>
      <p:sp>
        <p:nvSpPr>
          <p:cNvPr id="132099" name="Rectangle 3">
            <a:extLst>
              <a:ext uri="{FF2B5EF4-FFF2-40B4-BE49-F238E27FC236}">
                <a16:creationId xmlns:a16="http://schemas.microsoft.com/office/drawing/2014/main" id="{FC94B2DD-7ADC-47C1-AB32-8F56962DC21F}"/>
              </a:ext>
            </a:extLst>
          </p:cNvPr>
          <p:cNvSpPr>
            <a:spLocks noGrp="1" noChangeArrowheads="1"/>
          </p:cNvSpPr>
          <p:nvPr>
            <p:ph type="body" idx="1"/>
          </p:nvPr>
        </p:nvSpPr>
        <p:spPr>
          <a:xfrm>
            <a:off x="226815" y="1340768"/>
            <a:ext cx="8459985" cy="4536157"/>
          </a:xfrm>
        </p:spPr>
        <p:txBody>
          <a:bodyPr/>
          <a:lstStyle/>
          <a:p>
            <a:pPr marL="609600" indent="-609600" eaLnBrk="1" hangingPunct="1">
              <a:buFontTx/>
              <a:buNone/>
            </a:pPr>
            <a:r>
              <a:rPr lang="zh-CN" altLang="en-US" dirty="0"/>
              <a:t>     定义</a:t>
            </a:r>
            <a:r>
              <a:rPr lang="en-US" altLang="zh-CN" b="1" dirty="0"/>
              <a:t>6.15 </a:t>
            </a:r>
            <a:r>
              <a:rPr lang="zh-CN" altLang="en-US" dirty="0"/>
              <a:t>如果函数依赖集</a:t>
            </a:r>
            <a:r>
              <a:rPr lang="en-US" altLang="zh-CN" i="1" dirty="0"/>
              <a:t>F</a:t>
            </a:r>
            <a:r>
              <a:rPr lang="zh-CN" altLang="en-US" dirty="0"/>
              <a:t>满足下列条件，则称</a:t>
            </a:r>
            <a:r>
              <a:rPr lang="en-US" altLang="zh-CN" i="1" dirty="0"/>
              <a:t>F</a:t>
            </a:r>
            <a:r>
              <a:rPr lang="zh-CN" altLang="en-US" dirty="0"/>
              <a:t>为一个</a:t>
            </a:r>
            <a:r>
              <a:rPr lang="zh-CN" altLang="en-US" dirty="0">
                <a:solidFill>
                  <a:schemeClr val="accent2"/>
                </a:solidFill>
              </a:rPr>
              <a:t>极小函数依赖集</a:t>
            </a:r>
            <a:r>
              <a:rPr lang="zh-CN" altLang="en-US" dirty="0"/>
              <a:t>。亦称为最小依赖集或最小覆盖</a:t>
            </a:r>
          </a:p>
          <a:p>
            <a:pPr marL="990600" lvl="1" indent="-533400" eaLnBrk="1" hangingPunct="1">
              <a:buFontTx/>
              <a:buAutoNum type="circleNumDbPlain"/>
            </a:pPr>
            <a:r>
              <a:rPr lang="en-US" altLang="zh-CN" sz="3200" dirty="0"/>
              <a:t>F</a:t>
            </a:r>
            <a:r>
              <a:rPr lang="zh-CN" altLang="en-US" sz="3200" dirty="0"/>
              <a:t>中任一函数依赖的右部仅含有一个属性。</a:t>
            </a:r>
          </a:p>
          <a:p>
            <a:pPr marL="990600" lvl="1" indent="-533400" eaLnBrk="1" hangingPunct="1">
              <a:buFontTx/>
              <a:buAutoNum type="circleNumDbPlain"/>
            </a:pPr>
            <a:r>
              <a:rPr lang="en-US" altLang="zh-CN" sz="3200" dirty="0"/>
              <a:t>F</a:t>
            </a:r>
            <a:r>
              <a:rPr lang="zh-CN" altLang="en-US" sz="3200" dirty="0"/>
              <a:t>中不存在这样的函数依赖</a:t>
            </a:r>
            <a:r>
              <a:rPr lang="en-US" altLang="zh-CN" sz="3200" dirty="0"/>
              <a:t>X→A</a:t>
            </a:r>
            <a:r>
              <a:rPr lang="zh-CN" altLang="en-US" sz="3200" dirty="0"/>
              <a:t>，使得</a:t>
            </a:r>
            <a:r>
              <a:rPr lang="en-US" altLang="zh-CN" sz="3200" dirty="0"/>
              <a:t>F</a:t>
            </a:r>
            <a:r>
              <a:rPr lang="zh-CN" altLang="en-US" sz="3200" dirty="0"/>
              <a:t>与</a:t>
            </a:r>
            <a:r>
              <a:rPr lang="en-US" altLang="zh-CN" sz="3200" dirty="0"/>
              <a:t>F - {X→A}</a:t>
            </a:r>
            <a:r>
              <a:rPr lang="zh-CN" altLang="en-US" sz="3200" dirty="0"/>
              <a:t>等价。</a:t>
            </a:r>
          </a:p>
          <a:p>
            <a:pPr marL="990600" lvl="1" indent="-533400" eaLnBrk="1" hangingPunct="1">
              <a:buFontTx/>
              <a:buAutoNum type="circleNumDbPlain"/>
            </a:pPr>
            <a:r>
              <a:rPr lang="en-US" altLang="zh-CN" sz="3200" dirty="0"/>
              <a:t>F</a:t>
            </a:r>
            <a:r>
              <a:rPr lang="zh-CN" altLang="en-US" sz="3200" dirty="0"/>
              <a:t>中不存在这样的函数依赖</a:t>
            </a:r>
            <a:r>
              <a:rPr lang="en-US" altLang="zh-CN" sz="3200" dirty="0"/>
              <a:t>X→A</a:t>
            </a:r>
            <a:r>
              <a:rPr lang="zh-CN" altLang="en-US" sz="3200" dirty="0"/>
              <a:t>， </a:t>
            </a:r>
            <a:r>
              <a:rPr lang="en-US" altLang="zh-CN" sz="3200" dirty="0"/>
              <a:t>X</a:t>
            </a:r>
            <a:r>
              <a:rPr lang="zh-CN" altLang="en-US" sz="3200" dirty="0"/>
              <a:t>有真子集</a:t>
            </a:r>
            <a:r>
              <a:rPr lang="en-US" altLang="zh-CN" sz="3200" dirty="0"/>
              <a:t>Z</a:t>
            </a:r>
            <a:r>
              <a:rPr lang="zh-CN" altLang="en-US" sz="3200" dirty="0"/>
              <a:t>使得</a:t>
            </a:r>
            <a:r>
              <a:rPr lang="en-US" altLang="zh-CN" sz="3200" dirty="0"/>
              <a:t>F - {X→A}∪{Z→A}</a:t>
            </a:r>
            <a:r>
              <a:rPr lang="zh-CN" altLang="en-US" sz="3200" dirty="0"/>
              <a:t>与</a:t>
            </a:r>
            <a:r>
              <a:rPr lang="en-US" altLang="zh-CN" sz="3200" dirty="0"/>
              <a:t>F</a:t>
            </a:r>
            <a:r>
              <a:rPr lang="zh-CN" altLang="en-US" sz="3200" dirty="0"/>
              <a:t>等价。</a:t>
            </a:r>
          </a:p>
        </p:txBody>
      </p:sp>
      <p:grpSp>
        <p:nvGrpSpPr>
          <p:cNvPr id="11" name="组合 10">
            <a:extLst>
              <a:ext uri="{FF2B5EF4-FFF2-40B4-BE49-F238E27FC236}">
                <a16:creationId xmlns:a16="http://schemas.microsoft.com/office/drawing/2014/main" id="{45CC5605-E480-8065-CC64-F9FEDF95DF60}"/>
              </a:ext>
            </a:extLst>
          </p:cNvPr>
          <p:cNvGrpSpPr/>
          <p:nvPr/>
        </p:nvGrpSpPr>
        <p:grpSpPr>
          <a:xfrm>
            <a:off x="1494575" y="772705"/>
            <a:ext cx="1232280" cy="974160"/>
            <a:chOff x="1494575" y="772705"/>
            <a:chExt cx="1232280" cy="9741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481577F6-0162-FF73-19B1-49625DEEE35C}"/>
                    </a:ext>
                  </a:extLst>
                </p14:cNvPr>
                <p14:cNvContentPartPr/>
                <p14:nvPr/>
              </p14:nvContentPartPr>
              <p14:xfrm>
                <a:off x="1592495" y="847945"/>
                <a:ext cx="371520" cy="29160"/>
              </p14:xfrm>
            </p:contentPart>
          </mc:Choice>
          <mc:Fallback xmlns="">
            <p:pic>
              <p:nvPicPr>
                <p:cNvPr id="2" name="墨迹 1">
                  <a:extLst>
                    <a:ext uri="{FF2B5EF4-FFF2-40B4-BE49-F238E27FC236}">
                      <a16:creationId xmlns:a16="http://schemas.microsoft.com/office/drawing/2014/main" id="{481577F6-0162-FF73-19B1-49625DEEE35C}"/>
                    </a:ext>
                  </a:extLst>
                </p:cNvPr>
                <p:cNvPicPr/>
                <p:nvPr/>
              </p:nvPicPr>
              <p:blipFill>
                <a:blip r:embed="rId3"/>
                <a:stretch>
                  <a:fillRect/>
                </a:stretch>
              </p:blipFill>
              <p:spPr>
                <a:xfrm>
                  <a:off x="1556855" y="812305"/>
                  <a:ext cx="44316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346987EC-F335-2C53-37FC-966CEEB52735}"/>
                    </a:ext>
                  </a:extLst>
                </p14:cNvPr>
                <p14:cNvContentPartPr/>
                <p14:nvPr/>
              </p14:nvContentPartPr>
              <p14:xfrm>
                <a:off x="1494575" y="923185"/>
                <a:ext cx="287280" cy="347040"/>
              </p14:xfrm>
            </p:contentPart>
          </mc:Choice>
          <mc:Fallback xmlns="">
            <p:pic>
              <p:nvPicPr>
                <p:cNvPr id="3" name="墨迹 2">
                  <a:extLst>
                    <a:ext uri="{FF2B5EF4-FFF2-40B4-BE49-F238E27FC236}">
                      <a16:creationId xmlns:a16="http://schemas.microsoft.com/office/drawing/2014/main" id="{346987EC-F335-2C53-37FC-966CEEB52735}"/>
                    </a:ext>
                  </a:extLst>
                </p:cNvPr>
                <p:cNvPicPr/>
                <p:nvPr/>
              </p:nvPicPr>
              <p:blipFill>
                <a:blip r:embed="rId5"/>
                <a:stretch>
                  <a:fillRect/>
                </a:stretch>
              </p:blipFill>
              <p:spPr>
                <a:xfrm>
                  <a:off x="1458575" y="887545"/>
                  <a:ext cx="358920" cy="41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731C3340-5AA6-78A4-3DB4-76AD456C5C5C}"/>
                    </a:ext>
                  </a:extLst>
                </p14:cNvPr>
                <p14:cNvContentPartPr/>
                <p14:nvPr/>
              </p14:nvContentPartPr>
              <p14:xfrm>
                <a:off x="1678895" y="1093105"/>
                <a:ext cx="18000" cy="412200"/>
              </p14:xfrm>
            </p:contentPart>
          </mc:Choice>
          <mc:Fallback xmlns="">
            <p:pic>
              <p:nvPicPr>
                <p:cNvPr id="4" name="墨迹 3">
                  <a:extLst>
                    <a:ext uri="{FF2B5EF4-FFF2-40B4-BE49-F238E27FC236}">
                      <a16:creationId xmlns:a16="http://schemas.microsoft.com/office/drawing/2014/main" id="{731C3340-5AA6-78A4-3DB4-76AD456C5C5C}"/>
                    </a:ext>
                  </a:extLst>
                </p:cNvPr>
                <p:cNvPicPr/>
                <p:nvPr/>
              </p:nvPicPr>
              <p:blipFill>
                <a:blip r:embed="rId7"/>
                <a:stretch>
                  <a:fillRect/>
                </a:stretch>
              </p:blipFill>
              <p:spPr>
                <a:xfrm>
                  <a:off x="1642895" y="1057105"/>
                  <a:ext cx="89640" cy="48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6CC76222-1E96-8566-C433-2C08D338BBE5}"/>
                    </a:ext>
                  </a:extLst>
                </p14:cNvPr>
                <p14:cNvContentPartPr/>
                <p14:nvPr/>
              </p14:nvContentPartPr>
              <p14:xfrm>
                <a:off x="1818935" y="1149625"/>
                <a:ext cx="62280" cy="102960"/>
              </p14:xfrm>
            </p:contentPart>
          </mc:Choice>
          <mc:Fallback xmlns="">
            <p:pic>
              <p:nvPicPr>
                <p:cNvPr id="5" name="墨迹 4">
                  <a:extLst>
                    <a:ext uri="{FF2B5EF4-FFF2-40B4-BE49-F238E27FC236}">
                      <a16:creationId xmlns:a16="http://schemas.microsoft.com/office/drawing/2014/main" id="{6CC76222-1E96-8566-C433-2C08D338BBE5}"/>
                    </a:ext>
                  </a:extLst>
                </p:cNvPr>
                <p:cNvPicPr/>
                <p:nvPr/>
              </p:nvPicPr>
              <p:blipFill>
                <a:blip r:embed="rId9"/>
                <a:stretch>
                  <a:fillRect/>
                </a:stretch>
              </p:blipFill>
              <p:spPr>
                <a:xfrm>
                  <a:off x="1782935" y="1113625"/>
                  <a:ext cx="133920" cy="17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B0C6D039-ADBF-8B32-2ED8-C9DFB6F859A8}"/>
                    </a:ext>
                  </a:extLst>
                </p14:cNvPr>
                <p14:cNvContentPartPr/>
                <p14:nvPr/>
              </p14:nvContentPartPr>
              <p14:xfrm>
                <a:off x="2327975" y="904825"/>
                <a:ext cx="178200" cy="19800"/>
              </p14:xfrm>
            </p:contentPart>
          </mc:Choice>
          <mc:Fallback xmlns="">
            <p:pic>
              <p:nvPicPr>
                <p:cNvPr id="6" name="墨迹 5">
                  <a:extLst>
                    <a:ext uri="{FF2B5EF4-FFF2-40B4-BE49-F238E27FC236}">
                      <a16:creationId xmlns:a16="http://schemas.microsoft.com/office/drawing/2014/main" id="{B0C6D039-ADBF-8B32-2ED8-C9DFB6F859A8}"/>
                    </a:ext>
                  </a:extLst>
                </p:cNvPr>
                <p:cNvPicPr/>
                <p:nvPr/>
              </p:nvPicPr>
              <p:blipFill>
                <a:blip r:embed="rId11"/>
                <a:stretch>
                  <a:fillRect/>
                </a:stretch>
              </p:blipFill>
              <p:spPr>
                <a:xfrm>
                  <a:off x="2291975" y="868825"/>
                  <a:ext cx="24984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60EA726D-921C-5E64-D2F8-EB96DCE29914}"/>
                    </a:ext>
                  </a:extLst>
                </p14:cNvPr>
                <p14:cNvContentPartPr/>
                <p14:nvPr/>
              </p14:nvContentPartPr>
              <p14:xfrm>
                <a:off x="2427695" y="829225"/>
                <a:ext cx="4320" cy="275760"/>
              </p14:xfrm>
            </p:contentPart>
          </mc:Choice>
          <mc:Fallback xmlns="">
            <p:pic>
              <p:nvPicPr>
                <p:cNvPr id="7" name="墨迹 6">
                  <a:extLst>
                    <a:ext uri="{FF2B5EF4-FFF2-40B4-BE49-F238E27FC236}">
                      <a16:creationId xmlns:a16="http://schemas.microsoft.com/office/drawing/2014/main" id="{60EA726D-921C-5E64-D2F8-EB96DCE29914}"/>
                    </a:ext>
                  </a:extLst>
                </p:cNvPr>
                <p:cNvPicPr/>
                <p:nvPr/>
              </p:nvPicPr>
              <p:blipFill>
                <a:blip r:embed="rId13"/>
                <a:stretch>
                  <a:fillRect/>
                </a:stretch>
              </p:blipFill>
              <p:spPr>
                <a:xfrm>
                  <a:off x="2392055" y="793585"/>
                  <a:ext cx="75960" cy="34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B1D6869E-D0B7-C4A5-63F7-4A8A37172574}"/>
                    </a:ext>
                  </a:extLst>
                </p14:cNvPr>
                <p14:cNvContentPartPr/>
                <p14:nvPr/>
              </p14:nvContentPartPr>
              <p14:xfrm>
                <a:off x="2168135" y="1032985"/>
                <a:ext cx="558720" cy="69840"/>
              </p14:xfrm>
            </p:contentPart>
          </mc:Choice>
          <mc:Fallback xmlns="">
            <p:pic>
              <p:nvPicPr>
                <p:cNvPr id="8" name="墨迹 7">
                  <a:extLst>
                    <a:ext uri="{FF2B5EF4-FFF2-40B4-BE49-F238E27FC236}">
                      <a16:creationId xmlns:a16="http://schemas.microsoft.com/office/drawing/2014/main" id="{B1D6869E-D0B7-C4A5-63F7-4A8A37172574}"/>
                    </a:ext>
                  </a:extLst>
                </p:cNvPr>
                <p:cNvPicPr/>
                <p:nvPr/>
              </p:nvPicPr>
              <p:blipFill>
                <a:blip r:embed="rId15"/>
                <a:stretch>
                  <a:fillRect/>
                </a:stretch>
              </p:blipFill>
              <p:spPr>
                <a:xfrm>
                  <a:off x="2132135" y="996985"/>
                  <a:ext cx="630360" cy="141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0B657342-E945-6C2B-C868-44B356738789}"/>
                    </a:ext>
                  </a:extLst>
                </p14:cNvPr>
                <p14:cNvContentPartPr/>
                <p14:nvPr/>
              </p14:nvContentPartPr>
              <p14:xfrm>
                <a:off x="2145455" y="772705"/>
                <a:ext cx="522000" cy="777960"/>
              </p14:xfrm>
            </p:contentPart>
          </mc:Choice>
          <mc:Fallback xmlns="">
            <p:pic>
              <p:nvPicPr>
                <p:cNvPr id="9" name="墨迹 8">
                  <a:extLst>
                    <a:ext uri="{FF2B5EF4-FFF2-40B4-BE49-F238E27FC236}">
                      <a16:creationId xmlns:a16="http://schemas.microsoft.com/office/drawing/2014/main" id="{0B657342-E945-6C2B-C868-44B356738789}"/>
                    </a:ext>
                  </a:extLst>
                </p:cNvPr>
                <p:cNvPicPr/>
                <p:nvPr/>
              </p:nvPicPr>
              <p:blipFill>
                <a:blip r:embed="rId17"/>
                <a:stretch>
                  <a:fillRect/>
                </a:stretch>
              </p:blipFill>
              <p:spPr>
                <a:xfrm>
                  <a:off x="2109815" y="737065"/>
                  <a:ext cx="593640" cy="84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EEAE6CD0-A72A-7934-4106-5CDC2EF591D9}"/>
                    </a:ext>
                  </a:extLst>
                </p14:cNvPr>
                <p14:cNvContentPartPr/>
                <p14:nvPr/>
              </p14:nvContentPartPr>
              <p14:xfrm>
                <a:off x="2357855" y="1261225"/>
                <a:ext cx="281520" cy="485640"/>
              </p14:xfrm>
            </p:contentPart>
          </mc:Choice>
          <mc:Fallback xmlns="">
            <p:pic>
              <p:nvPicPr>
                <p:cNvPr id="10" name="墨迹 9">
                  <a:extLst>
                    <a:ext uri="{FF2B5EF4-FFF2-40B4-BE49-F238E27FC236}">
                      <a16:creationId xmlns:a16="http://schemas.microsoft.com/office/drawing/2014/main" id="{EEAE6CD0-A72A-7934-4106-5CDC2EF591D9}"/>
                    </a:ext>
                  </a:extLst>
                </p:cNvPr>
                <p:cNvPicPr/>
                <p:nvPr/>
              </p:nvPicPr>
              <p:blipFill>
                <a:blip r:embed="rId19"/>
                <a:stretch>
                  <a:fillRect/>
                </a:stretch>
              </p:blipFill>
              <p:spPr>
                <a:xfrm>
                  <a:off x="2322215" y="1225585"/>
                  <a:ext cx="353160" cy="557280"/>
                </a:xfrm>
                <a:prstGeom prst="rect">
                  <a:avLst/>
                </a:prstGeom>
              </p:spPr>
            </p:pic>
          </mc:Fallback>
        </mc:AlternateContent>
      </p:grpSp>
      <p:grpSp>
        <p:nvGrpSpPr>
          <p:cNvPr id="86065" name="组合 86064">
            <a:extLst>
              <a:ext uri="{FF2B5EF4-FFF2-40B4-BE49-F238E27FC236}">
                <a16:creationId xmlns:a16="http://schemas.microsoft.com/office/drawing/2014/main" id="{5FD6FA8D-932E-E29A-5247-3EBA1620F507}"/>
              </a:ext>
            </a:extLst>
          </p:cNvPr>
          <p:cNvGrpSpPr/>
          <p:nvPr/>
        </p:nvGrpSpPr>
        <p:grpSpPr>
          <a:xfrm>
            <a:off x="3444695" y="744265"/>
            <a:ext cx="5185080" cy="2997000"/>
            <a:chOff x="3444695" y="744265"/>
            <a:chExt cx="5185080" cy="2997000"/>
          </a:xfrm>
        </p:grpSpPr>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2" name="墨迹 11">
                  <a:extLst>
                    <a:ext uri="{FF2B5EF4-FFF2-40B4-BE49-F238E27FC236}">
                      <a16:creationId xmlns:a16="http://schemas.microsoft.com/office/drawing/2014/main" id="{9F0462BE-DE84-1252-89F5-84D08FC1EFDB}"/>
                    </a:ext>
                  </a:extLst>
                </p14:cNvPr>
                <p14:cNvContentPartPr/>
                <p14:nvPr/>
              </p14:nvContentPartPr>
              <p14:xfrm>
                <a:off x="3444695" y="847945"/>
                <a:ext cx="156240" cy="140760"/>
              </p14:xfrm>
            </p:contentPart>
          </mc:Choice>
          <mc:Fallback xmlns="">
            <p:pic>
              <p:nvPicPr>
                <p:cNvPr id="12" name="墨迹 11">
                  <a:extLst>
                    <a:ext uri="{FF2B5EF4-FFF2-40B4-BE49-F238E27FC236}">
                      <a16:creationId xmlns:a16="http://schemas.microsoft.com/office/drawing/2014/main" id="{9F0462BE-DE84-1252-89F5-84D08FC1EFDB}"/>
                    </a:ext>
                  </a:extLst>
                </p:cNvPr>
                <p:cNvPicPr/>
                <p:nvPr/>
              </p:nvPicPr>
              <p:blipFill>
                <a:blip r:embed="rId21"/>
                <a:stretch>
                  <a:fillRect/>
                </a:stretch>
              </p:blipFill>
              <p:spPr>
                <a:xfrm>
                  <a:off x="3409055" y="812305"/>
                  <a:ext cx="227880" cy="21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3" name="墨迹 12">
                  <a:extLst>
                    <a:ext uri="{FF2B5EF4-FFF2-40B4-BE49-F238E27FC236}">
                      <a16:creationId xmlns:a16="http://schemas.microsoft.com/office/drawing/2014/main" id="{06C16306-2F26-31A1-3A64-B3E49A2F7686}"/>
                    </a:ext>
                  </a:extLst>
                </p14:cNvPr>
                <p14:cNvContentPartPr/>
                <p14:nvPr/>
              </p14:nvContentPartPr>
              <p14:xfrm>
                <a:off x="3542615" y="932545"/>
                <a:ext cx="86400" cy="466560"/>
              </p14:xfrm>
            </p:contentPart>
          </mc:Choice>
          <mc:Fallback xmlns="">
            <p:pic>
              <p:nvPicPr>
                <p:cNvPr id="13" name="墨迹 12">
                  <a:extLst>
                    <a:ext uri="{FF2B5EF4-FFF2-40B4-BE49-F238E27FC236}">
                      <a16:creationId xmlns:a16="http://schemas.microsoft.com/office/drawing/2014/main" id="{06C16306-2F26-31A1-3A64-B3E49A2F7686}"/>
                    </a:ext>
                  </a:extLst>
                </p:cNvPr>
                <p:cNvPicPr/>
                <p:nvPr/>
              </p:nvPicPr>
              <p:blipFill>
                <a:blip r:embed="rId23"/>
                <a:stretch>
                  <a:fillRect/>
                </a:stretch>
              </p:blipFill>
              <p:spPr>
                <a:xfrm>
                  <a:off x="3506615" y="896905"/>
                  <a:ext cx="158040" cy="538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4" name="墨迹 13">
                  <a:extLst>
                    <a:ext uri="{FF2B5EF4-FFF2-40B4-BE49-F238E27FC236}">
                      <a16:creationId xmlns:a16="http://schemas.microsoft.com/office/drawing/2014/main" id="{8990E9F7-EA19-2F85-2171-1036614DBF5C}"/>
                    </a:ext>
                  </a:extLst>
                </p14:cNvPr>
                <p14:cNvContentPartPr/>
                <p14:nvPr/>
              </p14:nvContentPartPr>
              <p14:xfrm>
                <a:off x="3827015" y="913825"/>
                <a:ext cx="15480" cy="140760"/>
              </p14:xfrm>
            </p:contentPart>
          </mc:Choice>
          <mc:Fallback xmlns="">
            <p:pic>
              <p:nvPicPr>
                <p:cNvPr id="14" name="墨迹 13">
                  <a:extLst>
                    <a:ext uri="{FF2B5EF4-FFF2-40B4-BE49-F238E27FC236}">
                      <a16:creationId xmlns:a16="http://schemas.microsoft.com/office/drawing/2014/main" id="{8990E9F7-EA19-2F85-2171-1036614DBF5C}"/>
                    </a:ext>
                  </a:extLst>
                </p:cNvPr>
                <p:cNvPicPr/>
                <p:nvPr/>
              </p:nvPicPr>
              <p:blipFill>
                <a:blip r:embed="rId25"/>
                <a:stretch>
                  <a:fillRect/>
                </a:stretch>
              </p:blipFill>
              <p:spPr>
                <a:xfrm>
                  <a:off x="3791015" y="878185"/>
                  <a:ext cx="87120" cy="21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5" name="墨迹 14">
                  <a:extLst>
                    <a:ext uri="{FF2B5EF4-FFF2-40B4-BE49-F238E27FC236}">
                      <a16:creationId xmlns:a16="http://schemas.microsoft.com/office/drawing/2014/main" id="{1B8D7058-E7B6-37A4-96BF-AFA44B29E54E}"/>
                    </a:ext>
                  </a:extLst>
                </p14:cNvPr>
                <p14:cNvContentPartPr/>
                <p14:nvPr/>
              </p14:nvContentPartPr>
              <p14:xfrm>
                <a:off x="3940055" y="744265"/>
                <a:ext cx="124560" cy="368280"/>
              </p14:xfrm>
            </p:contentPart>
          </mc:Choice>
          <mc:Fallback xmlns="">
            <p:pic>
              <p:nvPicPr>
                <p:cNvPr id="15" name="墨迹 14">
                  <a:extLst>
                    <a:ext uri="{FF2B5EF4-FFF2-40B4-BE49-F238E27FC236}">
                      <a16:creationId xmlns:a16="http://schemas.microsoft.com/office/drawing/2014/main" id="{1B8D7058-E7B6-37A4-96BF-AFA44B29E54E}"/>
                    </a:ext>
                  </a:extLst>
                </p:cNvPr>
                <p:cNvPicPr/>
                <p:nvPr/>
              </p:nvPicPr>
              <p:blipFill>
                <a:blip r:embed="rId27"/>
                <a:stretch>
                  <a:fillRect/>
                </a:stretch>
              </p:blipFill>
              <p:spPr>
                <a:xfrm>
                  <a:off x="3904415" y="708625"/>
                  <a:ext cx="196200" cy="439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6" name="墨迹 15">
                  <a:extLst>
                    <a:ext uri="{FF2B5EF4-FFF2-40B4-BE49-F238E27FC236}">
                      <a16:creationId xmlns:a16="http://schemas.microsoft.com/office/drawing/2014/main" id="{1441D8E0-C8A1-3D76-7E39-369C368DD76F}"/>
                    </a:ext>
                  </a:extLst>
                </p14:cNvPr>
                <p14:cNvContentPartPr/>
                <p14:nvPr/>
              </p14:nvContentPartPr>
              <p14:xfrm>
                <a:off x="3911615" y="951985"/>
                <a:ext cx="78840" cy="16200"/>
              </p14:xfrm>
            </p:contentPart>
          </mc:Choice>
          <mc:Fallback xmlns="">
            <p:pic>
              <p:nvPicPr>
                <p:cNvPr id="16" name="墨迹 15">
                  <a:extLst>
                    <a:ext uri="{FF2B5EF4-FFF2-40B4-BE49-F238E27FC236}">
                      <a16:creationId xmlns:a16="http://schemas.microsoft.com/office/drawing/2014/main" id="{1441D8E0-C8A1-3D76-7E39-369C368DD76F}"/>
                    </a:ext>
                  </a:extLst>
                </p:cNvPr>
                <p:cNvPicPr/>
                <p:nvPr/>
              </p:nvPicPr>
              <p:blipFill>
                <a:blip r:embed="rId29"/>
                <a:stretch>
                  <a:fillRect/>
                </a:stretch>
              </p:blipFill>
              <p:spPr>
                <a:xfrm>
                  <a:off x="3875615" y="915985"/>
                  <a:ext cx="150480" cy="87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7" name="墨迹 16">
                  <a:extLst>
                    <a:ext uri="{FF2B5EF4-FFF2-40B4-BE49-F238E27FC236}">
                      <a16:creationId xmlns:a16="http://schemas.microsoft.com/office/drawing/2014/main" id="{BDB206E3-9C55-864F-390F-6BE39515B52E}"/>
                    </a:ext>
                  </a:extLst>
                </p14:cNvPr>
                <p14:cNvContentPartPr/>
                <p14:nvPr/>
              </p14:nvContentPartPr>
              <p14:xfrm>
                <a:off x="3864815" y="1102465"/>
                <a:ext cx="102960" cy="360"/>
              </p14:xfrm>
            </p:contentPart>
          </mc:Choice>
          <mc:Fallback xmlns="">
            <p:pic>
              <p:nvPicPr>
                <p:cNvPr id="17" name="墨迹 16">
                  <a:extLst>
                    <a:ext uri="{FF2B5EF4-FFF2-40B4-BE49-F238E27FC236}">
                      <a16:creationId xmlns:a16="http://schemas.microsoft.com/office/drawing/2014/main" id="{BDB206E3-9C55-864F-390F-6BE39515B52E}"/>
                    </a:ext>
                  </a:extLst>
                </p:cNvPr>
                <p:cNvPicPr/>
                <p:nvPr/>
              </p:nvPicPr>
              <p:blipFill>
                <a:blip r:embed="rId31"/>
                <a:stretch>
                  <a:fillRect/>
                </a:stretch>
              </p:blipFill>
              <p:spPr>
                <a:xfrm>
                  <a:off x="3828815" y="1066465"/>
                  <a:ext cx="17460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8" name="墨迹 17">
                  <a:extLst>
                    <a:ext uri="{FF2B5EF4-FFF2-40B4-BE49-F238E27FC236}">
                      <a16:creationId xmlns:a16="http://schemas.microsoft.com/office/drawing/2014/main" id="{2E738EF8-E0C9-A09D-805E-30170032DC93}"/>
                    </a:ext>
                  </a:extLst>
                </p14:cNvPr>
                <p14:cNvContentPartPr/>
                <p14:nvPr/>
              </p14:nvContentPartPr>
              <p14:xfrm>
                <a:off x="3685175" y="1243225"/>
                <a:ext cx="625320" cy="19800"/>
              </p14:xfrm>
            </p:contentPart>
          </mc:Choice>
          <mc:Fallback xmlns="">
            <p:pic>
              <p:nvPicPr>
                <p:cNvPr id="18" name="墨迹 17">
                  <a:extLst>
                    <a:ext uri="{FF2B5EF4-FFF2-40B4-BE49-F238E27FC236}">
                      <a16:creationId xmlns:a16="http://schemas.microsoft.com/office/drawing/2014/main" id="{2E738EF8-E0C9-A09D-805E-30170032DC93}"/>
                    </a:ext>
                  </a:extLst>
                </p:cNvPr>
                <p:cNvPicPr/>
                <p:nvPr/>
              </p:nvPicPr>
              <p:blipFill>
                <a:blip r:embed="rId33"/>
                <a:stretch>
                  <a:fillRect/>
                </a:stretch>
              </p:blipFill>
              <p:spPr>
                <a:xfrm>
                  <a:off x="3649535" y="1207585"/>
                  <a:ext cx="69696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9" name="墨迹 18">
                  <a:extLst>
                    <a:ext uri="{FF2B5EF4-FFF2-40B4-BE49-F238E27FC236}">
                      <a16:creationId xmlns:a16="http://schemas.microsoft.com/office/drawing/2014/main" id="{B05C1A10-6287-C27B-FCA1-D10E89CE4415}"/>
                    </a:ext>
                  </a:extLst>
                </p14:cNvPr>
                <p14:cNvContentPartPr/>
                <p14:nvPr/>
              </p14:nvContentPartPr>
              <p14:xfrm>
                <a:off x="4628015" y="772705"/>
                <a:ext cx="71640" cy="194760"/>
              </p14:xfrm>
            </p:contentPart>
          </mc:Choice>
          <mc:Fallback xmlns="">
            <p:pic>
              <p:nvPicPr>
                <p:cNvPr id="19" name="墨迹 18">
                  <a:extLst>
                    <a:ext uri="{FF2B5EF4-FFF2-40B4-BE49-F238E27FC236}">
                      <a16:creationId xmlns:a16="http://schemas.microsoft.com/office/drawing/2014/main" id="{B05C1A10-6287-C27B-FCA1-D10E89CE4415}"/>
                    </a:ext>
                  </a:extLst>
                </p:cNvPr>
                <p:cNvPicPr/>
                <p:nvPr/>
              </p:nvPicPr>
              <p:blipFill>
                <a:blip r:embed="rId35"/>
                <a:stretch>
                  <a:fillRect/>
                </a:stretch>
              </p:blipFill>
              <p:spPr>
                <a:xfrm>
                  <a:off x="4592375" y="737065"/>
                  <a:ext cx="143280" cy="266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0" name="墨迹 19">
                  <a:extLst>
                    <a:ext uri="{FF2B5EF4-FFF2-40B4-BE49-F238E27FC236}">
                      <a16:creationId xmlns:a16="http://schemas.microsoft.com/office/drawing/2014/main" id="{5E531078-F84B-DD0A-1AE4-BA716589EA3F}"/>
                    </a:ext>
                  </a:extLst>
                </p14:cNvPr>
                <p14:cNvContentPartPr/>
                <p14:nvPr/>
              </p14:nvContentPartPr>
              <p14:xfrm>
                <a:off x="4728095" y="744265"/>
                <a:ext cx="165600" cy="234720"/>
              </p14:xfrm>
            </p:contentPart>
          </mc:Choice>
          <mc:Fallback xmlns="">
            <p:pic>
              <p:nvPicPr>
                <p:cNvPr id="20" name="墨迹 19">
                  <a:extLst>
                    <a:ext uri="{FF2B5EF4-FFF2-40B4-BE49-F238E27FC236}">
                      <a16:creationId xmlns:a16="http://schemas.microsoft.com/office/drawing/2014/main" id="{5E531078-F84B-DD0A-1AE4-BA716589EA3F}"/>
                    </a:ext>
                  </a:extLst>
                </p:cNvPr>
                <p:cNvPicPr/>
                <p:nvPr/>
              </p:nvPicPr>
              <p:blipFill>
                <a:blip r:embed="rId37"/>
                <a:stretch>
                  <a:fillRect/>
                </a:stretch>
              </p:blipFill>
              <p:spPr>
                <a:xfrm>
                  <a:off x="4692095" y="708625"/>
                  <a:ext cx="237240" cy="30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1" name="墨迹 20">
                  <a:extLst>
                    <a:ext uri="{FF2B5EF4-FFF2-40B4-BE49-F238E27FC236}">
                      <a16:creationId xmlns:a16="http://schemas.microsoft.com/office/drawing/2014/main" id="{E6C6562D-24D7-B482-3406-758A7236C944}"/>
                    </a:ext>
                  </a:extLst>
                </p14:cNvPr>
                <p14:cNvContentPartPr/>
                <p14:nvPr/>
              </p14:nvContentPartPr>
              <p14:xfrm>
                <a:off x="4722695" y="864865"/>
                <a:ext cx="82440" cy="21600"/>
              </p14:xfrm>
            </p:contentPart>
          </mc:Choice>
          <mc:Fallback xmlns="">
            <p:pic>
              <p:nvPicPr>
                <p:cNvPr id="21" name="墨迹 20">
                  <a:extLst>
                    <a:ext uri="{FF2B5EF4-FFF2-40B4-BE49-F238E27FC236}">
                      <a16:creationId xmlns:a16="http://schemas.microsoft.com/office/drawing/2014/main" id="{E6C6562D-24D7-B482-3406-758A7236C944}"/>
                    </a:ext>
                  </a:extLst>
                </p:cNvPr>
                <p:cNvPicPr/>
                <p:nvPr/>
              </p:nvPicPr>
              <p:blipFill>
                <a:blip r:embed="rId39"/>
                <a:stretch>
                  <a:fillRect/>
                </a:stretch>
              </p:blipFill>
              <p:spPr>
                <a:xfrm>
                  <a:off x="4686695" y="829225"/>
                  <a:ext cx="154080" cy="93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2" name="墨迹 21">
                  <a:extLst>
                    <a:ext uri="{FF2B5EF4-FFF2-40B4-BE49-F238E27FC236}">
                      <a16:creationId xmlns:a16="http://schemas.microsoft.com/office/drawing/2014/main" id="{B88ED9B6-4032-C869-7CFC-A86C72A44746}"/>
                    </a:ext>
                  </a:extLst>
                </p14:cNvPr>
                <p14:cNvContentPartPr/>
                <p14:nvPr/>
              </p14:nvContentPartPr>
              <p14:xfrm>
                <a:off x="4505615" y="1083745"/>
                <a:ext cx="357120" cy="360"/>
              </p14:xfrm>
            </p:contentPart>
          </mc:Choice>
          <mc:Fallback xmlns="">
            <p:pic>
              <p:nvPicPr>
                <p:cNvPr id="22" name="墨迹 21">
                  <a:extLst>
                    <a:ext uri="{FF2B5EF4-FFF2-40B4-BE49-F238E27FC236}">
                      <a16:creationId xmlns:a16="http://schemas.microsoft.com/office/drawing/2014/main" id="{B88ED9B6-4032-C869-7CFC-A86C72A44746}"/>
                    </a:ext>
                  </a:extLst>
                </p:cNvPr>
                <p:cNvPicPr/>
                <p:nvPr/>
              </p:nvPicPr>
              <p:blipFill>
                <a:blip r:embed="rId41"/>
                <a:stretch>
                  <a:fillRect/>
                </a:stretch>
              </p:blipFill>
              <p:spPr>
                <a:xfrm>
                  <a:off x="4469975" y="1047745"/>
                  <a:ext cx="42876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3" name="墨迹 22">
                  <a:extLst>
                    <a:ext uri="{FF2B5EF4-FFF2-40B4-BE49-F238E27FC236}">
                      <a16:creationId xmlns:a16="http://schemas.microsoft.com/office/drawing/2014/main" id="{16E4DC71-0887-40CD-2F36-2ACB205A6655}"/>
                    </a:ext>
                  </a:extLst>
                </p14:cNvPr>
                <p14:cNvContentPartPr/>
                <p14:nvPr/>
              </p14:nvContentPartPr>
              <p14:xfrm>
                <a:off x="4662575" y="1140265"/>
                <a:ext cx="51120" cy="183240"/>
              </p14:xfrm>
            </p:contentPart>
          </mc:Choice>
          <mc:Fallback xmlns="">
            <p:pic>
              <p:nvPicPr>
                <p:cNvPr id="23" name="墨迹 22">
                  <a:extLst>
                    <a:ext uri="{FF2B5EF4-FFF2-40B4-BE49-F238E27FC236}">
                      <a16:creationId xmlns:a16="http://schemas.microsoft.com/office/drawing/2014/main" id="{16E4DC71-0887-40CD-2F36-2ACB205A6655}"/>
                    </a:ext>
                  </a:extLst>
                </p:cNvPr>
                <p:cNvPicPr/>
                <p:nvPr/>
              </p:nvPicPr>
              <p:blipFill>
                <a:blip r:embed="rId43"/>
                <a:stretch>
                  <a:fillRect/>
                </a:stretch>
              </p:blipFill>
              <p:spPr>
                <a:xfrm>
                  <a:off x="4626935" y="1104265"/>
                  <a:ext cx="122760" cy="254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4" name="墨迹 23">
                  <a:extLst>
                    <a:ext uri="{FF2B5EF4-FFF2-40B4-BE49-F238E27FC236}">
                      <a16:creationId xmlns:a16="http://schemas.microsoft.com/office/drawing/2014/main" id="{6CFF4414-DDB9-A2D5-0C1E-40434216ACA1}"/>
                    </a:ext>
                  </a:extLst>
                </p14:cNvPr>
                <p14:cNvContentPartPr/>
                <p14:nvPr/>
              </p14:nvContentPartPr>
              <p14:xfrm>
                <a:off x="4779215" y="1262665"/>
                <a:ext cx="73440" cy="360"/>
              </p14:xfrm>
            </p:contentPart>
          </mc:Choice>
          <mc:Fallback xmlns="">
            <p:pic>
              <p:nvPicPr>
                <p:cNvPr id="24" name="墨迹 23">
                  <a:extLst>
                    <a:ext uri="{FF2B5EF4-FFF2-40B4-BE49-F238E27FC236}">
                      <a16:creationId xmlns:a16="http://schemas.microsoft.com/office/drawing/2014/main" id="{6CFF4414-DDB9-A2D5-0C1E-40434216ACA1}"/>
                    </a:ext>
                  </a:extLst>
                </p:cNvPr>
                <p:cNvPicPr/>
                <p:nvPr/>
              </p:nvPicPr>
              <p:blipFill>
                <a:blip r:embed="rId45"/>
                <a:stretch>
                  <a:fillRect/>
                </a:stretch>
              </p:blipFill>
              <p:spPr>
                <a:xfrm>
                  <a:off x="4743215" y="1227025"/>
                  <a:ext cx="14508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5" name="墨迹 24">
                  <a:extLst>
                    <a:ext uri="{FF2B5EF4-FFF2-40B4-BE49-F238E27FC236}">
                      <a16:creationId xmlns:a16="http://schemas.microsoft.com/office/drawing/2014/main" id="{5DF0BB0A-EA4A-DD4D-F86A-3D1BBCCB4450}"/>
                    </a:ext>
                  </a:extLst>
                </p14:cNvPr>
                <p14:cNvContentPartPr/>
                <p14:nvPr/>
              </p14:nvContentPartPr>
              <p14:xfrm>
                <a:off x="4311215" y="1178065"/>
                <a:ext cx="176040" cy="277560"/>
              </p14:xfrm>
            </p:contentPart>
          </mc:Choice>
          <mc:Fallback xmlns="">
            <p:pic>
              <p:nvPicPr>
                <p:cNvPr id="25" name="墨迹 24">
                  <a:extLst>
                    <a:ext uri="{FF2B5EF4-FFF2-40B4-BE49-F238E27FC236}">
                      <a16:creationId xmlns:a16="http://schemas.microsoft.com/office/drawing/2014/main" id="{5DF0BB0A-EA4A-DD4D-F86A-3D1BBCCB4450}"/>
                    </a:ext>
                  </a:extLst>
                </p:cNvPr>
                <p:cNvPicPr/>
                <p:nvPr/>
              </p:nvPicPr>
              <p:blipFill>
                <a:blip r:embed="rId47"/>
                <a:stretch>
                  <a:fillRect/>
                </a:stretch>
              </p:blipFill>
              <p:spPr>
                <a:xfrm>
                  <a:off x="4275575" y="1142425"/>
                  <a:ext cx="247680" cy="34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6" name="墨迹 25">
                  <a:extLst>
                    <a:ext uri="{FF2B5EF4-FFF2-40B4-BE49-F238E27FC236}">
                      <a16:creationId xmlns:a16="http://schemas.microsoft.com/office/drawing/2014/main" id="{84350883-4F0F-F9E5-034B-A3AC33B5FD31}"/>
                    </a:ext>
                  </a:extLst>
                </p14:cNvPr>
                <p14:cNvContentPartPr/>
                <p14:nvPr/>
              </p14:nvContentPartPr>
              <p14:xfrm>
                <a:off x="4580855" y="1347625"/>
                <a:ext cx="325800" cy="200160"/>
              </p14:xfrm>
            </p:contentPart>
          </mc:Choice>
          <mc:Fallback xmlns="">
            <p:pic>
              <p:nvPicPr>
                <p:cNvPr id="26" name="墨迹 25">
                  <a:extLst>
                    <a:ext uri="{FF2B5EF4-FFF2-40B4-BE49-F238E27FC236}">
                      <a16:creationId xmlns:a16="http://schemas.microsoft.com/office/drawing/2014/main" id="{84350883-4F0F-F9E5-034B-A3AC33B5FD31}"/>
                    </a:ext>
                  </a:extLst>
                </p:cNvPr>
                <p:cNvPicPr/>
                <p:nvPr/>
              </p:nvPicPr>
              <p:blipFill>
                <a:blip r:embed="rId49"/>
                <a:stretch>
                  <a:fillRect/>
                </a:stretch>
              </p:blipFill>
              <p:spPr>
                <a:xfrm>
                  <a:off x="4545215" y="1311985"/>
                  <a:ext cx="397440" cy="27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7" name="墨迹 26">
                  <a:extLst>
                    <a:ext uri="{FF2B5EF4-FFF2-40B4-BE49-F238E27FC236}">
                      <a16:creationId xmlns:a16="http://schemas.microsoft.com/office/drawing/2014/main" id="{E35E0750-9B3A-0394-00A0-BAF043959D3A}"/>
                    </a:ext>
                  </a:extLst>
                </p14:cNvPr>
                <p14:cNvContentPartPr/>
                <p14:nvPr/>
              </p14:nvContentPartPr>
              <p14:xfrm>
                <a:off x="5212295" y="810145"/>
                <a:ext cx="326520" cy="4320"/>
              </p14:xfrm>
            </p:contentPart>
          </mc:Choice>
          <mc:Fallback xmlns="">
            <p:pic>
              <p:nvPicPr>
                <p:cNvPr id="27" name="墨迹 26">
                  <a:extLst>
                    <a:ext uri="{FF2B5EF4-FFF2-40B4-BE49-F238E27FC236}">
                      <a16:creationId xmlns:a16="http://schemas.microsoft.com/office/drawing/2014/main" id="{E35E0750-9B3A-0394-00A0-BAF043959D3A}"/>
                    </a:ext>
                  </a:extLst>
                </p:cNvPr>
                <p:cNvPicPr/>
                <p:nvPr/>
              </p:nvPicPr>
              <p:blipFill>
                <a:blip r:embed="rId51"/>
                <a:stretch>
                  <a:fillRect/>
                </a:stretch>
              </p:blipFill>
              <p:spPr>
                <a:xfrm>
                  <a:off x="5176655" y="774505"/>
                  <a:ext cx="39816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8" name="墨迹 27">
                  <a:extLst>
                    <a:ext uri="{FF2B5EF4-FFF2-40B4-BE49-F238E27FC236}">
                      <a16:creationId xmlns:a16="http://schemas.microsoft.com/office/drawing/2014/main" id="{64147782-F5F0-2FF8-3D71-EA37F1C90CFA}"/>
                    </a:ext>
                  </a:extLst>
                </p14:cNvPr>
                <p14:cNvContentPartPr/>
                <p14:nvPr/>
              </p14:nvContentPartPr>
              <p14:xfrm>
                <a:off x="5071175" y="980065"/>
                <a:ext cx="72000" cy="125640"/>
              </p14:xfrm>
            </p:contentPart>
          </mc:Choice>
          <mc:Fallback xmlns="">
            <p:pic>
              <p:nvPicPr>
                <p:cNvPr id="28" name="墨迹 27">
                  <a:extLst>
                    <a:ext uri="{FF2B5EF4-FFF2-40B4-BE49-F238E27FC236}">
                      <a16:creationId xmlns:a16="http://schemas.microsoft.com/office/drawing/2014/main" id="{64147782-F5F0-2FF8-3D71-EA37F1C90CFA}"/>
                    </a:ext>
                  </a:extLst>
                </p:cNvPr>
                <p:cNvPicPr/>
                <p:nvPr/>
              </p:nvPicPr>
              <p:blipFill>
                <a:blip r:embed="rId53"/>
                <a:stretch>
                  <a:fillRect/>
                </a:stretch>
              </p:blipFill>
              <p:spPr>
                <a:xfrm>
                  <a:off x="5035535" y="944065"/>
                  <a:ext cx="143640" cy="19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29" name="墨迹 28">
                  <a:extLst>
                    <a:ext uri="{FF2B5EF4-FFF2-40B4-BE49-F238E27FC236}">
                      <a16:creationId xmlns:a16="http://schemas.microsoft.com/office/drawing/2014/main" id="{DFDE3288-8095-6112-98CF-9FDED8137225}"/>
                    </a:ext>
                  </a:extLst>
                </p14:cNvPr>
                <p14:cNvContentPartPr/>
                <p14:nvPr/>
              </p14:nvContentPartPr>
              <p14:xfrm>
                <a:off x="5231735" y="980065"/>
                <a:ext cx="415800" cy="179640"/>
              </p14:xfrm>
            </p:contentPart>
          </mc:Choice>
          <mc:Fallback xmlns="">
            <p:pic>
              <p:nvPicPr>
                <p:cNvPr id="29" name="墨迹 28">
                  <a:extLst>
                    <a:ext uri="{FF2B5EF4-FFF2-40B4-BE49-F238E27FC236}">
                      <a16:creationId xmlns:a16="http://schemas.microsoft.com/office/drawing/2014/main" id="{DFDE3288-8095-6112-98CF-9FDED8137225}"/>
                    </a:ext>
                  </a:extLst>
                </p:cNvPr>
                <p:cNvPicPr/>
                <p:nvPr/>
              </p:nvPicPr>
              <p:blipFill>
                <a:blip r:embed="rId55"/>
                <a:stretch>
                  <a:fillRect/>
                </a:stretch>
              </p:blipFill>
              <p:spPr>
                <a:xfrm>
                  <a:off x="5195735" y="944065"/>
                  <a:ext cx="487440" cy="251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0" name="墨迹 29">
                  <a:extLst>
                    <a:ext uri="{FF2B5EF4-FFF2-40B4-BE49-F238E27FC236}">
                      <a16:creationId xmlns:a16="http://schemas.microsoft.com/office/drawing/2014/main" id="{19DD5D04-96C9-F886-4242-7DFD301048A4}"/>
                    </a:ext>
                  </a:extLst>
                </p14:cNvPr>
                <p14:cNvContentPartPr/>
                <p14:nvPr/>
              </p14:nvContentPartPr>
              <p14:xfrm>
                <a:off x="5306615" y="847945"/>
                <a:ext cx="29160" cy="234720"/>
              </p14:xfrm>
            </p:contentPart>
          </mc:Choice>
          <mc:Fallback xmlns="">
            <p:pic>
              <p:nvPicPr>
                <p:cNvPr id="30" name="墨迹 29">
                  <a:extLst>
                    <a:ext uri="{FF2B5EF4-FFF2-40B4-BE49-F238E27FC236}">
                      <a16:creationId xmlns:a16="http://schemas.microsoft.com/office/drawing/2014/main" id="{19DD5D04-96C9-F886-4242-7DFD301048A4}"/>
                    </a:ext>
                  </a:extLst>
                </p:cNvPr>
                <p:cNvPicPr/>
                <p:nvPr/>
              </p:nvPicPr>
              <p:blipFill>
                <a:blip r:embed="rId57"/>
                <a:stretch>
                  <a:fillRect/>
                </a:stretch>
              </p:blipFill>
              <p:spPr>
                <a:xfrm>
                  <a:off x="5270615" y="812305"/>
                  <a:ext cx="100800" cy="30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1" name="墨迹 30">
                  <a:extLst>
                    <a:ext uri="{FF2B5EF4-FFF2-40B4-BE49-F238E27FC236}">
                      <a16:creationId xmlns:a16="http://schemas.microsoft.com/office/drawing/2014/main" id="{F6A4EBE7-871F-41CA-3FC6-B899DAF4AEB0}"/>
                    </a:ext>
                  </a:extLst>
                </p14:cNvPr>
                <p14:cNvContentPartPr/>
                <p14:nvPr/>
              </p14:nvContentPartPr>
              <p14:xfrm>
                <a:off x="5421815" y="895465"/>
                <a:ext cx="92880" cy="309240"/>
              </p14:xfrm>
            </p:contentPart>
          </mc:Choice>
          <mc:Fallback xmlns="">
            <p:pic>
              <p:nvPicPr>
                <p:cNvPr id="31" name="墨迹 30">
                  <a:extLst>
                    <a:ext uri="{FF2B5EF4-FFF2-40B4-BE49-F238E27FC236}">
                      <a16:creationId xmlns:a16="http://schemas.microsoft.com/office/drawing/2014/main" id="{F6A4EBE7-871F-41CA-3FC6-B899DAF4AEB0}"/>
                    </a:ext>
                  </a:extLst>
                </p:cNvPr>
                <p:cNvPicPr/>
                <p:nvPr/>
              </p:nvPicPr>
              <p:blipFill>
                <a:blip r:embed="rId59"/>
                <a:stretch>
                  <a:fillRect/>
                </a:stretch>
              </p:blipFill>
              <p:spPr>
                <a:xfrm>
                  <a:off x="5385815" y="859465"/>
                  <a:ext cx="164520" cy="38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32" name="墨迹 31">
                  <a:extLst>
                    <a:ext uri="{FF2B5EF4-FFF2-40B4-BE49-F238E27FC236}">
                      <a16:creationId xmlns:a16="http://schemas.microsoft.com/office/drawing/2014/main" id="{EA1CFED4-A678-6E86-51B0-BDCCB858C417}"/>
                    </a:ext>
                  </a:extLst>
                </p14:cNvPr>
                <p14:cNvContentPartPr/>
                <p14:nvPr/>
              </p14:nvContentPartPr>
              <p14:xfrm>
                <a:off x="5203295" y="1178065"/>
                <a:ext cx="360360" cy="360"/>
              </p14:xfrm>
            </p:contentPart>
          </mc:Choice>
          <mc:Fallback xmlns="">
            <p:pic>
              <p:nvPicPr>
                <p:cNvPr id="32" name="墨迹 31">
                  <a:extLst>
                    <a:ext uri="{FF2B5EF4-FFF2-40B4-BE49-F238E27FC236}">
                      <a16:creationId xmlns:a16="http://schemas.microsoft.com/office/drawing/2014/main" id="{EA1CFED4-A678-6E86-51B0-BDCCB858C417}"/>
                    </a:ext>
                  </a:extLst>
                </p:cNvPr>
                <p:cNvPicPr/>
                <p:nvPr/>
              </p:nvPicPr>
              <p:blipFill>
                <a:blip r:embed="rId61"/>
                <a:stretch>
                  <a:fillRect/>
                </a:stretch>
              </p:blipFill>
              <p:spPr>
                <a:xfrm>
                  <a:off x="5167295" y="1142425"/>
                  <a:ext cx="43200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33" name="墨迹 32">
                  <a:extLst>
                    <a:ext uri="{FF2B5EF4-FFF2-40B4-BE49-F238E27FC236}">
                      <a16:creationId xmlns:a16="http://schemas.microsoft.com/office/drawing/2014/main" id="{199AE889-E794-EB13-D892-DDBF803673E3}"/>
                    </a:ext>
                  </a:extLst>
                </p14:cNvPr>
                <p14:cNvContentPartPr/>
                <p14:nvPr/>
              </p14:nvContentPartPr>
              <p14:xfrm>
                <a:off x="5206535" y="1206145"/>
                <a:ext cx="228960" cy="387720"/>
              </p14:xfrm>
            </p:contentPart>
          </mc:Choice>
          <mc:Fallback xmlns="">
            <p:pic>
              <p:nvPicPr>
                <p:cNvPr id="33" name="墨迹 32">
                  <a:extLst>
                    <a:ext uri="{FF2B5EF4-FFF2-40B4-BE49-F238E27FC236}">
                      <a16:creationId xmlns:a16="http://schemas.microsoft.com/office/drawing/2014/main" id="{199AE889-E794-EB13-D892-DDBF803673E3}"/>
                    </a:ext>
                  </a:extLst>
                </p:cNvPr>
                <p:cNvPicPr/>
                <p:nvPr/>
              </p:nvPicPr>
              <p:blipFill>
                <a:blip r:embed="rId63"/>
                <a:stretch>
                  <a:fillRect/>
                </a:stretch>
              </p:blipFill>
              <p:spPr>
                <a:xfrm>
                  <a:off x="5170535" y="1170505"/>
                  <a:ext cx="300600" cy="45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34" name="墨迹 33">
                  <a:extLst>
                    <a:ext uri="{FF2B5EF4-FFF2-40B4-BE49-F238E27FC236}">
                      <a16:creationId xmlns:a16="http://schemas.microsoft.com/office/drawing/2014/main" id="{A10E1BAC-209D-4643-75D4-F9A56596B075}"/>
                    </a:ext>
                  </a:extLst>
                </p14:cNvPr>
                <p14:cNvContentPartPr/>
                <p14:nvPr/>
              </p14:nvContentPartPr>
              <p14:xfrm>
                <a:off x="5048135" y="1366345"/>
                <a:ext cx="466560" cy="281160"/>
              </p14:xfrm>
            </p:contentPart>
          </mc:Choice>
          <mc:Fallback xmlns="">
            <p:pic>
              <p:nvPicPr>
                <p:cNvPr id="34" name="墨迹 33">
                  <a:extLst>
                    <a:ext uri="{FF2B5EF4-FFF2-40B4-BE49-F238E27FC236}">
                      <a16:creationId xmlns:a16="http://schemas.microsoft.com/office/drawing/2014/main" id="{A10E1BAC-209D-4643-75D4-F9A56596B075}"/>
                    </a:ext>
                  </a:extLst>
                </p:cNvPr>
                <p:cNvPicPr/>
                <p:nvPr/>
              </p:nvPicPr>
              <p:blipFill>
                <a:blip r:embed="rId65"/>
                <a:stretch>
                  <a:fillRect/>
                </a:stretch>
              </p:blipFill>
              <p:spPr>
                <a:xfrm>
                  <a:off x="5012135" y="1330705"/>
                  <a:ext cx="538200" cy="35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5" name="墨迹 34">
                  <a:extLst>
                    <a:ext uri="{FF2B5EF4-FFF2-40B4-BE49-F238E27FC236}">
                      <a16:creationId xmlns:a16="http://schemas.microsoft.com/office/drawing/2014/main" id="{E9E57C10-AE61-5D43-4F56-B32E97C7946D}"/>
                    </a:ext>
                  </a:extLst>
                </p14:cNvPr>
                <p14:cNvContentPartPr/>
                <p14:nvPr/>
              </p14:nvContentPartPr>
              <p14:xfrm>
                <a:off x="4995935" y="1338985"/>
                <a:ext cx="964440" cy="46080"/>
              </p14:xfrm>
            </p:contentPart>
          </mc:Choice>
          <mc:Fallback xmlns="">
            <p:pic>
              <p:nvPicPr>
                <p:cNvPr id="35" name="墨迹 34">
                  <a:extLst>
                    <a:ext uri="{FF2B5EF4-FFF2-40B4-BE49-F238E27FC236}">
                      <a16:creationId xmlns:a16="http://schemas.microsoft.com/office/drawing/2014/main" id="{E9E57C10-AE61-5D43-4F56-B32E97C7946D}"/>
                    </a:ext>
                  </a:extLst>
                </p:cNvPr>
                <p:cNvPicPr/>
                <p:nvPr/>
              </p:nvPicPr>
              <p:blipFill>
                <a:blip r:embed="rId67"/>
                <a:stretch>
                  <a:fillRect/>
                </a:stretch>
              </p:blipFill>
              <p:spPr>
                <a:xfrm>
                  <a:off x="4960295" y="1303345"/>
                  <a:ext cx="1036080" cy="11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6" name="墨迹 35">
                  <a:extLst>
                    <a:ext uri="{FF2B5EF4-FFF2-40B4-BE49-F238E27FC236}">
                      <a16:creationId xmlns:a16="http://schemas.microsoft.com/office/drawing/2014/main" id="{2EBD1BC9-FB44-FF32-F068-D2B87EA57811}"/>
                    </a:ext>
                  </a:extLst>
                </p14:cNvPr>
                <p14:cNvContentPartPr/>
                <p14:nvPr/>
              </p14:nvContentPartPr>
              <p14:xfrm>
                <a:off x="5972255" y="895465"/>
                <a:ext cx="164520" cy="401400"/>
              </p14:xfrm>
            </p:contentPart>
          </mc:Choice>
          <mc:Fallback xmlns="">
            <p:pic>
              <p:nvPicPr>
                <p:cNvPr id="36" name="墨迹 35">
                  <a:extLst>
                    <a:ext uri="{FF2B5EF4-FFF2-40B4-BE49-F238E27FC236}">
                      <a16:creationId xmlns:a16="http://schemas.microsoft.com/office/drawing/2014/main" id="{2EBD1BC9-FB44-FF32-F068-D2B87EA57811}"/>
                    </a:ext>
                  </a:extLst>
                </p:cNvPr>
                <p:cNvPicPr/>
                <p:nvPr/>
              </p:nvPicPr>
              <p:blipFill>
                <a:blip r:embed="rId69"/>
                <a:stretch>
                  <a:fillRect/>
                </a:stretch>
              </p:blipFill>
              <p:spPr>
                <a:xfrm>
                  <a:off x="5936615" y="859465"/>
                  <a:ext cx="236160" cy="47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7" name="墨迹 36">
                  <a:extLst>
                    <a:ext uri="{FF2B5EF4-FFF2-40B4-BE49-F238E27FC236}">
                      <a16:creationId xmlns:a16="http://schemas.microsoft.com/office/drawing/2014/main" id="{D0423CDE-A8AC-3ECE-95B4-E73D0D83CE3B}"/>
                    </a:ext>
                  </a:extLst>
                </p14:cNvPr>
                <p14:cNvContentPartPr/>
                <p14:nvPr/>
              </p14:nvContentPartPr>
              <p14:xfrm>
                <a:off x="6230735" y="1111465"/>
                <a:ext cx="165960" cy="29160"/>
              </p14:xfrm>
            </p:contentPart>
          </mc:Choice>
          <mc:Fallback xmlns="">
            <p:pic>
              <p:nvPicPr>
                <p:cNvPr id="37" name="墨迹 36">
                  <a:extLst>
                    <a:ext uri="{FF2B5EF4-FFF2-40B4-BE49-F238E27FC236}">
                      <a16:creationId xmlns:a16="http://schemas.microsoft.com/office/drawing/2014/main" id="{D0423CDE-A8AC-3ECE-95B4-E73D0D83CE3B}"/>
                    </a:ext>
                  </a:extLst>
                </p:cNvPr>
                <p:cNvPicPr/>
                <p:nvPr/>
              </p:nvPicPr>
              <p:blipFill>
                <a:blip r:embed="rId71"/>
                <a:stretch>
                  <a:fillRect/>
                </a:stretch>
              </p:blipFill>
              <p:spPr>
                <a:xfrm>
                  <a:off x="6194735" y="1075465"/>
                  <a:ext cx="23760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38" name="墨迹 37">
                  <a:extLst>
                    <a:ext uri="{FF2B5EF4-FFF2-40B4-BE49-F238E27FC236}">
                      <a16:creationId xmlns:a16="http://schemas.microsoft.com/office/drawing/2014/main" id="{85BB0994-3F6A-B5F0-22EF-7213D144589D}"/>
                    </a:ext>
                  </a:extLst>
                </p14:cNvPr>
                <p14:cNvContentPartPr/>
                <p14:nvPr/>
              </p14:nvContentPartPr>
              <p14:xfrm>
                <a:off x="5957495" y="1350145"/>
                <a:ext cx="429840" cy="73080"/>
              </p14:xfrm>
            </p:contentPart>
          </mc:Choice>
          <mc:Fallback xmlns="">
            <p:pic>
              <p:nvPicPr>
                <p:cNvPr id="38" name="墨迹 37">
                  <a:extLst>
                    <a:ext uri="{FF2B5EF4-FFF2-40B4-BE49-F238E27FC236}">
                      <a16:creationId xmlns:a16="http://schemas.microsoft.com/office/drawing/2014/main" id="{85BB0994-3F6A-B5F0-22EF-7213D144589D}"/>
                    </a:ext>
                  </a:extLst>
                </p:cNvPr>
                <p:cNvPicPr/>
                <p:nvPr/>
              </p:nvPicPr>
              <p:blipFill>
                <a:blip r:embed="rId73"/>
                <a:stretch>
                  <a:fillRect/>
                </a:stretch>
              </p:blipFill>
              <p:spPr>
                <a:xfrm>
                  <a:off x="5921855" y="1314505"/>
                  <a:ext cx="50148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39" name="墨迹 38">
                  <a:extLst>
                    <a:ext uri="{FF2B5EF4-FFF2-40B4-BE49-F238E27FC236}">
                      <a16:creationId xmlns:a16="http://schemas.microsoft.com/office/drawing/2014/main" id="{106F1DF8-4EFF-A201-C310-BB3321047CE2}"/>
                    </a:ext>
                  </a:extLst>
                </p14:cNvPr>
                <p14:cNvContentPartPr/>
                <p14:nvPr/>
              </p14:nvContentPartPr>
              <p14:xfrm>
                <a:off x="6169535" y="1215505"/>
                <a:ext cx="90000" cy="459000"/>
              </p14:xfrm>
            </p:contentPart>
          </mc:Choice>
          <mc:Fallback xmlns="">
            <p:pic>
              <p:nvPicPr>
                <p:cNvPr id="39" name="墨迹 38">
                  <a:extLst>
                    <a:ext uri="{FF2B5EF4-FFF2-40B4-BE49-F238E27FC236}">
                      <a16:creationId xmlns:a16="http://schemas.microsoft.com/office/drawing/2014/main" id="{106F1DF8-4EFF-A201-C310-BB3321047CE2}"/>
                    </a:ext>
                  </a:extLst>
                </p:cNvPr>
                <p:cNvPicPr/>
                <p:nvPr/>
              </p:nvPicPr>
              <p:blipFill>
                <a:blip r:embed="rId75"/>
                <a:stretch>
                  <a:fillRect/>
                </a:stretch>
              </p:blipFill>
              <p:spPr>
                <a:xfrm>
                  <a:off x="6133535" y="1179865"/>
                  <a:ext cx="161640" cy="53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0" name="墨迹 39">
                  <a:extLst>
                    <a:ext uri="{FF2B5EF4-FFF2-40B4-BE49-F238E27FC236}">
                      <a16:creationId xmlns:a16="http://schemas.microsoft.com/office/drawing/2014/main" id="{68F1AEDE-2CFA-D234-BD00-DF46BC4CC410}"/>
                    </a:ext>
                  </a:extLst>
                </p14:cNvPr>
                <p14:cNvContentPartPr/>
                <p14:nvPr/>
              </p14:nvContentPartPr>
              <p14:xfrm>
                <a:off x="6249815" y="1574065"/>
                <a:ext cx="154080" cy="155880"/>
              </p14:xfrm>
            </p:contentPart>
          </mc:Choice>
          <mc:Fallback xmlns="">
            <p:pic>
              <p:nvPicPr>
                <p:cNvPr id="40" name="墨迹 39">
                  <a:extLst>
                    <a:ext uri="{FF2B5EF4-FFF2-40B4-BE49-F238E27FC236}">
                      <a16:creationId xmlns:a16="http://schemas.microsoft.com/office/drawing/2014/main" id="{68F1AEDE-2CFA-D234-BD00-DF46BC4CC410}"/>
                    </a:ext>
                  </a:extLst>
                </p:cNvPr>
                <p:cNvPicPr/>
                <p:nvPr/>
              </p:nvPicPr>
              <p:blipFill>
                <a:blip r:embed="rId77"/>
                <a:stretch>
                  <a:fillRect/>
                </a:stretch>
              </p:blipFill>
              <p:spPr>
                <a:xfrm>
                  <a:off x="6213815" y="1538065"/>
                  <a:ext cx="225720" cy="227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41" name="墨迹 40">
                  <a:extLst>
                    <a:ext uri="{FF2B5EF4-FFF2-40B4-BE49-F238E27FC236}">
                      <a16:creationId xmlns:a16="http://schemas.microsoft.com/office/drawing/2014/main" id="{97876BCB-814D-B722-0222-9FD3C8046DB7}"/>
                    </a:ext>
                  </a:extLst>
                </p14:cNvPr>
                <p14:cNvContentPartPr/>
                <p14:nvPr/>
              </p14:nvContentPartPr>
              <p14:xfrm>
                <a:off x="6532415" y="1234585"/>
                <a:ext cx="36000" cy="219240"/>
              </p14:xfrm>
            </p:contentPart>
          </mc:Choice>
          <mc:Fallback xmlns="">
            <p:pic>
              <p:nvPicPr>
                <p:cNvPr id="41" name="墨迹 40">
                  <a:extLst>
                    <a:ext uri="{FF2B5EF4-FFF2-40B4-BE49-F238E27FC236}">
                      <a16:creationId xmlns:a16="http://schemas.microsoft.com/office/drawing/2014/main" id="{97876BCB-814D-B722-0222-9FD3C8046DB7}"/>
                    </a:ext>
                  </a:extLst>
                </p:cNvPr>
                <p:cNvPicPr/>
                <p:nvPr/>
              </p:nvPicPr>
              <p:blipFill>
                <a:blip r:embed="rId79"/>
                <a:stretch>
                  <a:fillRect/>
                </a:stretch>
              </p:blipFill>
              <p:spPr>
                <a:xfrm>
                  <a:off x="6496775" y="1198945"/>
                  <a:ext cx="107640" cy="29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42" name="墨迹 41">
                  <a:extLst>
                    <a:ext uri="{FF2B5EF4-FFF2-40B4-BE49-F238E27FC236}">
                      <a16:creationId xmlns:a16="http://schemas.microsoft.com/office/drawing/2014/main" id="{BB25D07A-E1D4-FB9A-F9A4-F1C5B92F1105}"/>
                    </a:ext>
                  </a:extLst>
                </p14:cNvPr>
                <p14:cNvContentPartPr/>
                <p14:nvPr/>
              </p14:nvContentPartPr>
              <p14:xfrm>
                <a:off x="6607655" y="1102465"/>
                <a:ext cx="276480" cy="388080"/>
              </p14:xfrm>
            </p:contentPart>
          </mc:Choice>
          <mc:Fallback xmlns="">
            <p:pic>
              <p:nvPicPr>
                <p:cNvPr id="42" name="墨迹 41">
                  <a:extLst>
                    <a:ext uri="{FF2B5EF4-FFF2-40B4-BE49-F238E27FC236}">
                      <a16:creationId xmlns:a16="http://schemas.microsoft.com/office/drawing/2014/main" id="{BB25D07A-E1D4-FB9A-F9A4-F1C5B92F1105}"/>
                    </a:ext>
                  </a:extLst>
                </p:cNvPr>
                <p:cNvPicPr/>
                <p:nvPr/>
              </p:nvPicPr>
              <p:blipFill>
                <a:blip r:embed="rId81"/>
                <a:stretch>
                  <a:fillRect/>
                </a:stretch>
              </p:blipFill>
              <p:spPr>
                <a:xfrm>
                  <a:off x="6572015" y="1066465"/>
                  <a:ext cx="348120" cy="45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43" name="墨迹 42">
                  <a:extLst>
                    <a:ext uri="{FF2B5EF4-FFF2-40B4-BE49-F238E27FC236}">
                      <a16:creationId xmlns:a16="http://schemas.microsoft.com/office/drawing/2014/main" id="{658E745D-1F4C-C23E-49CA-3C7AC5767E4A}"/>
                    </a:ext>
                  </a:extLst>
                </p14:cNvPr>
                <p14:cNvContentPartPr/>
                <p14:nvPr/>
              </p14:nvContentPartPr>
              <p14:xfrm>
                <a:off x="6598295" y="1470385"/>
                <a:ext cx="145080" cy="360"/>
              </p14:xfrm>
            </p:contentPart>
          </mc:Choice>
          <mc:Fallback xmlns="">
            <p:pic>
              <p:nvPicPr>
                <p:cNvPr id="43" name="墨迹 42">
                  <a:extLst>
                    <a:ext uri="{FF2B5EF4-FFF2-40B4-BE49-F238E27FC236}">
                      <a16:creationId xmlns:a16="http://schemas.microsoft.com/office/drawing/2014/main" id="{658E745D-1F4C-C23E-49CA-3C7AC5767E4A}"/>
                    </a:ext>
                  </a:extLst>
                </p:cNvPr>
                <p:cNvPicPr/>
                <p:nvPr/>
              </p:nvPicPr>
              <p:blipFill>
                <a:blip r:embed="rId83"/>
                <a:stretch>
                  <a:fillRect/>
                </a:stretch>
              </p:blipFill>
              <p:spPr>
                <a:xfrm>
                  <a:off x="6562655" y="1434385"/>
                  <a:ext cx="21672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45" name="墨迹 44">
                  <a:extLst>
                    <a:ext uri="{FF2B5EF4-FFF2-40B4-BE49-F238E27FC236}">
                      <a16:creationId xmlns:a16="http://schemas.microsoft.com/office/drawing/2014/main" id="{701A57E6-7371-0E21-FE07-460A1A8B8230}"/>
                    </a:ext>
                  </a:extLst>
                </p14:cNvPr>
                <p14:cNvContentPartPr/>
                <p14:nvPr/>
              </p14:nvContentPartPr>
              <p14:xfrm>
                <a:off x="7409015" y="932545"/>
                <a:ext cx="73440" cy="189360"/>
              </p14:xfrm>
            </p:contentPart>
          </mc:Choice>
          <mc:Fallback xmlns="">
            <p:pic>
              <p:nvPicPr>
                <p:cNvPr id="45" name="墨迹 44">
                  <a:extLst>
                    <a:ext uri="{FF2B5EF4-FFF2-40B4-BE49-F238E27FC236}">
                      <a16:creationId xmlns:a16="http://schemas.microsoft.com/office/drawing/2014/main" id="{701A57E6-7371-0E21-FE07-460A1A8B8230}"/>
                    </a:ext>
                  </a:extLst>
                </p:cNvPr>
                <p:cNvPicPr/>
                <p:nvPr/>
              </p:nvPicPr>
              <p:blipFill>
                <a:blip r:embed="rId85"/>
                <a:stretch>
                  <a:fillRect/>
                </a:stretch>
              </p:blipFill>
              <p:spPr>
                <a:xfrm>
                  <a:off x="7373015" y="896905"/>
                  <a:ext cx="145080" cy="26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46" name="墨迹 45">
                  <a:extLst>
                    <a:ext uri="{FF2B5EF4-FFF2-40B4-BE49-F238E27FC236}">
                      <a16:creationId xmlns:a16="http://schemas.microsoft.com/office/drawing/2014/main" id="{47884D14-ED0A-730E-4E71-7C8D13BD727A}"/>
                    </a:ext>
                  </a:extLst>
                </p14:cNvPr>
                <p14:cNvContentPartPr/>
                <p14:nvPr/>
              </p14:nvContentPartPr>
              <p14:xfrm>
                <a:off x="7422335" y="932545"/>
                <a:ext cx="251280" cy="290520"/>
              </p14:xfrm>
            </p:contentPart>
          </mc:Choice>
          <mc:Fallback xmlns="">
            <p:pic>
              <p:nvPicPr>
                <p:cNvPr id="46" name="墨迹 45">
                  <a:extLst>
                    <a:ext uri="{FF2B5EF4-FFF2-40B4-BE49-F238E27FC236}">
                      <a16:creationId xmlns:a16="http://schemas.microsoft.com/office/drawing/2014/main" id="{47884D14-ED0A-730E-4E71-7C8D13BD727A}"/>
                    </a:ext>
                  </a:extLst>
                </p:cNvPr>
                <p:cNvPicPr/>
                <p:nvPr/>
              </p:nvPicPr>
              <p:blipFill>
                <a:blip r:embed="rId87"/>
                <a:stretch>
                  <a:fillRect/>
                </a:stretch>
              </p:blipFill>
              <p:spPr>
                <a:xfrm>
                  <a:off x="7386695" y="896905"/>
                  <a:ext cx="322920" cy="36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47" name="墨迹 46">
                  <a:extLst>
                    <a:ext uri="{FF2B5EF4-FFF2-40B4-BE49-F238E27FC236}">
                      <a16:creationId xmlns:a16="http://schemas.microsoft.com/office/drawing/2014/main" id="{6A4FCF55-5359-DF15-FC40-D3559A2733EC}"/>
                    </a:ext>
                  </a:extLst>
                </p14:cNvPr>
                <p14:cNvContentPartPr/>
                <p14:nvPr/>
              </p14:nvContentPartPr>
              <p14:xfrm>
                <a:off x="7277255" y="1094905"/>
                <a:ext cx="516960" cy="140040"/>
              </p14:xfrm>
            </p:contentPart>
          </mc:Choice>
          <mc:Fallback xmlns="">
            <p:pic>
              <p:nvPicPr>
                <p:cNvPr id="47" name="墨迹 46">
                  <a:extLst>
                    <a:ext uri="{FF2B5EF4-FFF2-40B4-BE49-F238E27FC236}">
                      <a16:creationId xmlns:a16="http://schemas.microsoft.com/office/drawing/2014/main" id="{6A4FCF55-5359-DF15-FC40-D3559A2733EC}"/>
                    </a:ext>
                  </a:extLst>
                </p:cNvPr>
                <p:cNvPicPr/>
                <p:nvPr/>
              </p:nvPicPr>
              <p:blipFill>
                <a:blip r:embed="rId89"/>
                <a:stretch>
                  <a:fillRect/>
                </a:stretch>
              </p:blipFill>
              <p:spPr>
                <a:xfrm>
                  <a:off x="7241255" y="1059265"/>
                  <a:ext cx="588600" cy="21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48" name="墨迹 47">
                  <a:extLst>
                    <a:ext uri="{FF2B5EF4-FFF2-40B4-BE49-F238E27FC236}">
                      <a16:creationId xmlns:a16="http://schemas.microsoft.com/office/drawing/2014/main" id="{CA964C92-25FA-E3A9-E2C3-0E0B7CCA36A6}"/>
                    </a:ext>
                  </a:extLst>
                </p14:cNvPr>
                <p14:cNvContentPartPr/>
                <p14:nvPr/>
              </p14:nvContentPartPr>
              <p14:xfrm>
                <a:off x="7414415" y="1225225"/>
                <a:ext cx="336240" cy="482040"/>
              </p14:xfrm>
            </p:contentPart>
          </mc:Choice>
          <mc:Fallback xmlns="">
            <p:pic>
              <p:nvPicPr>
                <p:cNvPr id="48" name="墨迹 47">
                  <a:extLst>
                    <a:ext uri="{FF2B5EF4-FFF2-40B4-BE49-F238E27FC236}">
                      <a16:creationId xmlns:a16="http://schemas.microsoft.com/office/drawing/2014/main" id="{CA964C92-25FA-E3A9-E2C3-0E0B7CCA36A6}"/>
                    </a:ext>
                  </a:extLst>
                </p:cNvPr>
                <p:cNvPicPr/>
                <p:nvPr/>
              </p:nvPicPr>
              <p:blipFill>
                <a:blip r:embed="rId91"/>
                <a:stretch>
                  <a:fillRect/>
                </a:stretch>
              </p:blipFill>
              <p:spPr>
                <a:xfrm>
                  <a:off x="7378415" y="1189585"/>
                  <a:ext cx="407880" cy="553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2">
              <p14:nvContentPartPr>
                <p14:cNvPr id="49" name="墨迹 48">
                  <a:extLst>
                    <a:ext uri="{FF2B5EF4-FFF2-40B4-BE49-F238E27FC236}">
                      <a16:creationId xmlns:a16="http://schemas.microsoft.com/office/drawing/2014/main" id="{5F77AC5C-0F6D-2D67-29A6-1E8B8F7E9058}"/>
                    </a:ext>
                  </a:extLst>
                </p14:cNvPr>
                <p14:cNvContentPartPr/>
                <p14:nvPr/>
              </p14:nvContentPartPr>
              <p14:xfrm>
                <a:off x="7527455" y="1517545"/>
                <a:ext cx="123480" cy="81000"/>
              </p14:xfrm>
            </p:contentPart>
          </mc:Choice>
          <mc:Fallback xmlns="">
            <p:pic>
              <p:nvPicPr>
                <p:cNvPr id="49" name="墨迹 48">
                  <a:extLst>
                    <a:ext uri="{FF2B5EF4-FFF2-40B4-BE49-F238E27FC236}">
                      <a16:creationId xmlns:a16="http://schemas.microsoft.com/office/drawing/2014/main" id="{5F77AC5C-0F6D-2D67-29A6-1E8B8F7E9058}"/>
                    </a:ext>
                  </a:extLst>
                </p:cNvPr>
                <p:cNvPicPr/>
                <p:nvPr/>
              </p:nvPicPr>
              <p:blipFill>
                <a:blip r:embed="rId93"/>
                <a:stretch>
                  <a:fillRect/>
                </a:stretch>
              </p:blipFill>
              <p:spPr>
                <a:xfrm>
                  <a:off x="7491455" y="1481545"/>
                  <a:ext cx="195120" cy="15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4">
              <p14:nvContentPartPr>
                <p14:cNvPr id="50" name="墨迹 49">
                  <a:extLst>
                    <a:ext uri="{FF2B5EF4-FFF2-40B4-BE49-F238E27FC236}">
                      <a16:creationId xmlns:a16="http://schemas.microsoft.com/office/drawing/2014/main" id="{59A5FDBE-977C-D3F2-FCC3-1243CAE57094}"/>
                    </a:ext>
                  </a:extLst>
                </p14:cNvPr>
                <p14:cNvContentPartPr/>
                <p14:nvPr/>
              </p14:nvContentPartPr>
              <p14:xfrm>
                <a:off x="7474895" y="1621225"/>
                <a:ext cx="84600" cy="105480"/>
              </p14:xfrm>
            </p:contentPart>
          </mc:Choice>
          <mc:Fallback xmlns="">
            <p:pic>
              <p:nvPicPr>
                <p:cNvPr id="50" name="墨迹 49">
                  <a:extLst>
                    <a:ext uri="{FF2B5EF4-FFF2-40B4-BE49-F238E27FC236}">
                      <a16:creationId xmlns:a16="http://schemas.microsoft.com/office/drawing/2014/main" id="{59A5FDBE-977C-D3F2-FCC3-1243CAE57094}"/>
                    </a:ext>
                  </a:extLst>
                </p:cNvPr>
                <p:cNvPicPr/>
                <p:nvPr/>
              </p:nvPicPr>
              <p:blipFill>
                <a:blip r:embed="rId95"/>
                <a:stretch>
                  <a:fillRect/>
                </a:stretch>
              </p:blipFill>
              <p:spPr>
                <a:xfrm>
                  <a:off x="7439255" y="1585585"/>
                  <a:ext cx="156240" cy="177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6">
              <p14:nvContentPartPr>
                <p14:cNvPr id="51" name="墨迹 50">
                  <a:extLst>
                    <a:ext uri="{FF2B5EF4-FFF2-40B4-BE49-F238E27FC236}">
                      <a16:creationId xmlns:a16="http://schemas.microsoft.com/office/drawing/2014/main" id="{887F8441-7838-6ECE-7870-B0651E6ABBD7}"/>
                    </a:ext>
                  </a:extLst>
                </p14:cNvPr>
                <p14:cNvContentPartPr/>
                <p14:nvPr/>
              </p14:nvContentPartPr>
              <p14:xfrm>
                <a:off x="7062335" y="1234585"/>
                <a:ext cx="623880" cy="501120"/>
              </p14:xfrm>
            </p:contentPart>
          </mc:Choice>
          <mc:Fallback xmlns="">
            <p:pic>
              <p:nvPicPr>
                <p:cNvPr id="51" name="墨迹 50">
                  <a:extLst>
                    <a:ext uri="{FF2B5EF4-FFF2-40B4-BE49-F238E27FC236}">
                      <a16:creationId xmlns:a16="http://schemas.microsoft.com/office/drawing/2014/main" id="{887F8441-7838-6ECE-7870-B0651E6ABBD7}"/>
                    </a:ext>
                  </a:extLst>
                </p:cNvPr>
                <p:cNvPicPr/>
                <p:nvPr/>
              </p:nvPicPr>
              <p:blipFill>
                <a:blip r:embed="rId97"/>
                <a:stretch>
                  <a:fillRect/>
                </a:stretch>
              </p:blipFill>
              <p:spPr>
                <a:xfrm>
                  <a:off x="7026695" y="1198945"/>
                  <a:ext cx="695520" cy="572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8">
              <p14:nvContentPartPr>
                <p14:cNvPr id="53" name="墨迹 52">
                  <a:extLst>
                    <a:ext uri="{FF2B5EF4-FFF2-40B4-BE49-F238E27FC236}">
                      <a16:creationId xmlns:a16="http://schemas.microsoft.com/office/drawing/2014/main" id="{ED40F45A-EE45-055E-7817-1C83A3BB0674}"/>
                    </a:ext>
                  </a:extLst>
                </p14:cNvPr>
                <p14:cNvContentPartPr/>
                <p14:nvPr/>
              </p14:nvContentPartPr>
              <p14:xfrm>
                <a:off x="8333135" y="1074385"/>
                <a:ext cx="58680" cy="141840"/>
              </p14:xfrm>
            </p:contentPart>
          </mc:Choice>
          <mc:Fallback xmlns="">
            <p:pic>
              <p:nvPicPr>
                <p:cNvPr id="53" name="墨迹 52">
                  <a:extLst>
                    <a:ext uri="{FF2B5EF4-FFF2-40B4-BE49-F238E27FC236}">
                      <a16:creationId xmlns:a16="http://schemas.microsoft.com/office/drawing/2014/main" id="{ED40F45A-EE45-055E-7817-1C83A3BB0674}"/>
                    </a:ext>
                  </a:extLst>
                </p:cNvPr>
                <p:cNvPicPr/>
                <p:nvPr/>
              </p:nvPicPr>
              <p:blipFill>
                <a:blip r:embed="rId99"/>
                <a:stretch>
                  <a:fillRect/>
                </a:stretch>
              </p:blipFill>
              <p:spPr>
                <a:xfrm>
                  <a:off x="8297135" y="1038385"/>
                  <a:ext cx="130320" cy="21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0">
              <p14:nvContentPartPr>
                <p14:cNvPr id="54" name="墨迹 53">
                  <a:extLst>
                    <a:ext uri="{FF2B5EF4-FFF2-40B4-BE49-F238E27FC236}">
                      <a16:creationId xmlns:a16="http://schemas.microsoft.com/office/drawing/2014/main" id="{DA113F6F-12B3-F4D5-6B58-FF99150EE03B}"/>
                    </a:ext>
                  </a:extLst>
                </p14:cNvPr>
                <p14:cNvContentPartPr/>
                <p14:nvPr/>
              </p14:nvContentPartPr>
              <p14:xfrm>
                <a:off x="8125415" y="1319185"/>
                <a:ext cx="9720" cy="40320"/>
              </p14:xfrm>
            </p:contentPart>
          </mc:Choice>
          <mc:Fallback xmlns="">
            <p:pic>
              <p:nvPicPr>
                <p:cNvPr id="54" name="墨迹 53">
                  <a:extLst>
                    <a:ext uri="{FF2B5EF4-FFF2-40B4-BE49-F238E27FC236}">
                      <a16:creationId xmlns:a16="http://schemas.microsoft.com/office/drawing/2014/main" id="{DA113F6F-12B3-F4D5-6B58-FF99150EE03B}"/>
                    </a:ext>
                  </a:extLst>
                </p:cNvPr>
                <p:cNvPicPr/>
                <p:nvPr/>
              </p:nvPicPr>
              <p:blipFill>
                <a:blip r:embed="rId101"/>
                <a:stretch>
                  <a:fillRect/>
                </a:stretch>
              </p:blipFill>
              <p:spPr>
                <a:xfrm>
                  <a:off x="8089775" y="1283545"/>
                  <a:ext cx="81360" cy="11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2">
              <p14:nvContentPartPr>
                <p14:cNvPr id="55" name="墨迹 54">
                  <a:extLst>
                    <a:ext uri="{FF2B5EF4-FFF2-40B4-BE49-F238E27FC236}">
                      <a16:creationId xmlns:a16="http://schemas.microsoft.com/office/drawing/2014/main" id="{1448FD8F-33B2-6C35-FBA9-9A96545BA28F}"/>
                    </a:ext>
                  </a:extLst>
                </p14:cNvPr>
                <p14:cNvContentPartPr/>
                <p14:nvPr/>
              </p14:nvContentPartPr>
              <p14:xfrm>
                <a:off x="8248175" y="1253305"/>
                <a:ext cx="381600" cy="204480"/>
              </p14:xfrm>
            </p:contentPart>
          </mc:Choice>
          <mc:Fallback xmlns="">
            <p:pic>
              <p:nvPicPr>
                <p:cNvPr id="55" name="墨迹 54">
                  <a:extLst>
                    <a:ext uri="{FF2B5EF4-FFF2-40B4-BE49-F238E27FC236}">
                      <a16:creationId xmlns:a16="http://schemas.microsoft.com/office/drawing/2014/main" id="{1448FD8F-33B2-6C35-FBA9-9A96545BA28F}"/>
                    </a:ext>
                  </a:extLst>
                </p:cNvPr>
                <p:cNvPicPr/>
                <p:nvPr/>
              </p:nvPicPr>
              <p:blipFill>
                <a:blip r:embed="rId103"/>
                <a:stretch>
                  <a:fillRect/>
                </a:stretch>
              </p:blipFill>
              <p:spPr>
                <a:xfrm>
                  <a:off x="8212175" y="1217665"/>
                  <a:ext cx="453240" cy="276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4">
              <p14:nvContentPartPr>
                <p14:cNvPr id="56" name="墨迹 55">
                  <a:extLst>
                    <a:ext uri="{FF2B5EF4-FFF2-40B4-BE49-F238E27FC236}">
                      <a16:creationId xmlns:a16="http://schemas.microsoft.com/office/drawing/2014/main" id="{024D6DBE-A9D2-D896-A2BA-3F66523BD57A}"/>
                    </a:ext>
                  </a:extLst>
                </p14:cNvPr>
                <p14:cNvContentPartPr/>
                <p14:nvPr/>
              </p14:nvContentPartPr>
              <p14:xfrm>
                <a:off x="8295335" y="1432225"/>
                <a:ext cx="101880" cy="17280"/>
              </p14:xfrm>
            </p:contentPart>
          </mc:Choice>
          <mc:Fallback xmlns="">
            <p:pic>
              <p:nvPicPr>
                <p:cNvPr id="56" name="墨迹 55">
                  <a:extLst>
                    <a:ext uri="{FF2B5EF4-FFF2-40B4-BE49-F238E27FC236}">
                      <a16:creationId xmlns:a16="http://schemas.microsoft.com/office/drawing/2014/main" id="{024D6DBE-A9D2-D896-A2BA-3F66523BD57A}"/>
                    </a:ext>
                  </a:extLst>
                </p:cNvPr>
                <p:cNvPicPr/>
                <p:nvPr/>
              </p:nvPicPr>
              <p:blipFill>
                <a:blip r:embed="rId105"/>
                <a:stretch>
                  <a:fillRect/>
                </a:stretch>
              </p:blipFill>
              <p:spPr>
                <a:xfrm>
                  <a:off x="8259335" y="1396585"/>
                  <a:ext cx="173520" cy="8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6">
              <p14:nvContentPartPr>
                <p14:cNvPr id="57" name="墨迹 56">
                  <a:extLst>
                    <a:ext uri="{FF2B5EF4-FFF2-40B4-BE49-F238E27FC236}">
                      <a16:creationId xmlns:a16="http://schemas.microsoft.com/office/drawing/2014/main" id="{C72B5FDD-36CB-68B9-ED9E-20A5AAE8BED1}"/>
                    </a:ext>
                  </a:extLst>
                </p14:cNvPr>
                <p14:cNvContentPartPr/>
                <p14:nvPr/>
              </p14:nvContentPartPr>
              <p14:xfrm>
                <a:off x="7946495" y="1602145"/>
                <a:ext cx="480240" cy="360"/>
              </p14:xfrm>
            </p:contentPart>
          </mc:Choice>
          <mc:Fallback xmlns="">
            <p:pic>
              <p:nvPicPr>
                <p:cNvPr id="57" name="墨迹 56">
                  <a:extLst>
                    <a:ext uri="{FF2B5EF4-FFF2-40B4-BE49-F238E27FC236}">
                      <a16:creationId xmlns:a16="http://schemas.microsoft.com/office/drawing/2014/main" id="{C72B5FDD-36CB-68B9-ED9E-20A5AAE8BED1}"/>
                    </a:ext>
                  </a:extLst>
                </p:cNvPr>
                <p:cNvPicPr/>
                <p:nvPr/>
              </p:nvPicPr>
              <p:blipFill>
                <a:blip r:embed="rId107"/>
                <a:stretch>
                  <a:fillRect/>
                </a:stretch>
              </p:blipFill>
              <p:spPr>
                <a:xfrm>
                  <a:off x="7910855" y="1566145"/>
                  <a:ext cx="55188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8">
              <p14:nvContentPartPr>
                <p14:cNvPr id="58" name="墨迹 57">
                  <a:extLst>
                    <a:ext uri="{FF2B5EF4-FFF2-40B4-BE49-F238E27FC236}">
                      <a16:creationId xmlns:a16="http://schemas.microsoft.com/office/drawing/2014/main" id="{591D3F68-FDB4-0895-657C-9179659B55B1}"/>
                    </a:ext>
                  </a:extLst>
                </p14:cNvPr>
                <p14:cNvContentPartPr/>
                <p14:nvPr/>
              </p14:nvContentPartPr>
              <p14:xfrm>
                <a:off x="8106335" y="1592785"/>
                <a:ext cx="180000" cy="208080"/>
              </p14:xfrm>
            </p:contentPart>
          </mc:Choice>
          <mc:Fallback xmlns="">
            <p:pic>
              <p:nvPicPr>
                <p:cNvPr id="58" name="墨迹 57">
                  <a:extLst>
                    <a:ext uri="{FF2B5EF4-FFF2-40B4-BE49-F238E27FC236}">
                      <a16:creationId xmlns:a16="http://schemas.microsoft.com/office/drawing/2014/main" id="{591D3F68-FDB4-0895-657C-9179659B55B1}"/>
                    </a:ext>
                  </a:extLst>
                </p:cNvPr>
                <p:cNvPicPr/>
                <p:nvPr/>
              </p:nvPicPr>
              <p:blipFill>
                <a:blip r:embed="rId109"/>
                <a:stretch>
                  <a:fillRect/>
                </a:stretch>
              </p:blipFill>
              <p:spPr>
                <a:xfrm>
                  <a:off x="8070695" y="1556785"/>
                  <a:ext cx="251640" cy="27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0">
              <p14:nvContentPartPr>
                <p14:cNvPr id="59" name="墨迹 58">
                  <a:extLst>
                    <a:ext uri="{FF2B5EF4-FFF2-40B4-BE49-F238E27FC236}">
                      <a16:creationId xmlns:a16="http://schemas.microsoft.com/office/drawing/2014/main" id="{8328676D-DD85-74A4-EF4D-7F7B0EDF0EB3}"/>
                    </a:ext>
                  </a:extLst>
                </p14:cNvPr>
                <p14:cNvContentPartPr/>
                <p14:nvPr/>
              </p14:nvContentPartPr>
              <p14:xfrm>
                <a:off x="8266895" y="1677745"/>
                <a:ext cx="338400" cy="200520"/>
              </p14:xfrm>
            </p:contentPart>
          </mc:Choice>
          <mc:Fallback xmlns="">
            <p:pic>
              <p:nvPicPr>
                <p:cNvPr id="59" name="墨迹 58">
                  <a:extLst>
                    <a:ext uri="{FF2B5EF4-FFF2-40B4-BE49-F238E27FC236}">
                      <a16:creationId xmlns:a16="http://schemas.microsoft.com/office/drawing/2014/main" id="{8328676D-DD85-74A4-EF4D-7F7B0EDF0EB3}"/>
                    </a:ext>
                  </a:extLst>
                </p:cNvPr>
                <p:cNvPicPr/>
                <p:nvPr/>
              </p:nvPicPr>
              <p:blipFill>
                <a:blip r:embed="rId111"/>
                <a:stretch>
                  <a:fillRect/>
                </a:stretch>
              </p:blipFill>
              <p:spPr>
                <a:xfrm>
                  <a:off x="8230895" y="1642105"/>
                  <a:ext cx="410040" cy="27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2">
              <p14:nvContentPartPr>
                <p14:cNvPr id="61" name="墨迹 60">
                  <a:extLst>
                    <a:ext uri="{FF2B5EF4-FFF2-40B4-BE49-F238E27FC236}">
                      <a16:creationId xmlns:a16="http://schemas.microsoft.com/office/drawing/2014/main" id="{454E3392-1615-F5A1-E497-37F350BD3FFA}"/>
                    </a:ext>
                  </a:extLst>
                </p14:cNvPr>
                <p14:cNvContentPartPr/>
                <p14:nvPr/>
              </p14:nvContentPartPr>
              <p14:xfrm>
                <a:off x="4661855" y="1904185"/>
                <a:ext cx="221400" cy="325800"/>
              </p14:xfrm>
            </p:contentPart>
          </mc:Choice>
          <mc:Fallback xmlns="">
            <p:pic>
              <p:nvPicPr>
                <p:cNvPr id="61" name="墨迹 60">
                  <a:extLst>
                    <a:ext uri="{FF2B5EF4-FFF2-40B4-BE49-F238E27FC236}">
                      <a16:creationId xmlns:a16="http://schemas.microsoft.com/office/drawing/2014/main" id="{454E3392-1615-F5A1-E497-37F350BD3FFA}"/>
                    </a:ext>
                  </a:extLst>
                </p:cNvPr>
                <p:cNvPicPr/>
                <p:nvPr/>
              </p:nvPicPr>
              <p:blipFill>
                <a:blip r:embed="rId113"/>
                <a:stretch>
                  <a:fillRect/>
                </a:stretch>
              </p:blipFill>
              <p:spPr>
                <a:xfrm>
                  <a:off x="4625855" y="1868185"/>
                  <a:ext cx="293040" cy="39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4">
              <p14:nvContentPartPr>
                <p14:cNvPr id="62" name="墨迹 61">
                  <a:extLst>
                    <a:ext uri="{FF2B5EF4-FFF2-40B4-BE49-F238E27FC236}">
                      <a16:creationId xmlns:a16="http://schemas.microsoft.com/office/drawing/2014/main" id="{38AAD5D5-8028-BE67-64E5-7FBC24713AF1}"/>
                    </a:ext>
                  </a:extLst>
                </p14:cNvPr>
                <p14:cNvContentPartPr/>
                <p14:nvPr/>
              </p14:nvContentPartPr>
              <p14:xfrm>
                <a:off x="4892255" y="2054665"/>
                <a:ext cx="122400" cy="239040"/>
              </p14:xfrm>
            </p:contentPart>
          </mc:Choice>
          <mc:Fallback xmlns="">
            <p:pic>
              <p:nvPicPr>
                <p:cNvPr id="62" name="墨迹 61">
                  <a:extLst>
                    <a:ext uri="{FF2B5EF4-FFF2-40B4-BE49-F238E27FC236}">
                      <a16:creationId xmlns:a16="http://schemas.microsoft.com/office/drawing/2014/main" id="{38AAD5D5-8028-BE67-64E5-7FBC24713AF1}"/>
                    </a:ext>
                  </a:extLst>
                </p:cNvPr>
                <p:cNvPicPr/>
                <p:nvPr/>
              </p:nvPicPr>
              <p:blipFill>
                <a:blip r:embed="rId115"/>
                <a:stretch>
                  <a:fillRect/>
                </a:stretch>
              </p:blipFill>
              <p:spPr>
                <a:xfrm>
                  <a:off x="4856615" y="2018665"/>
                  <a:ext cx="194040" cy="31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6">
              <p14:nvContentPartPr>
                <p14:cNvPr id="63" name="墨迹 62">
                  <a:extLst>
                    <a:ext uri="{FF2B5EF4-FFF2-40B4-BE49-F238E27FC236}">
                      <a16:creationId xmlns:a16="http://schemas.microsoft.com/office/drawing/2014/main" id="{8948E497-BD3A-E024-A99F-602A309F989F}"/>
                    </a:ext>
                  </a:extLst>
                </p14:cNvPr>
                <p14:cNvContentPartPr/>
                <p14:nvPr/>
              </p14:nvContentPartPr>
              <p14:xfrm>
                <a:off x="4797935" y="2299825"/>
                <a:ext cx="169920" cy="9720"/>
              </p14:xfrm>
            </p:contentPart>
          </mc:Choice>
          <mc:Fallback xmlns="">
            <p:pic>
              <p:nvPicPr>
                <p:cNvPr id="63" name="墨迹 62">
                  <a:extLst>
                    <a:ext uri="{FF2B5EF4-FFF2-40B4-BE49-F238E27FC236}">
                      <a16:creationId xmlns:a16="http://schemas.microsoft.com/office/drawing/2014/main" id="{8948E497-BD3A-E024-A99F-602A309F989F}"/>
                    </a:ext>
                  </a:extLst>
                </p:cNvPr>
                <p:cNvPicPr/>
                <p:nvPr/>
              </p:nvPicPr>
              <p:blipFill>
                <a:blip r:embed="rId117"/>
                <a:stretch>
                  <a:fillRect/>
                </a:stretch>
              </p:blipFill>
              <p:spPr>
                <a:xfrm>
                  <a:off x="4761935" y="2264185"/>
                  <a:ext cx="241560" cy="8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8">
              <p14:nvContentPartPr>
                <p14:cNvPr id="86016" name="墨迹 86015">
                  <a:extLst>
                    <a:ext uri="{FF2B5EF4-FFF2-40B4-BE49-F238E27FC236}">
                      <a16:creationId xmlns:a16="http://schemas.microsoft.com/office/drawing/2014/main" id="{6407FC15-610E-ADFF-1AFF-81CAA5E71CE8}"/>
                    </a:ext>
                  </a:extLst>
                </p14:cNvPr>
                <p14:cNvContentPartPr/>
                <p14:nvPr/>
              </p14:nvContentPartPr>
              <p14:xfrm>
                <a:off x="4750775" y="2441305"/>
                <a:ext cx="226440" cy="360"/>
              </p14:xfrm>
            </p:contentPart>
          </mc:Choice>
          <mc:Fallback xmlns="">
            <p:pic>
              <p:nvPicPr>
                <p:cNvPr id="86016" name="墨迹 86015">
                  <a:extLst>
                    <a:ext uri="{FF2B5EF4-FFF2-40B4-BE49-F238E27FC236}">
                      <a16:creationId xmlns:a16="http://schemas.microsoft.com/office/drawing/2014/main" id="{6407FC15-610E-ADFF-1AFF-81CAA5E71CE8}"/>
                    </a:ext>
                  </a:extLst>
                </p:cNvPr>
                <p:cNvPicPr/>
                <p:nvPr/>
              </p:nvPicPr>
              <p:blipFill>
                <a:blip r:embed="rId119"/>
                <a:stretch>
                  <a:fillRect/>
                </a:stretch>
              </p:blipFill>
              <p:spPr>
                <a:xfrm>
                  <a:off x="4714775" y="2405305"/>
                  <a:ext cx="29808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0">
              <p14:nvContentPartPr>
                <p14:cNvPr id="86017" name="墨迹 86016">
                  <a:extLst>
                    <a:ext uri="{FF2B5EF4-FFF2-40B4-BE49-F238E27FC236}">
                      <a16:creationId xmlns:a16="http://schemas.microsoft.com/office/drawing/2014/main" id="{C820B988-6E60-1A69-3E2E-CBB1F53663E1}"/>
                    </a:ext>
                  </a:extLst>
                </p14:cNvPr>
                <p14:cNvContentPartPr/>
                <p14:nvPr/>
              </p14:nvContentPartPr>
              <p14:xfrm>
                <a:off x="4787495" y="2346625"/>
                <a:ext cx="114480" cy="357480"/>
              </p14:xfrm>
            </p:contentPart>
          </mc:Choice>
          <mc:Fallback xmlns="">
            <p:pic>
              <p:nvPicPr>
                <p:cNvPr id="86017" name="墨迹 86016">
                  <a:extLst>
                    <a:ext uri="{FF2B5EF4-FFF2-40B4-BE49-F238E27FC236}">
                      <a16:creationId xmlns:a16="http://schemas.microsoft.com/office/drawing/2014/main" id="{C820B988-6E60-1A69-3E2E-CBB1F53663E1}"/>
                    </a:ext>
                  </a:extLst>
                </p:cNvPr>
                <p:cNvPicPr/>
                <p:nvPr/>
              </p:nvPicPr>
              <p:blipFill>
                <a:blip r:embed="rId121"/>
                <a:stretch>
                  <a:fillRect/>
                </a:stretch>
              </p:blipFill>
              <p:spPr>
                <a:xfrm>
                  <a:off x="4751495" y="2310985"/>
                  <a:ext cx="186120" cy="42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2">
              <p14:nvContentPartPr>
                <p14:cNvPr id="86020" name="墨迹 86019">
                  <a:extLst>
                    <a:ext uri="{FF2B5EF4-FFF2-40B4-BE49-F238E27FC236}">
                      <a16:creationId xmlns:a16="http://schemas.microsoft.com/office/drawing/2014/main" id="{178B249F-9D37-0E09-4D55-F269477B299E}"/>
                    </a:ext>
                  </a:extLst>
                </p14:cNvPr>
                <p14:cNvContentPartPr/>
                <p14:nvPr/>
              </p14:nvContentPartPr>
              <p14:xfrm>
                <a:off x="4609295" y="2629585"/>
                <a:ext cx="630720" cy="360"/>
              </p14:xfrm>
            </p:contentPart>
          </mc:Choice>
          <mc:Fallback xmlns="">
            <p:pic>
              <p:nvPicPr>
                <p:cNvPr id="86020" name="墨迹 86019">
                  <a:extLst>
                    <a:ext uri="{FF2B5EF4-FFF2-40B4-BE49-F238E27FC236}">
                      <a16:creationId xmlns:a16="http://schemas.microsoft.com/office/drawing/2014/main" id="{178B249F-9D37-0E09-4D55-F269477B299E}"/>
                    </a:ext>
                  </a:extLst>
                </p:cNvPr>
                <p:cNvPicPr/>
                <p:nvPr/>
              </p:nvPicPr>
              <p:blipFill>
                <a:blip r:embed="rId123"/>
                <a:stretch>
                  <a:fillRect/>
                </a:stretch>
              </p:blipFill>
              <p:spPr>
                <a:xfrm>
                  <a:off x="4573655" y="2593585"/>
                  <a:ext cx="70236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4">
              <p14:nvContentPartPr>
                <p14:cNvPr id="86022" name="墨迹 86021">
                  <a:extLst>
                    <a:ext uri="{FF2B5EF4-FFF2-40B4-BE49-F238E27FC236}">
                      <a16:creationId xmlns:a16="http://schemas.microsoft.com/office/drawing/2014/main" id="{18A54AFB-7EE7-5589-09C3-8CC029DE9E67}"/>
                    </a:ext>
                  </a:extLst>
                </p14:cNvPr>
                <p14:cNvContentPartPr/>
                <p14:nvPr/>
              </p14:nvContentPartPr>
              <p14:xfrm>
                <a:off x="5533055" y="1978705"/>
                <a:ext cx="327960" cy="179280"/>
              </p14:xfrm>
            </p:contentPart>
          </mc:Choice>
          <mc:Fallback xmlns="">
            <p:pic>
              <p:nvPicPr>
                <p:cNvPr id="86022" name="墨迹 86021">
                  <a:extLst>
                    <a:ext uri="{FF2B5EF4-FFF2-40B4-BE49-F238E27FC236}">
                      <a16:creationId xmlns:a16="http://schemas.microsoft.com/office/drawing/2014/main" id="{18A54AFB-7EE7-5589-09C3-8CC029DE9E67}"/>
                    </a:ext>
                  </a:extLst>
                </p:cNvPr>
                <p:cNvPicPr/>
                <p:nvPr/>
              </p:nvPicPr>
              <p:blipFill>
                <a:blip r:embed="rId125"/>
                <a:stretch>
                  <a:fillRect/>
                </a:stretch>
              </p:blipFill>
              <p:spPr>
                <a:xfrm>
                  <a:off x="5497415" y="1942705"/>
                  <a:ext cx="399600" cy="25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6">
              <p14:nvContentPartPr>
                <p14:cNvPr id="86023" name="墨迹 86022">
                  <a:extLst>
                    <a:ext uri="{FF2B5EF4-FFF2-40B4-BE49-F238E27FC236}">
                      <a16:creationId xmlns:a16="http://schemas.microsoft.com/office/drawing/2014/main" id="{2BE5E95E-D610-BF27-55D7-C514A10CEAA8}"/>
                    </a:ext>
                  </a:extLst>
                </p14:cNvPr>
                <p14:cNvContentPartPr/>
                <p14:nvPr/>
              </p14:nvContentPartPr>
              <p14:xfrm>
                <a:off x="5655455" y="2177065"/>
                <a:ext cx="58320" cy="546120"/>
              </p14:xfrm>
            </p:contentPart>
          </mc:Choice>
          <mc:Fallback xmlns="">
            <p:pic>
              <p:nvPicPr>
                <p:cNvPr id="86023" name="墨迹 86022">
                  <a:extLst>
                    <a:ext uri="{FF2B5EF4-FFF2-40B4-BE49-F238E27FC236}">
                      <a16:creationId xmlns:a16="http://schemas.microsoft.com/office/drawing/2014/main" id="{2BE5E95E-D610-BF27-55D7-C514A10CEAA8}"/>
                    </a:ext>
                  </a:extLst>
                </p:cNvPr>
                <p:cNvPicPr/>
                <p:nvPr/>
              </p:nvPicPr>
              <p:blipFill>
                <a:blip r:embed="rId127"/>
                <a:stretch>
                  <a:fillRect/>
                </a:stretch>
              </p:blipFill>
              <p:spPr>
                <a:xfrm>
                  <a:off x="5619815" y="2141065"/>
                  <a:ext cx="129960" cy="61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8">
              <p14:nvContentPartPr>
                <p14:cNvPr id="86024" name="墨迹 86023">
                  <a:extLst>
                    <a:ext uri="{FF2B5EF4-FFF2-40B4-BE49-F238E27FC236}">
                      <a16:creationId xmlns:a16="http://schemas.microsoft.com/office/drawing/2014/main" id="{C30D0382-0DDD-EF63-1C74-3B153BF7EFE2}"/>
                    </a:ext>
                  </a:extLst>
                </p14:cNvPr>
                <p14:cNvContentPartPr/>
                <p14:nvPr/>
              </p14:nvContentPartPr>
              <p14:xfrm>
                <a:off x="5598935" y="2337265"/>
                <a:ext cx="28440" cy="25920"/>
              </p14:xfrm>
            </p:contentPart>
          </mc:Choice>
          <mc:Fallback xmlns="">
            <p:pic>
              <p:nvPicPr>
                <p:cNvPr id="86024" name="墨迹 86023">
                  <a:extLst>
                    <a:ext uri="{FF2B5EF4-FFF2-40B4-BE49-F238E27FC236}">
                      <a16:creationId xmlns:a16="http://schemas.microsoft.com/office/drawing/2014/main" id="{C30D0382-0DDD-EF63-1C74-3B153BF7EFE2}"/>
                    </a:ext>
                  </a:extLst>
                </p:cNvPr>
                <p:cNvPicPr/>
                <p:nvPr/>
              </p:nvPicPr>
              <p:blipFill>
                <a:blip r:embed="rId129"/>
                <a:stretch>
                  <a:fillRect/>
                </a:stretch>
              </p:blipFill>
              <p:spPr>
                <a:xfrm>
                  <a:off x="5563295" y="2301625"/>
                  <a:ext cx="100080" cy="9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0">
              <p14:nvContentPartPr>
                <p14:cNvPr id="86025" name="墨迹 86024">
                  <a:extLst>
                    <a:ext uri="{FF2B5EF4-FFF2-40B4-BE49-F238E27FC236}">
                      <a16:creationId xmlns:a16="http://schemas.microsoft.com/office/drawing/2014/main" id="{8CAE67EE-005A-FFAB-D97B-3F9C1DB1907F}"/>
                    </a:ext>
                  </a:extLst>
                </p14:cNvPr>
                <p14:cNvContentPartPr/>
                <p14:nvPr/>
              </p14:nvContentPartPr>
              <p14:xfrm>
                <a:off x="5551775" y="2429785"/>
                <a:ext cx="158400" cy="124920"/>
              </p14:xfrm>
            </p:contentPart>
          </mc:Choice>
          <mc:Fallback xmlns="">
            <p:pic>
              <p:nvPicPr>
                <p:cNvPr id="86025" name="墨迹 86024">
                  <a:extLst>
                    <a:ext uri="{FF2B5EF4-FFF2-40B4-BE49-F238E27FC236}">
                      <a16:creationId xmlns:a16="http://schemas.microsoft.com/office/drawing/2014/main" id="{8CAE67EE-005A-FFAB-D97B-3F9C1DB1907F}"/>
                    </a:ext>
                  </a:extLst>
                </p:cNvPr>
                <p:cNvPicPr/>
                <p:nvPr/>
              </p:nvPicPr>
              <p:blipFill>
                <a:blip r:embed="rId131"/>
                <a:stretch>
                  <a:fillRect/>
                </a:stretch>
              </p:blipFill>
              <p:spPr>
                <a:xfrm>
                  <a:off x="5516135" y="2393785"/>
                  <a:ext cx="230040" cy="196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2">
              <p14:nvContentPartPr>
                <p14:cNvPr id="86026" name="墨迹 86025">
                  <a:extLst>
                    <a:ext uri="{FF2B5EF4-FFF2-40B4-BE49-F238E27FC236}">
                      <a16:creationId xmlns:a16="http://schemas.microsoft.com/office/drawing/2014/main" id="{19FE0BA9-3350-4144-7370-0DD1B58E0EBD}"/>
                    </a:ext>
                  </a:extLst>
                </p14:cNvPr>
                <p14:cNvContentPartPr/>
                <p14:nvPr/>
              </p14:nvContentPartPr>
              <p14:xfrm>
                <a:off x="5797655" y="2252665"/>
                <a:ext cx="141120" cy="253800"/>
              </p14:xfrm>
            </p:contentPart>
          </mc:Choice>
          <mc:Fallback xmlns="">
            <p:pic>
              <p:nvPicPr>
                <p:cNvPr id="86026" name="墨迹 86025">
                  <a:extLst>
                    <a:ext uri="{FF2B5EF4-FFF2-40B4-BE49-F238E27FC236}">
                      <a16:creationId xmlns:a16="http://schemas.microsoft.com/office/drawing/2014/main" id="{19FE0BA9-3350-4144-7370-0DD1B58E0EBD}"/>
                    </a:ext>
                  </a:extLst>
                </p:cNvPr>
                <p:cNvPicPr/>
                <p:nvPr/>
              </p:nvPicPr>
              <p:blipFill>
                <a:blip r:embed="rId133"/>
                <a:stretch>
                  <a:fillRect/>
                </a:stretch>
              </p:blipFill>
              <p:spPr>
                <a:xfrm>
                  <a:off x="5762015" y="2217025"/>
                  <a:ext cx="212760" cy="32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4">
              <p14:nvContentPartPr>
                <p14:cNvPr id="86027" name="墨迹 86026">
                  <a:extLst>
                    <a:ext uri="{FF2B5EF4-FFF2-40B4-BE49-F238E27FC236}">
                      <a16:creationId xmlns:a16="http://schemas.microsoft.com/office/drawing/2014/main" id="{68D1B139-92BF-C543-B3DF-484ABB129ED7}"/>
                    </a:ext>
                  </a:extLst>
                </p14:cNvPr>
                <p14:cNvContentPartPr/>
                <p14:nvPr/>
              </p14:nvContentPartPr>
              <p14:xfrm>
                <a:off x="5420015" y="2413225"/>
                <a:ext cx="683640" cy="274680"/>
              </p14:xfrm>
            </p:contentPart>
          </mc:Choice>
          <mc:Fallback xmlns="">
            <p:pic>
              <p:nvPicPr>
                <p:cNvPr id="86027" name="墨迹 86026">
                  <a:extLst>
                    <a:ext uri="{FF2B5EF4-FFF2-40B4-BE49-F238E27FC236}">
                      <a16:creationId xmlns:a16="http://schemas.microsoft.com/office/drawing/2014/main" id="{68D1B139-92BF-C543-B3DF-484ABB129ED7}"/>
                    </a:ext>
                  </a:extLst>
                </p:cNvPr>
                <p:cNvPicPr/>
                <p:nvPr/>
              </p:nvPicPr>
              <p:blipFill>
                <a:blip r:embed="rId135"/>
                <a:stretch>
                  <a:fillRect/>
                </a:stretch>
              </p:blipFill>
              <p:spPr>
                <a:xfrm>
                  <a:off x="5384015" y="2377225"/>
                  <a:ext cx="755280" cy="34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6">
              <p14:nvContentPartPr>
                <p14:cNvPr id="86028" name="墨迹 86027">
                  <a:extLst>
                    <a:ext uri="{FF2B5EF4-FFF2-40B4-BE49-F238E27FC236}">
                      <a16:creationId xmlns:a16="http://schemas.microsoft.com/office/drawing/2014/main" id="{9D19550C-B9DF-94AC-6DBC-C8BE99C5F1C3}"/>
                    </a:ext>
                  </a:extLst>
                </p14:cNvPr>
                <p14:cNvContentPartPr/>
                <p14:nvPr/>
              </p14:nvContentPartPr>
              <p14:xfrm>
                <a:off x="6116615" y="2271385"/>
                <a:ext cx="20160" cy="388080"/>
              </p14:xfrm>
            </p:contentPart>
          </mc:Choice>
          <mc:Fallback xmlns="">
            <p:pic>
              <p:nvPicPr>
                <p:cNvPr id="86028" name="墨迹 86027">
                  <a:extLst>
                    <a:ext uri="{FF2B5EF4-FFF2-40B4-BE49-F238E27FC236}">
                      <a16:creationId xmlns:a16="http://schemas.microsoft.com/office/drawing/2014/main" id="{9D19550C-B9DF-94AC-6DBC-C8BE99C5F1C3}"/>
                    </a:ext>
                  </a:extLst>
                </p:cNvPr>
                <p:cNvPicPr/>
                <p:nvPr/>
              </p:nvPicPr>
              <p:blipFill>
                <a:blip r:embed="rId137"/>
                <a:stretch>
                  <a:fillRect/>
                </a:stretch>
              </p:blipFill>
              <p:spPr>
                <a:xfrm>
                  <a:off x="6080975" y="2235745"/>
                  <a:ext cx="91800" cy="45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8">
              <p14:nvContentPartPr>
                <p14:cNvPr id="86029" name="墨迹 86028">
                  <a:extLst>
                    <a:ext uri="{FF2B5EF4-FFF2-40B4-BE49-F238E27FC236}">
                      <a16:creationId xmlns:a16="http://schemas.microsoft.com/office/drawing/2014/main" id="{B1F7DC47-247A-06EF-FBC1-66337992CE42}"/>
                    </a:ext>
                  </a:extLst>
                </p14:cNvPr>
                <p14:cNvContentPartPr/>
                <p14:nvPr/>
              </p14:nvContentPartPr>
              <p14:xfrm>
                <a:off x="6410015" y="1941625"/>
                <a:ext cx="38520" cy="137880"/>
              </p14:xfrm>
            </p:contentPart>
          </mc:Choice>
          <mc:Fallback xmlns="">
            <p:pic>
              <p:nvPicPr>
                <p:cNvPr id="86029" name="墨迹 86028">
                  <a:extLst>
                    <a:ext uri="{FF2B5EF4-FFF2-40B4-BE49-F238E27FC236}">
                      <a16:creationId xmlns:a16="http://schemas.microsoft.com/office/drawing/2014/main" id="{B1F7DC47-247A-06EF-FBC1-66337992CE42}"/>
                    </a:ext>
                  </a:extLst>
                </p:cNvPr>
                <p:cNvPicPr/>
                <p:nvPr/>
              </p:nvPicPr>
              <p:blipFill>
                <a:blip r:embed="rId139"/>
                <a:stretch>
                  <a:fillRect/>
                </a:stretch>
              </p:blipFill>
              <p:spPr>
                <a:xfrm>
                  <a:off x="6374375" y="1905625"/>
                  <a:ext cx="110160" cy="20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0">
              <p14:nvContentPartPr>
                <p14:cNvPr id="86030" name="墨迹 86029">
                  <a:extLst>
                    <a:ext uri="{FF2B5EF4-FFF2-40B4-BE49-F238E27FC236}">
                      <a16:creationId xmlns:a16="http://schemas.microsoft.com/office/drawing/2014/main" id="{298430DF-985F-ED8C-DD75-F4B76F72CAA9}"/>
                    </a:ext>
                  </a:extLst>
                </p14:cNvPr>
                <p14:cNvContentPartPr/>
                <p14:nvPr/>
              </p14:nvContentPartPr>
              <p14:xfrm>
                <a:off x="6464015" y="1979425"/>
                <a:ext cx="182160" cy="141840"/>
              </p14:xfrm>
            </p:contentPart>
          </mc:Choice>
          <mc:Fallback xmlns="">
            <p:pic>
              <p:nvPicPr>
                <p:cNvPr id="86030" name="墨迹 86029">
                  <a:extLst>
                    <a:ext uri="{FF2B5EF4-FFF2-40B4-BE49-F238E27FC236}">
                      <a16:creationId xmlns:a16="http://schemas.microsoft.com/office/drawing/2014/main" id="{298430DF-985F-ED8C-DD75-F4B76F72CAA9}"/>
                    </a:ext>
                  </a:extLst>
                </p:cNvPr>
                <p:cNvPicPr/>
                <p:nvPr/>
              </p:nvPicPr>
              <p:blipFill>
                <a:blip r:embed="rId141"/>
                <a:stretch>
                  <a:fillRect/>
                </a:stretch>
              </p:blipFill>
              <p:spPr>
                <a:xfrm>
                  <a:off x="6428015" y="1943425"/>
                  <a:ext cx="253800" cy="21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2">
              <p14:nvContentPartPr>
                <p14:cNvPr id="86031" name="墨迹 86030">
                  <a:extLst>
                    <a:ext uri="{FF2B5EF4-FFF2-40B4-BE49-F238E27FC236}">
                      <a16:creationId xmlns:a16="http://schemas.microsoft.com/office/drawing/2014/main" id="{A0DCE742-2052-AB0F-EB60-11E02CDEC57A}"/>
                    </a:ext>
                  </a:extLst>
                </p14:cNvPr>
                <p14:cNvContentPartPr/>
                <p14:nvPr/>
              </p14:nvContentPartPr>
              <p14:xfrm>
                <a:off x="6334415" y="2098225"/>
                <a:ext cx="295200" cy="60480"/>
              </p14:xfrm>
            </p:contentPart>
          </mc:Choice>
          <mc:Fallback xmlns="">
            <p:pic>
              <p:nvPicPr>
                <p:cNvPr id="86031" name="墨迹 86030">
                  <a:extLst>
                    <a:ext uri="{FF2B5EF4-FFF2-40B4-BE49-F238E27FC236}">
                      <a16:creationId xmlns:a16="http://schemas.microsoft.com/office/drawing/2014/main" id="{A0DCE742-2052-AB0F-EB60-11E02CDEC57A}"/>
                    </a:ext>
                  </a:extLst>
                </p:cNvPr>
                <p:cNvPicPr/>
                <p:nvPr/>
              </p:nvPicPr>
              <p:blipFill>
                <a:blip r:embed="rId143"/>
                <a:stretch>
                  <a:fillRect/>
                </a:stretch>
              </p:blipFill>
              <p:spPr>
                <a:xfrm>
                  <a:off x="6298415" y="2062225"/>
                  <a:ext cx="366840" cy="13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4">
              <p14:nvContentPartPr>
                <p14:cNvPr id="86032" name="墨迹 86031">
                  <a:extLst>
                    <a:ext uri="{FF2B5EF4-FFF2-40B4-BE49-F238E27FC236}">
                      <a16:creationId xmlns:a16="http://schemas.microsoft.com/office/drawing/2014/main" id="{2537C00A-7E0A-F00E-C01E-06B9E4DE27AF}"/>
                    </a:ext>
                  </a:extLst>
                </p14:cNvPr>
                <p14:cNvContentPartPr/>
                <p14:nvPr/>
              </p14:nvContentPartPr>
              <p14:xfrm>
                <a:off x="6475175" y="1847305"/>
                <a:ext cx="19800" cy="465840"/>
              </p14:xfrm>
            </p:contentPart>
          </mc:Choice>
          <mc:Fallback xmlns="">
            <p:pic>
              <p:nvPicPr>
                <p:cNvPr id="86032" name="墨迹 86031">
                  <a:extLst>
                    <a:ext uri="{FF2B5EF4-FFF2-40B4-BE49-F238E27FC236}">
                      <a16:creationId xmlns:a16="http://schemas.microsoft.com/office/drawing/2014/main" id="{2537C00A-7E0A-F00E-C01E-06B9E4DE27AF}"/>
                    </a:ext>
                  </a:extLst>
                </p:cNvPr>
                <p:cNvPicPr/>
                <p:nvPr/>
              </p:nvPicPr>
              <p:blipFill>
                <a:blip r:embed="rId145"/>
                <a:stretch>
                  <a:fillRect/>
                </a:stretch>
              </p:blipFill>
              <p:spPr>
                <a:xfrm>
                  <a:off x="6439535" y="1811665"/>
                  <a:ext cx="91440" cy="53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6">
              <p14:nvContentPartPr>
                <p14:cNvPr id="86033" name="墨迹 86032">
                  <a:extLst>
                    <a:ext uri="{FF2B5EF4-FFF2-40B4-BE49-F238E27FC236}">
                      <a16:creationId xmlns:a16="http://schemas.microsoft.com/office/drawing/2014/main" id="{0FB40212-026D-5E2C-6822-6445DE63F2B6}"/>
                    </a:ext>
                  </a:extLst>
                </p14:cNvPr>
                <p14:cNvContentPartPr/>
                <p14:nvPr/>
              </p14:nvContentPartPr>
              <p14:xfrm>
                <a:off x="6392735" y="2205505"/>
                <a:ext cx="64440" cy="91800"/>
              </p14:xfrm>
            </p:contentPart>
          </mc:Choice>
          <mc:Fallback xmlns="">
            <p:pic>
              <p:nvPicPr>
                <p:cNvPr id="86033" name="墨迹 86032">
                  <a:extLst>
                    <a:ext uri="{FF2B5EF4-FFF2-40B4-BE49-F238E27FC236}">
                      <a16:creationId xmlns:a16="http://schemas.microsoft.com/office/drawing/2014/main" id="{0FB40212-026D-5E2C-6822-6445DE63F2B6}"/>
                    </a:ext>
                  </a:extLst>
                </p:cNvPr>
                <p:cNvPicPr/>
                <p:nvPr/>
              </p:nvPicPr>
              <p:blipFill>
                <a:blip r:embed="rId147"/>
                <a:stretch>
                  <a:fillRect/>
                </a:stretch>
              </p:blipFill>
              <p:spPr>
                <a:xfrm>
                  <a:off x="6356735" y="2169865"/>
                  <a:ext cx="136080" cy="163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8">
              <p14:nvContentPartPr>
                <p14:cNvPr id="86034" name="墨迹 86033">
                  <a:extLst>
                    <a:ext uri="{FF2B5EF4-FFF2-40B4-BE49-F238E27FC236}">
                      <a16:creationId xmlns:a16="http://schemas.microsoft.com/office/drawing/2014/main" id="{F010FECE-FEF5-A95E-34C5-5B27E2CF8D0C}"/>
                    </a:ext>
                  </a:extLst>
                </p14:cNvPr>
                <p14:cNvContentPartPr/>
                <p14:nvPr/>
              </p14:nvContentPartPr>
              <p14:xfrm>
                <a:off x="6551135" y="2214865"/>
                <a:ext cx="103680" cy="65160"/>
              </p14:xfrm>
            </p:contentPart>
          </mc:Choice>
          <mc:Fallback xmlns="">
            <p:pic>
              <p:nvPicPr>
                <p:cNvPr id="86034" name="墨迹 86033">
                  <a:extLst>
                    <a:ext uri="{FF2B5EF4-FFF2-40B4-BE49-F238E27FC236}">
                      <a16:creationId xmlns:a16="http://schemas.microsoft.com/office/drawing/2014/main" id="{F010FECE-FEF5-A95E-34C5-5B27E2CF8D0C}"/>
                    </a:ext>
                  </a:extLst>
                </p:cNvPr>
                <p:cNvPicPr/>
                <p:nvPr/>
              </p:nvPicPr>
              <p:blipFill>
                <a:blip r:embed="rId149"/>
                <a:stretch>
                  <a:fillRect/>
                </a:stretch>
              </p:blipFill>
              <p:spPr>
                <a:xfrm>
                  <a:off x="6515495" y="2179225"/>
                  <a:ext cx="175320" cy="13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0">
              <p14:nvContentPartPr>
                <p14:cNvPr id="86035" name="墨迹 86034">
                  <a:extLst>
                    <a:ext uri="{FF2B5EF4-FFF2-40B4-BE49-F238E27FC236}">
                      <a16:creationId xmlns:a16="http://schemas.microsoft.com/office/drawing/2014/main" id="{2C6803D4-DBE1-7DFF-E8AA-3BA366664FAB}"/>
                    </a:ext>
                  </a:extLst>
                </p14:cNvPr>
                <p14:cNvContentPartPr/>
                <p14:nvPr/>
              </p14:nvContentPartPr>
              <p14:xfrm>
                <a:off x="6381215" y="2375065"/>
                <a:ext cx="170280" cy="341280"/>
              </p14:xfrm>
            </p:contentPart>
          </mc:Choice>
          <mc:Fallback xmlns="">
            <p:pic>
              <p:nvPicPr>
                <p:cNvPr id="86035" name="墨迹 86034">
                  <a:extLst>
                    <a:ext uri="{FF2B5EF4-FFF2-40B4-BE49-F238E27FC236}">
                      <a16:creationId xmlns:a16="http://schemas.microsoft.com/office/drawing/2014/main" id="{2C6803D4-DBE1-7DFF-E8AA-3BA366664FAB}"/>
                    </a:ext>
                  </a:extLst>
                </p:cNvPr>
                <p:cNvPicPr/>
                <p:nvPr/>
              </p:nvPicPr>
              <p:blipFill>
                <a:blip r:embed="rId151"/>
                <a:stretch>
                  <a:fillRect/>
                </a:stretch>
              </p:blipFill>
              <p:spPr>
                <a:xfrm>
                  <a:off x="6345215" y="2339425"/>
                  <a:ext cx="241920" cy="41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2">
              <p14:nvContentPartPr>
                <p14:cNvPr id="86036" name="墨迹 86035">
                  <a:extLst>
                    <a:ext uri="{FF2B5EF4-FFF2-40B4-BE49-F238E27FC236}">
                      <a16:creationId xmlns:a16="http://schemas.microsoft.com/office/drawing/2014/main" id="{B221DE60-49A9-C652-05FC-9BCBD762CE38}"/>
                    </a:ext>
                  </a:extLst>
                </p14:cNvPr>
                <p14:cNvContentPartPr/>
                <p14:nvPr/>
              </p14:nvContentPartPr>
              <p14:xfrm>
                <a:off x="6425495" y="2460025"/>
                <a:ext cx="97920" cy="273600"/>
              </p14:xfrm>
            </p:contentPart>
          </mc:Choice>
          <mc:Fallback xmlns="">
            <p:pic>
              <p:nvPicPr>
                <p:cNvPr id="86036" name="墨迹 86035">
                  <a:extLst>
                    <a:ext uri="{FF2B5EF4-FFF2-40B4-BE49-F238E27FC236}">
                      <a16:creationId xmlns:a16="http://schemas.microsoft.com/office/drawing/2014/main" id="{B221DE60-49A9-C652-05FC-9BCBD762CE38}"/>
                    </a:ext>
                  </a:extLst>
                </p:cNvPr>
                <p:cNvPicPr/>
                <p:nvPr/>
              </p:nvPicPr>
              <p:blipFill>
                <a:blip r:embed="rId153"/>
                <a:stretch>
                  <a:fillRect/>
                </a:stretch>
              </p:blipFill>
              <p:spPr>
                <a:xfrm>
                  <a:off x="6389495" y="2424025"/>
                  <a:ext cx="169560" cy="345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4">
              <p14:nvContentPartPr>
                <p14:cNvPr id="86037" name="墨迹 86036">
                  <a:extLst>
                    <a:ext uri="{FF2B5EF4-FFF2-40B4-BE49-F238E27FC236}">
                      <a16:creationId xmlns:a16="http://schemas.microsoft.com/office/drawing/2014/main" id="{3ADA615B-B019-7FF7-E231-6B5F745237F7}"/>
                    </a:ext>
                  </a:extLst>
                </p14:cNvPr>
                <p14:cNvContentPartPr/>
                <p14:nvPr/>
              </p14:nvContentPartPr>
              <p14:xfrm>
                <a:off x="6343775" y="2376865"/>
                <a:ext cx="450000" cy="130320"/>
              </p14:xfrm>
            </p:contentPart>
          </mc:Choice>
          <mc:Fallback xmlns="">
            <p:pic>
              <p:nvPicPr>
                <p:cNvPr id="86037" name="墨迹 86036">
                  <a:extLst>
                    <a:ext uri="{FF2B5EF4-FFF2-40B4-BE49-F238E27FC236}">
                      <a16:creationId xmlns:a16="http://schemas.microsoft.com/office/drawing/2014/main" id="{3ADA615B-B019-7FF7-E231-6B5F745237F7}"/>
                    </a:ext>
                  </a:extLst>
                </p:cNvPr>
                <p:cNvPicPr/>
                <p:nvPr/>
              </p:nvPicPr>
              <p:blipFill>
                <a:blip r:embed="rId155"/>
                <a:stretch>
                  <a:fillRect/>
                </a:stretch>
              </p:blipFill>
              <p:spPr>
                <a:xfrm>
                  <a:off x="6307775" y="2341225"/>
                  <a:ext cx="521640" cy="20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6">
              <p14:nvContentPartPr>
                <p14:cNvPr id="86038" name="墨迹 86037">
                  <a:extLst>
                    <a:ext uri="{FF2B5EF4-FFF2-40B4-BE49-F238E27FC236}">
                      <a16:creationId xmlns:a16="http://schemas.microsoft.com/office/drawing/2014/main" id="{170AEDDD-D9A4-BC1D-7CF6-854F556AEFB3}"/>
                    </a:ext>
                  </a:extLst>
                </p14:cNvPr>
                <p14:cNvContentPartPr/>
                <p14:nvPr/>
              </p14:nvContentPartPr>
              <p14:xfrm>
                <a:off x="6648335" y="1960705"/>
                <a:ext cx="186120" cy="422640"/>
              </p14:xfrm>
            </p:contentPart>
          </mc:Choice>
          <mc:Fallback xmlns="">
            <p:pic>
              <p:nvPicPr>
                <p:cNvPr id="86038" name="墨迹 86037">
                  <a:extLst>
                    <a:ext uri="{FF2B5EF4-FFF2-40B4-BE49-F238E27FC236}">
                      <a16:creationId xmlns:a16="http://schemas.microsoft.com/office/drawing/2014/main" id="{170AEDDD-D9A4-BC1D-7CF6-854F556AEFB3}"/>
                    </a:ext>
                  </a:extLst>
                </p:cNvPr>
                <p:cNvPicPr/>
                <p:nvPr/>
              </p:nvPicPr>
              <p:blipFill>
                <a:blip r:embed="rId157"/>
                <a:stretch>
                  <a:fillRect/>
                </a:stretch>
              </p:blipFill>
              <p:spPr>
                <a:xfrm>
                  <a:off x="6612335" y="1924705"/>
                  <a:ext cx="257760" cy="494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8">
              <p14:nvContentPartPr>
                <p14:cNvPr id="86039" name="墨迹 86038">
                  <a:extLst>
                    <a:ext uri="{FF2B5EF4-FFF2-40B4-BE49-F238E27FC236}">
                      <a16:creationId xmlns:a16="http://schemas.microsoft.com/office/drawing/2014/main" id="{CFAE6AA0-D2A6-F006-44D3-C65F6C8155B6}"/>
                    </a:ext>
                  </a:extLst>
                </p14:cNvPr>
                <p14:cNvContentPartPr/>
                <p14:nvPr/>
              </p14:nvContentPartPr>
              <p14:xfrm>
                <a:off x="6739775" y="2184625"/>
                <a:ext cx="263160" cy="125280"/>
              </p14:xfrm>
            </p:contentPart>
          </mc:Choice>
          <mc:Fallback xmlns="">
            <p:pic>
              <p:nvPicPr>
                <p:cNvPr id="86039" name="墨迹 86038">
                  <a:extLst>
                    <a:ext uri="{FF2B5EF4-FFF2-40B4-BE49-F238E27FC236}">
                      <a16:creationId xmlns:a16="http://schemas.microsoft.com/office/drawing/2014/main" id="{CFAE6AA0-D2A6-F006-44D3-C65F6C8155B6}"/>
                    </a:ext>
                  </a:extLst>
                </p:cNvPr>
                <p:cNvPicPr/>
                <p:nvPr/>
              </p:nvPicPr>
              <p:blipFill>
                <a:blip r:embed="rId159"/>
                <a:stretch>
                  <a:fillRect/>
                </a:stretch>
              </p:blipFill>
              <p:spPr>
                <a:xfrm>
                  <a:off x="6703775" y="2148625"/>
                  <a:ext cx="334800" cy="196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0">
              <p14:nvContentPartPr>
                <p14:cNvPr id="86040" name="墨迹 86039">
                  <a:extLst>
                    <a:ext uri="{FF2B5EF4-FFF2-40B4-BE49-F238E27FC236}">
                      <a16:creationId xmlns:a16="http://schemas.microsoft.com/office/drawing/2014/main" id="{65C4FEF9-9D63-5FB6-A74F-2B06B530729D}"/>
                    </a:ext>
                  </a:extLst>
                </p14:cNvPr>
                <p14:cNvContentPartPr/>
                <p14:nvPr/>
              </p14:nvContentPartPr>
              <p14:xfrm>
                <a:off x="6696575" y="2280745"/>
                <a:ext cx="175680" cy="494280"/>
              </p14:xfrm>
            </p:contentPart>
          </mc:Choice>
          <mc:Fallback xmlns="">
            <p:pic>
              <p:nvPicPr>
                <p:cNvPr id="86040" name="墨迹 86039">
                  <a:extLst>
                    <a:ext uri="{FF2B5EF4-FFF2-40B4-BE49-F238E27FC236}">
                      <a16:creationId xmlns:a16="http://schemas.microsoft.com/office/drawing/2014/main" id="{65C4FEF9-9D63-5FB6-A74F-2B06B530729D}"/>
                    </a:ext>
                  </a:extLst>
                </p:cNvPr>
                <p:cNvPicPr/>
                <p:nvPr/>
              </p:nvPicPr>
              <p:blipFill>
                <a:blip r:embed="rId161"/>
                <a:stretch>
                  <a:fillRect/>
                </a:stretch>
              </p:blipFill>
              <p:spPr>
                <a:xfrm>
                  <a:off x="6660935" y="2245105"/>
                  <a:ext cx="247320" cy="565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2">
              <p14:nvContentPartPr>
                <p14:cNvPr id="86041" name="墨迹 86040">
                  <a:extLst>
                    <a:ext uri="{FF2B5EF4-FFF2-40B4-BE49-F238E27FC236}">
                      <a16:creationId xmlns:a16="http://schemas.microsoft.com/office/drawing/2014/main" id="{E493399B-6C5C-3B58-7C2C-D0F76686AF79}"/>
                    </a:ext>
                  </a:extLst>
                </p14:cNvPr>
                <p14:cNvContentPartPr/>
                <p14:nvPr/>
              </p14:nvContentPartPr>
              <p14:xfrm>
                <a:off x="6768215" y="2431945"/>
                <a:ext cx="236520" cy="332640"/>
              </p14:xfrm>
            </p:contentPart>
          </mc:Choice>
          <mc:Fallback xmlns="">
            <p:pic>
              <p:nvPicPr>
                <p:cNvPr id="86041" name="墨迹 86040">
                  <a:extLst>
                    <a:ext uri="{FF2B5EF4-FFF2-40B4-BE49-F238E27FC236}">
                      <a16:creationId xmlns:a16="http://schemas.microsoft.com/office/drawing/2014/main" id="{E493399B-6C5C-3B58-7C2C-D0F76686AF79}"/>
                    </a:ext>
                  </a:extLst>
                </p:cNvPr>
                <p:cNvPicPr/>
                <p:nvPr/>
              </p:nvPicPr>
              <p:blipFill>
                <a:blip r:embed="rId163"/>
                <a:stretch>
                  <a:fillRect/>
                </a:stretch>
              </p:blipFill>
              <p:spPr>
                <a:xfrm>
                  <a:off x="6732215" y="2395945"/>
                  <a:ext cx="308160" cy="404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4">
              <p14:nvContentPartPr>
                <p14:cNvPr id="86043" name="墨迹 86042">
                  <a:extLst>
                    <a:ext uri="{FF2B5EF4-FFF2-40B4-BE49-F238E27FC236}">
                      <a16:creationId xmlns:a16="http://schemas.microsoft.com/office/drawing/2014/main" id="{26F9F7B7-B486-4972-3F2B-432EA421C4BC}"/>
                    </a:ext>
                  </a:extLst>
                </p14:cNvPr>
                <p14:cNvContentPartPr/>
                <p14:nvPr/>
              </p14:nvContentPartPr>
              <p14:xfrm>
                <a:off x="7133255" y="1998145"/>
                <a:ext cx="313920" cy="264240"/>
              </p14:xfrm>
            </p:contentPart>
          </mc:Choice>
          <mc:Fallback xmlns="">
            <p:pic>
              <p:nvPicPr>
                <p:cNvPr id="86043" name="墨迹 86042">
                  <a:extLst>
                    <a:ext uri="{FF2B5EF4-FFF2-40B4-BE49-F238E27FC236}">
                      <a16:creationId xmlns:a16="http://schemas.microsoft.com/office/drawing/2014/main" id="{26F9F7B7-B486-4972-3F2B-432EA421C4BC}"/>
                    </a:ext>
                  </a:extLst>
                </p:cNvPr>
                <p:cNvPicPr/>
                <p:nvPr/>
              </p:nvPicPr>
              <p:blipFill>
                <a:blip r:embed="rId165"/>
                <a:stretch>
                  <a:fillRect/>
                </a:stretch>
              </p:blipFill>
              <p:spPr>
                <a:xfrm>
                  <a:off x="7097615" y="1962145"/>
                  <a:ext cx="385560" cy="33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6">
              <p14:nvContentPartPr>
                <p14:cNvPr id="86044" name="墨迹 86043">
                  <a:extLst>
                    <a:ext uri="{FF2B5EF4-FFF2-40B4-BE49-F238E27FC236}">
                      <a16:creationId xmlns:a16="http://schemas.microsoft.com/office/drawing/2014/main" id="{EF433E12-1E75-9456-2603-7B8BB4EF9CE3}"/>
                    </a:ext>
                  </a:extLst>
                </p14:cNvPr>
                <p14:cNvContentPartPr/>
                <p14:nvPr/>
              </p14:nvContentPartPr>
              <p14:xfrm>
                <a:off x="7228655" y="2214865"/>
                <a:ext cx="58320" cy="513720"/>
              </p14:xfrm>
            </p:contentPart>
          </mc:Choice>
          <mc:Fallback xmlns="">
            <p:pic>
              <p:nvPicPr>
                <p:cNvPr id="86044" name="墨迹 86043">
                  <a:extLst>
                    <a:ext uri="{FF2B5EF4-FFF2-40B4-BE49-F238E27FC236}">
                      <a16:creationId xmlns:a16="http://schemas.microsoft.com/office/drawing/2014/main" id="{EF433E12-1E75-9456-2603-7B8BB4EF9CE3}"/>
                    </a:ext>
                  </a:extLst>
                </p:cNvPr>
                <p:cNvPicPr/>
                <p:nvPr/>
              </p:nvPicPr>
              <p:blipFill>
                <a:blip r:embed="rId167"/>
                <a:stretch>
                  <a:fillRect/>
                </a:stretch>
              </p:blipFill>
              <p:spPr>
                <a:xfrm>
                  <a:off x="7192655" y="2179225"/>
                  <a:ext cx="129960" cy="58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8">
              <p14:nvContentPartPr>
                <p14:cNvPr id="86045" name="墨迹 86044">
                  <a:extLst>
                    <a:ext uri="{FF2B5EF4-FFF2-40B4-BE49-F238E27FC236}">
                      <a16:creationId xmlns:a16="http://schemas.microsoft.com/office/drawing/2014/main" id="{3F40359F-2EEB-593B-7D99-88967836F8E1}"/>
                    </a:ext>
                  </a:extLst>
                </p14:cNvPr>
                <p14:cNvContentPartPr/>
                <p14:nvPr/>
              </p14:nvContentPartPr>
              <p14:xfrm>
                <a:off x="7786295" y="1970065"/>
                <a:ext cx="19800" cy="169560"/>
              </p14:xfrm>
            </p:contentPart>
          </mc:Choice>
          <mc:Fallback xmlns="">
            <p:pic>
              <p:nvPicPr>
                <p:cNvPr id="86045" name="墨迹 86044">
                  <a:extLst>
                    <a:ext uri="{FF2B5EF4-FFF2-40B4-BE49-F238E27FC236}">
                      <a16:creationId xmlns:a16="http://schemas.microsoft.com/office/drawing/2014/main" id="{3F40359F-2EEB-593B-7D99-88967836F8E1}"/>
                    </a:ext>
                  </a:extLst>
                </p:cNvPr>
                <p:cNvPicPr/>
                <p:nvPr/>
              </p:nvPicPr>
              <p:blipFill>
                <a:blip r:embed="rId169"/>
                <a:stretch>
                  <a:fillRect/>
                </a:stretch>
              </p:blipFill>
              <p:spPr>
                <a:xfrm>
                  <a:off x="7750295" y="1934065"/>
                  <a:ext cx="91440" cy="24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0">
              <p14:nvContentPartPr>
                <p14:cNvPr id="86046" name="墨迹 86045">
                  <a:extLst>
                    <a:ext uri="{FF2B5EF4-FFF2-40B4-BE49-F238E27FC236}">
                      <a16:creationId xmlns:a16="http://schemas.microsoft.com/office/drawing/2014/main" id="{D151761F-20D9-845A-21E2-76E3A1A48D67}"/>
                    </a:ext>
                  </a:extLst>
                </p14:cNvPr>
                <p14:cNvContentPartPr/>
                <p14:nvPr/>
              </p14:nvContentPartPr>
              <p14:xfrm>
                <a:off x="7465535" y="2214145"/>
                <a:ext cx="816840" cy="29880"/>
              </p14:xfrm>
            </p:contentPart>
          </mc:Choice>
          <mc:Fallback xmlns="">
            <p:pic>
              <p:nvPicPr>
                <p:cNvPr id="86046" name="墨迹 86045">
                  <a:extLst>
                    <a:ext uri="{FF2B5EF4-FFF2-40B4-BE49-F238E27FC236}">
                      <a16:creationId xmlns:a16="http://schemas.microsoft.com/office/drawing/2014/main" id="{D151761F-20D9-845A-21E2-76E3A1A48D67}"/>
                    </a:ext>
                  </a:extLst>
                </p:cNvPr>
                <p:cNvPicPr/>
                <p:nvPr/>
              </p:nvPicPr>
              <p:blipFill>
                <a:blip r:embed="rId171"/>
                <a:stretch>
                  <a:fillRect/>
                </a:stretch>
              </p:blipFill>
              <p:spPr>
                <a:xfrm>
                  <a:off x="7429895" y="2178145"/>
                  <a:ext cx="888480" cy="10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2">
              <p14:nvContentPartPr>
                <p14:cNvPr id="86047" name="墨迹 86046">
                  <a:extLst>
                    <a:ext uri="{FF2B5EF4-FFF2-40B4-BE49-F238E27FC236}">
                      <a16:creationId xmlns:a16="http://schemas.microsoft.com/office/drawing/2014/main" id="{12532A92-A189-02FA-5853-8D16ACD8570A}"/>
                    </a:ext>
                  </a:extLst>
                </p14:cNvPr>
                <p14:cNvContentPartPr/>
                <p14:nvPr/>
              </p14:nvContentPartPr>
              <p14:xfrm>
                <a:off x="7602695" y="2252665"/>
                <a:ext cx="268560" cy="231840"/>
              </p14:xfrm>
            </p:contentPart>
          </mc:Choice>
          <mc:Fallback xmlns="">
            <p:pic>
              <p:nvPicPr>
                <p:cNvPr id="86047" name="墨迹 86046">
                  <a:extLst>
                    <a:ext uri="{FF2B5EF4-FFF2-40B4-BE49-F238E27FC236}">
                      <a16:creationId xmlns:a16="http://schemas.microsoft.com/office/drawing/2014/main" id="{12532A92-A189-02FA-5853-8D16ACD8570A}"/>
                    </a:ext>
                  </a:extLst>
                </p:cNvPr>
                <p:cNvPicPr/>
                <p:nvPr/>
              </p:nvPicPr>
              <p:blipFill>
                <a:blip r:embed="rId173"/>
                <a:stretch>
                  <a:fillRect/>
                </a:stretch>
              </p:blipFill>
              <p:spPr>
                <a:xfrm>
                  <a:off x="7566695" y="2217025"/>
                  <a:ext cx="340200" cy="30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4">
              <p14:nvContentPartPr>
                <p14:cNvPr id="86048" name="墨迹 86047">
                  <a:extLst>
                    <a:ext uri="{FF2B5EF4-FFF2-40B4-BE49-F238E27FC236}">
                      <a16:creationId xmlns:a16="http://schemas.microsoft.com/office/drawing/2014/main" id="{83FC4678-2C9C-E232-5EB1-5B987C4A3364}"/>
                    </a:ext>
                  </a:extLst>
                </p14:cNvPr>
                <p14:cNvContentPartPr/>
                <p14:nvPr/>
              </p14:nvContentPartPr>
              <p14:xfrm>
                <a:off x="7661015" y="2337265"/>
                <a:ext cx="115920" cy="387720"/>
              </p14:xfrm>
            </p:contentPart>
          </mc:Choice>
          <mc:Fallback xmlns="">
            <p:pic>
              <p:nvPicPr>
                <p:cNvPr id="86048" name="墨迹 86047">
                  <a:extLst>
                    <a:ext uri="{FF2B5EF4-FFF2-40B4-BE49-F238E27FC236}">
                      <a16:creationId xmlns:a16="http://schemas.microsoft.com/office/drawing/2014/main" id="{83FC4678-2C9C-E232-5EB1-5B987C4A3364}"/>
                    </a:ext>
                  </a:extLst>
                </p:cNvPr>
                <p:cNvPicPr/>
                <p:nvPr/>
              </p:nvPicPr>
              <p:blipFill>
                <a:blip r:embed="rId175"/>
                <a:stretch>
                  <a:fillRect/>
                </a:stretch>
              </p:blipFill>
              <p:spPr>
                <a:xfrm>
                  <a:off x="7625375" y="2301625"/>
                  <a:ext cx="187560" cy="45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6">
              <p14:nvContentPartPr>
                <p14:cNvPr id="86049" name="墨迹 86048">
                  <a:extLst>
                    <a:ext uri="{FF2B5EF4-FFF2-40B4-BE49-F238E27FC236}">
                      <a16:creationId xmlns:a16="http://schemas.microsoft.com/office/drawing/2014/main" id="{629AD731-6728-C0A9-CC94-12BF5E170124}"/>
                    </a:ext>
                  </a:extLst>
                </p14:cNvPr>
                <p14:cNvContentPartPr/>
                <p14:nvPr/>
              </p14:nvContentPartPr>
              <p14:xfrm>
                <a:off x="8056295" y="2413225"/>
                <a:ext cx="239400" cy="70200"/>
              </p14:xfrm>
            </p:contentPart>
          </mc:Choice>
          <mc:Fallback xmlns="">
            <p:pic>
              <p:nvPicPr>
                <p:cNvPr id="86049" name="墨迹 86048">
                  <a:extLst>
                    <a:ext uri="{FF2B5EF4-FFF2-40B4-BE49-F238E27FC236}">
                      <a16:creationId xmlns:a16="http://schemas.microsoft.com/office/drawing/2014/main" id="{629AD731-6728-C0A9-CC94-12BF5E170124}"/>
                    </a:ext>
                  </a:extLst>
                </p:cNvPr>
                <p:cNvPicPr/>
                <p:nvPr/>
              </p:nvPicPr>
              <p:blipFill>
                <a:blip r:embed="rId177"/>
                <a:stretch>
                  <a:fillRect/>
                </a:stretch>
              </p:blipFill>
              <p:spPr>
                <a:xfrm>
                  <a:off x="8020295" y="2377225"/>
                  <a:ext cx="311040" cy="141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8">
              <p14:nvContentPartPr>
                <p14:cNvPr id="86050" name="墨迹 86049">
                  <a:extLst>
                    <a:ext uri="{FF2B5EF4-FFF2-40B4-BE49-F238E27FC236}">
                      <a16:creationId xmlns:a16="http://schemas.microsoft.com/office/drawing/2014/main" id="{71FF6F27-798B-7D10-5EAF-7306FC8D5A60}"/>
                    </a:ext>
                  </a:extLst>
                </p14:cNvPr>
                <p14:cNvContentPartPr/>
                <p14:nvPr/>
              </p14:nvContentPartPr>
              <p14:xfrm>
                <a:off x="7824095" y="2309185"/>
                <a:ext cx="456480" cy="385920"/>
              </p14:xfrm>
            </p:contentPart>
          </mc:Choice>
          <mc:Fallback xmlns="">
            <p:pic>
              <p:nvPicPr>
                <p:cNvPr id="86050" name="墨迹 86049">
                  <a:extLst>
                    <a:ext uri="{FF2B5EF4-FFF2-40B4-BE49-F238E27FC236}">
                      <a16:creationId xmlns:a16="http://schemas.microsoft.com/office/drawing/2014/main" id="{71FF6F27-798B-7D10-5EAF-7306FC8D5A60}"/>
                    </a:ext>
                  </a:extLst>
                </p:cNvPr>
                <p:cNvPicPr/>
                <p:nvPr/>
              </p:nvPicPr>
              <p:blipFill>
                <a:blip r:embed="rId179"/>
                <a:stretch>
                  <a:fillRect/>
                </a:stretch>
              </p:blipFill>
              <p:spPr>
                <a:xfrm>
                  <a:off x="7788095" y="2273545"/>
                  <a:ext cx="528120" cy="45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0">
              <p14:nvContentPartPr>
                <p14:cNvPr id="86052" name="墨迹 86051">
                  <a:extLst>
                    <a:ext uri="{FF2B5EF4-FFF2-40B4-BE49-F238E27FC236}">
                      <a16:creationId xmlns:a16="http://schemas.microsoft.com/office/drawing/2014/main" id="{531B6537-F7DD-0B35-F0C2-4B894394B6A1}"/>
                    </a:ext>
                  </a:extLst>
                </p14:cNvPr>
                <p14:cNvContentPartPr/>
                <p14:nvPr/>
              </p14:nvContentPartPr>
              <p14:xfrm>
                <a:off x="7258535" y="2965105"/>
                <a:ext cx="345240" cy="23400"/>
              </p14:xfrm>
            </p:contentPart>
          </mc:Choice>
          <mc:Fallback xmlns="">
            <p:pic>
              <p:nvPicPr>
                <p:cNvPr id="86052" name="墨迹 86051">
                  <a:extLst>
                    <a:ext uri="{FF2B5EF4-FFF2-40B4-BE49-F238E27FC236}">
                      <a16:creationId xmlns:a16="http://schemas.microsoft.com/office/drawing/2014/main" id="{531B6537-F7DD-0B35-F0C2-4B894394B6A1}"/>
                    </a:ext>
                  </a:extLst>
                </p:cNvPr>
                <p:cNvPicPr/>
                <p:nvPr/>
              </p:nvPicPr>
              <p:blipFill>
                <a:blip r:embed="rId181"/>
                <a:stretch>
                  <a:fillRect/>
                </a:stretch>
              </p:blipFill>
              <p:spPr>
                <a:xfrm>
                  <a:off x="7222535" y="2929105"/>
                  <a:ext cx="416880" cy="95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2">
              <p14:nvContentPartPr>
                <p14:cNvPr id="86053" name="墨迹 86052">
                  <a:extLst>
                    <a:ext uri="{FF2B5EF4-FFF2-40B4-BE49-F238E27FC236}">
                      <a16:creationId xmlns:a16="http://schemas.microsoft.com/office/drawing/2014/main" id="{9212EE92-2EDB-584C-125C-17194802BCAB}"/>
                    </a:ext>
                  </a:extLst>
                </p14:cNvPr>
                <p14:cNvContentPartPr/>
                <p14:nvPr/>
              </p14:nvContentPartPr>
              <p14:xfrm>
                <a:off x="7239095" y="3223585"/>
                <a:ext cx="10080" cy="54360"/>
              </p14:xfrm>
            </p:contentPart>
          </mc:Choice>
          <mc:Fallback xmlns="">
            <p:pic>
              <p:nvPicPr>
                <p:cNvPr id="86053" name="墨迹 86052">
                  <a:extLst>
                    <a:ext uri="{FF2B5EF4-FFF2-40B4-BE49-F238E27FC236}">
                      <a16:creationId xmlns:a16="http://schemas.microsoft.com/office/drawing/2014/main" id="{9212EE92-2EDB-584C-125C-17194802BCAB}"/>
                    </a:ext>
                  </a:extLst>
                </p:cNvPr>
                <p:cNvPicPr/>
                <p:nvPr/>
              </p:nvPicPr>
              <p:blipFill>
                <a:blip r:embed="rId183"/>
                <a:stretch>
                  <a:fillRect/>
                </a:stretch>
              </p:blipFill>
              <p:spPr>
                <a:xfrm>
                  <a:off x="7203455" y="3187945"/>
                  <a:ext cx="81720" cy="12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4">
              <p14:nvContentPartPr>
                <p14:cNvPr id="86054" name="墨迹 86053">
                  <a:extLst>
                    <a:ext uri="{FF2B5EF4-FFF2-40B4-BE49-F238E27FC236}">
                      <a16:creationId xmlns:a16="http://schemas.microsoft.com/office/drawing/2014/main" id="{F340CA5A-71E6-A201-8C6B-46D3C6FAE5B7}"/>
                    </a:ext>
                  </a:extLst>
                </p14:cNvPr>
                <p14:cNvContentPartPr/>
                <p14:nvPr/>
              </p14:nvContentPartPr>
              <p14:xfrm>
                <a:off x="7315055" y="3110545"/>
                <a:ext cx="237960" cy="142200"/>
              </p14:xfrm>
            </p:contentPart>
          </mc:Choice>
          <mc:Fallback xmlns="">
            <p:pic>
              <p:nvPicPr>
                <p:cNvPr id="86054" name="墨迹 86053">
                  <a:extLst>
                    <a:ext uri="{FF2B5EF4-FFF2-40B4-BE49-F238E27FC236}">
                      <a16:creationId xmlns:a16="http://schemas.microsoft.com/office/drawing/2014/main" id="{F340CA5A-71E6-A201-8C6B-46D3C6FAE5B7}"/>
                    </a:ext>
                  </a:extLst>
                </p:cNvPr>
                <p:cNvPicPr/>
                <p:nvPr/>
              </p:nvPicPr>
              <p:blipFill>
                <a:blip r:embed="rId185"/>
                <a:stretch>
                  <a:fillRect/>
                </a:stretch>
              </p:blipFill>
              <p:spPr>
                <a:xfrm>
                  <a:off x="7279055" y="3074545"/>
                  <a:ext cx="309600" cy="21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6">
              <p14:nvContentPartPr>
                <p14:cNvPr id="86055" name="墨迹 86054">
                  <a:extLst>
                    <a:ext uri="{FF2B5EF4-FFF2-40B4-BE49-F238E27FC236}">
                      <a16:creationId xmlns:a16="http://schemas.microsoft.com/office/drawing/2014/main" id="{A12389B7-B14F-059E-B3C7-8B018A45C85E}"/>
                    </a:ext>
                  </a:extLst>
                </p14:cNvPr>
                <p14:cNvContentPartPr/>
                <p14:nvPr/>
              </p14:nvContentPartPr>
              <p14:xfrm>
                <a:off x="7352495" y="3232585"/>
                <a:ext cx="91080" cy="10080"/>
              </p14:xfrm>
            </p:contentPart>
          </mc:Choice>
          <mc:Fallback xmlns="">
            <p:pic>
              <p:nvPicPr>
                <p:cNvPr id="86055" name="墨迹 86054">
                  <a:extLst>
                    <a:ext uri="{FF2B5EF4-FFF2-40B4-BE49-F238E27FC236}">
                      <a16:creationId xmlns:a16="http://schemas.microsoft.com/office/drawing/2014/main" id="{A12389B7-B14F-059E-B3C7-8B018A45C85E}"/>
                    </a:ext>
                  </a:extLst>
                </p:cNvPr>
                <p:cNvPicPr/>
                <p:nvPr/>
              </p:nvPicPr>
              <p:blipFill>
                <a:blip r:embed="rId187"/>
                <a:stretch>
                  <a:fillRect/>
                </a:stretch>
              </p:blipFill>
              <p:spPr>
                <a:xfrm>
                  <a:off x="7316495" y="3196945"/>
                  <a:ext cx="162720" cy="8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8">
              <p14:nvContentPartPr>
                <p14:cNvPr id="86056" name="墨迹 86055">
                  <a:extLst>
                    <a:ext uri="{FF2B5EF4-FFF2-40B4-BE49-F238E27FC236}">
                      <a16:creationId xmlns:a16="http://schemas.microsoft.com/office/drawing/2014/main" id="{EF767078-B404-7BDC-55F0-1A9ACF26A0D1}"/>
                    </a:ext>
                  </a:extLst>
                </p14:cNvPr>
                <p14:cNvContentPartPr/>
                <p14:nvPr/>
              </p14:nvContentPartPr>
              <p14:xfrm>
                <a:off x="7314695" y="2855665"/>
                <a:ext cx="113760" cy="680040"/>
              </p14:xfrm>
            </p:contentPart>
          </mc:Choice>
          <mc:Fallback xmlns="">
            <p:pic>
              <p:nvPicPr>
                <p:cNvPr id="86056" name="墨迹 86055">
                  <a:extLst>
                    <a:ext uri="{FF2B5EF4-FFF2-40B4-BE49-F238E27FC236}">
                      <a16:creationId xmlns:a16="http://schemas.microsoft.com/office/drawing/2014/main" id="{EF767078-B404-7BDC-55F0-1A9ACF26A0D1}"/>
                    </a:ext>
                  </a:extLst>
                </p:cNvPr>
                <p:cNvPicPr/>
                <p:nvPr/>
              </p:nvPicPr>
              <p:blipFill>
                <a:blip r:embed="rId189"/>
                <a:stretch>
                  <a:fillRect/>
                </a:stretch>
              </p:blipFill>
              <p:spPr>
                <a:xfrm>
                  <a:off x="7279055" y="2820025"/>
                  <a:ext cx="185400" cy="75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0">
              <p14:nvContentPartPr>
                <p14:cNvPr id="86057" name="墨迹 86056">
                  <a:extLst>
                    <a:ext uri="{FF2B5EF4-FFF2-40B4-BE49-F238E27FC236}">
                      <a16:creationId xmlns:a16="http://schemas.microsoft.com/office/drawing/2014/main" id="{B5725106-EE43-7A8D-7DCF-18269FEF8F1C}"/>
                    </a:ext>
                  </a:extLst>
                </p14:cNvPr>
                <p14:cNvContentPartPr/>
                <p14:nvPr/>
              </p14:nvContentPartPr>
              <p14:xfrm>
                <a:off x="7127855" y="3345985"/>
                <a:ext cx="159120" cy="123840"/>
              </p14:xfrm>
            </p:contentPart>
          </mc:Choice>
          <mc:Fallback xmlns="">
            <p:pic>
              <p:nvPicPr>
                <p:cNvPr id="86057" name="墨迹 86056">
                  <a:extLst>
                    <a:ext uri="{FF2B5EF4-FFF2-40B4-BE49-F238E27FC236}">
                      <a16:creationId xmlns:a16="http://schemas.microsoft.com/office/drawing/2014/main" id="{B5725106-EE43-7A8D-7DCF-18269FEF8F1C}"/>
                    </a:ext>
                  </a:extLst>
                </p:cNvPr>
                <p:cNvPicPr/>
                <p:nvPr/>
              </p:nvPicPr>
              <p:blipFill>
                <a:blip r:embed="rId191"/>
                <a:stretch>
                  <a:fillRect/>
                </a:stretch>
              </p:blipFill>
              <p:spPr>
                <a:xfrm>
                  <a:off x="7092215" y="3310345"/>
                  <a:ext cx="230760" cy="195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2">
              <p14:nvContentPartPr>
                <p14:cNvPr id="86058" name="墨迹 86057">
                  <a:extLst>
                    <a:ext uri="{FF2B5EF4-FFF2-40B4-BE49-F238E27FC236}">
                      <a16:creationId xmlns:a16="http://schemas.microsoft.com/office/drawing/2014/main" id="{C82B64B5-88A9-4405-753D-827CC41D3442}"/>
                    </a:ext>
                  </a:extLst>
                </p14:cNvPr>
                <p14:cNvContentPartPr/>
                <p14:nvPr/>
              </p14:nvContentPartPr>
              <p14:xfrm>
                <a:off x="7428095" y="3327265"/>
                <a:ext cx="76320" cy="58680"/>
              </p14:xfrm>
            </p:contentPart>
          </mc:Choice>
          <mc:Fallback xmlns="">
            <p:pic>
              <p:nvPicPr>
                <p:cNvPr id="86058" name="墨迹 86057">
                  <a:extLst>
                    <a:ext uri="{FF2B5EF4-FFF2-40B4-BE49-F238E27FC236}">
                      <a16:creationId xmlns:a16="http://schemas.microsoft.com/office/drawing/2014/main" id="{C82B64B5-88A9-4405-753D-827CC41D3442}"/>
                    </a:ext>
                  </a:extLst>
                </p:cNvPr>
                <p:cNvPicPr/>
                <p:nvPr/>
              </p:nvPicPr>
              <p:blipFill>
                <a:blip r:embed="rId193"/>
                <a:stretch>
                  <a:fillRect/>
                </a:stretch>
              </p:blipFill>
              <p:spPr>
                <a:xfrm>
                  <a:off x="7392455" y="3291625"/>
                  <a:ext cx="147960" cy="13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4">
              <p14:nvContentPartPr>
                <p14:cNvPr id="86059" name="墨迹 86058">
                  <a:extLst>
                    <a:ext uri="{FF2B5EF4-FFF2-40B4-BE49-F238E27FC236}">
                      <a16:creationId xmlns:a16="http://schemas.microsoft.com/office/drawing/2014/main" id="{994DBA03-2A06-C6C5-DE6F-21CE570C7017}"/>
                    </a:ext>
                  </a:extLst>
                </p14:cNvPr>
                <p14:cNvContentPartPr/>
                <p14:nvPr/>
              </p14:nvContentPartPr>
              <p14:xfrm>
                <a:off x="7698815" y="2874745"/>
                <a:ext cx="106560" cy="163080"/>
              </p14:xfrm>
            </p:contentPart>
          </mc:Choice>
          <mc:Fallback xmlns="">
            <p:pic>
              <p:nvPicPr>
                <p:cNvPr id="86059" name="墨迹 86058">
                  <a:extLst>
                    <a:ext uri="{FF2B5EF4-FFF2-40B4-BE49-F238E27FC236}">
                      <a16:creationId xmlns:a16="http://schemas.microsoft.com/office/drawing/2014/main" id="{994DBA03-2A06-C6C5-DE6F-21CE570C7017}"/>
                    </a:ext>
                  </a:extLst>
                </p:cNvPr>
                <p:cNvPicPr/>
                <p:nvPr/>
              </p:nvPicPr>
              <p:blipFill>
                <a:blip r:embed="rId195"/>
                <a:stretch>
                  <a:fillRect/>
                </a:stretch>
              </p:blipFill>
              <p:spPr>
                <a:xfrm>
                  <a:off x="7662815" y="2839105"/>
                  <a:ext cx="178200" cy="23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6">
              <p14:nvContentPartPr>
                <p14:cNvPr id="86060" name="墨迹 86059">
                  <a:extLst>
                    <a:ext uri="{FF2B5EF4-FFF2-40B4-BE49-F238E27FC236}">
                      <a16:creationId xmlns:a16="http://schemas.microsoft.com/office/drawing/2014/main" id="{FCB820E3-3E84-899B-1E0D-145A0484E0AF}"/>
                    </a:ext>
                  </a:extLst>
                </p14:cNvPr>
                <p14:cNvContentPartPr/>
                <p14:nvPr/>
              </p14:nvContentPartPr>
              <p14:xfrm>
                <a:off x="7754615" y="2987425"/>
                <a:ext cx="153000" cy="174240"/>
              </p14:xfrm>
            </p:contentPart>
          </mc:Choice>
          <mc:Fallback xmlns="">
            <p:pic>
              <p:nvPicPr>
                <p:cNvPr id="86060" name="墨迹 86059">
                  <a:extLst>
                    <a:ext uri="{FF2B5EF4-FFF2-40B4-BE49-F238E27FC236}">
                      <a16:creationId xmlns:a16="http://schemas.microsoft.com/office/drawing/2014/main" id="{FCB820E3-3E84-899B-1E0D-145A0484E0AF}"/>
                    </a:ext>
                  </a:extLst>
                </p:cNvPr>
                <p:cNvPicPr/>
                <p:nvPr/>
              </p:nvPicPr>
              <p:blipFill>
                <a:blip r:embed="rId197"/>
                <a:stretch>
                  <a:fillRect/>
                </a:stretch>
              </p:blipFill>
              <p:spPr>
                <a:xfrm>
                  <a:off x="7718975" y="2951425"/>
                  <a:ext cx="224640" cy="24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8">
              <p14:nvContentPartPr>
                <p14:cNvPr id="86061" name="墨迹 86060">
                  <a:extLst>
                    <a:ext uri="{FF2B5EF4-FFF2-40B4-BE49-F238E27FC236}">
                      <a16:creationId xmlns:a16="http://schemas.microsoft.com/office/drawing/2014/main" id="{1FD1A876-8D84-3A6D-D4C6-380F4FDA72E9}"/>
                    </a:ext>
                  </a:extLst>
                </p14:cNvPr>
                <p14:cNvContentPartPr/>
                <p14:nvPr/>
              </p14:nvContentPartPr>
              <p14:xfrm>
                <a:off x="7550495" y="3232945"/>
                <a:ext cx="9720" cy="124200"/>
              </p14:xfrm>
            </p:contentPart>
          </mc:Choice>
          <mc:Fallback xmlns="">
            <p:pic>
              <p:nvPicPr>
                <p:cNvPr id="86061" name="墨迹 86060">
                  <a:extLst>
                    <a:ext uri="{FF2B5EF4-FFF2-40B4-BE49-F238E27FC236}">
                      <a16:creationId xmlns:a16="http://schemas.microsoft.com/office/drawing/2014/main" id="{1FD1A876-8D84-3A6D-D4C6-380F4FDA72E9}"/>
                    </a:ext>
                  </a:extLst>
                </p:cNvPr>
                <p:cNvPicPr/>
                <p:nvPr/>
              </p:nvPicPr>
              <p:blipFill>
                <a:blip r:embed="rId199"/>
                <a:stretch>
                  <a:fillRect/>
                </a:stretch>
              </p:blipFill>
              <p:spPr>
                <a:xfrm>
                  <a:off x="7514855" y="3197305"/>
                  <a:ext cx="81360" cy="19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0">
              <p14:nvContentPartPr>
                <p14:cNvPr id="86062" name="墨迹 86061">
                  <a:extLst>
                    <a:ext uri="{FF2B5EF4-FFF2-40B4-BE49-F238E27FC236}">
                      <a16:creationId xmlns:a16="http://schemas.microsoft.com/office/drawing/2014/main" id="{BFEC6671-5848-4CB5-F909-9BF1AA78278C}"/>
                    </a:ext>
                  </a:extLst>
                </p14:cNvPr>
                <p14:cNvContentPartPr/>
                <p14:nvPr/>
              </p14:nvContentPartPr>
              <p14:xfrm>
                <a:off x="7663895" y="3232945"/>
                <a:ext cx="237600" cy="178920"/>
              </p14:xfrm>
            </p:contentPart>
          </mc:Choice>
          <mc:Fallback xmlns="">
            <p:pic>
              <p:nvPicPr>
                <p:cNvPr id="86062" name="墨迹 86061">
                  <a:extLst>
                    <a:ext uri="{FF2B5EF4-FFF2-40B4-BE49-F238E27FC236}">
                      <a16:creationId xmlns:a16="http://schemas.microsoft.com/office/drawing/2014/main" id="{BFEC6671-5848-4CB5-F909-9BF1AA78278C}"/>
                    </a:ext>
                  </a:extLst>
                </p:cNvPr>
                <p:cNvPicPr/>
                <p:nvPr/>
              </p:nvPicPr>
              <p:blipFill>
                <a:blip r:embed="rId201"/>
                <a:stretch>
                  <a:fillRect/>
                </a:stretch>
              </p:blipFill>
              <p:spPr>
                <a:xfrm>
                  <a:off x="7627895" y="3197305"/>
                  <a:ext cx="309240" cy="250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2">
              <p14:nvContentPartPr>
                <p14:cNvPr id="86063" name="墨迹 86062">
                  <a:extLst>
                    <a:ext uri="{FF2B5EF4-FFF2-40B4-BE49-F238E27FC236}">
                      <a16:creationId xmlns:a16="http://schemas.microsoft.com/office/drawing/2014/main" id="{7A7EA412-4C32-7137-7277-FEF97BFBA59A}"/>
                    </a:ext>
                  </a:extLst>
                </p14:cNvPr>
                <p14:cNvContentPartPr/>
                <p14:nvPr/>
              </p14:nvContentPartPr>
              <p14:xfrm>
                <a:off x="7488935" y="3364705"/>
                <a:ext cx="212760" cy="292320"/>
              </p14:xfrm>
            </p:contentPart>
          </mc:Choice>
          <mc:Fallback xmlns="">
            <p:pic>
              <p:nvPicPr>
                <p:cNvPr id="86063" name="墨迹 86062">
                  <a:extLst>
                    <a:ext uri="{FF2B5EF4-FFF2-40B4-BE49-F238E27FC236}">
                      <a16:creationId xmlns:a16="http://schemas.microsoft.com/office/drawing/2014/main" id="{7A7EA412-4C32-7137-7277-FEF97BFBA59A}"/>
                    </a:ext>
                  </a:extLst>
                </p:cNvPr>
                <p:cNvPicPr/>
                <p:nvPr/>
              </p:nvPicPr>
              <p:blipFill>
                <a:blip r:embed="rId203"/>
                <a:stretch>
                  <a:fillRect/>
                </a:stretch>
              </p:blipFill>
              <p:spPr>
                <a:xfrm>
                  <a:off x="7452935" y="3329065"/>
                  <a:ext cx="284400" cy="36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4">
              <p14:nvContentPartPr>
                <p14:cNvPr id="86064" name="墨迹 86063">
                  <a:extLst>
                    <a:ext uri="{FF2B5EF4-FFF2-40B4-BE49-F238E27FC236}">
                      <a16:creationId xmlns:a16="http://schemas.microsoft.com/office/drawing/2014/main" id="{6416CBC8-C8F7-44A1-1256-B6C198C9F330}"/>
                    </a:ext>
                  </a:extLst>
                </p14:cNvPr>
                <p14:cNvContentPartPr/>
                <p14:nvPr/>
              </p14:nvContentPartPr>
              <p14:xfrm>
                <a:off x="7720415" y="3534625"/>
                <a:ext cx="302400" cy="206640"/>
              </p14:xfrm>
            </p:contentPart>
          </mc:Choice>
          <mc:Fallback xmlns="">
            <p:pic>
              <p:nvPicPr>
                <p:cNvPr id="86064" name="墨迹 86063">
                  <a:extLst>
                    <a:ext uri="{FF2B5EF4-FFF2-40B4-BE49-F238E27FC236}">
                      <a16:creationId xmlns:a16="http://schemas.microsoft.com/office/drawing/2014/main" id="{6416CBC8-C8F7-44A1-1256-B6C198C9F330}"/>
                    </a:ext>
                  </a:extLst>
                </p:cNvPr>
                <p:cNvPicPr/>
                <p:nvPr/>
              </p:nvPicPr>
              <p:blipFill>
                <a:blip r:embed="rId205"/>
                <a:stretch>
                  <a:fillRect/>
                </a:stretch>
              </p:blipFill>
              <p:spPr>
                <a:xfrm>
                  <a:off x="7684415" y="3498625"/>
                  <a:ext cx="374040" cy="2782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8FFB767A-CD31-4080-9049-C01973FB7B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6CA137-E627-49BC-B4AF-A3EDA41BFD7A}" type="slidenum">
              <a:rPr lang="zh-CN" altLang="en-US"/>
              <a:pPr eaLnBrk="1" hangingPunct="1"/>
              <a:t>82</a:t>
            </a:fld>
            <a:endParaRPr lang="en-US" altLang="zh-CN"/>
          </a:p>
        </p:txBody>
      </p:sp>
      <p:sp>
        <p:nvSpPr>
          <p:cNvPr id="133123" name="Rectangle 3">
            <a:extLst>
              <a:ext uri="{FF2B5EF4-FFF2-40B4-BE49-F238E27FC236}">
                <a16:creationId xmlns:a16="http://schemas.microsoft.com/office/drawing/2014/main" id="{50A2DC1A-930E-4A8A-98BB-BD75E2BDEC77}"/>
              </a:ext>
            </a:extLst>
          </p:cNvPr>
          <p:cNvSpPr>
            <a:spLocks noGrp="1" noChangeArrowheads="1"/>
          </p:cNvSpPr>
          <p:nvPr>
            <p:ph type="body" idx="1"/>
          </p:nvPr>
        </p:nvSpPr>
        <p:spPr>
          <a:xfrm>
            <a:off x="468313" y="333375"/>
            <a:ext cx="8351837" cy="5905500"/>
          </a:xfrm>
        </p:spPr>
        <p:txBody>
          <a:bodyPr/>
          <a:lstStyle/>
          <a:p>
            <a:pPr marL="609600" indent="-609600" eaLnBrk="1" hangingPunct="1">
              <a:buFontTx/>
              <a:buNone/>
            </a:pPr>
            <a:r>
              <a:rPr lang="zh-CN" altLang="en-US" sz="3600"/>
              <a:t>例</a:t>
            </a:r>
            <a:r>
              <a:rPr lang="en-US" altLang="zh-CN" sz="3600"/>
              <a:t>2. </a:t>
            </a:r>
            <a:r>
              <a:rPr lang="zh-CN" altLang="en-US" sz="3600"/>
              <a:t> 关系模式</a:t>
            </a:r>
            <a:r>
              <a:rPr lang="en-US" altLang="zh-CN" sz="3600" i="1"/>
              <a:t>S</a:t>
            </a:r>
            <a:r>
              <a:rPr lang="en-US" altLang="zh-CN" sz="3600"/>
              <a:t>&lt;</a:t>
            </a:r>
            <a:r>
              <a:rPr lang="en-US" altLang="zh-CN" sz="3600" i="1"/>
              <a:t>U</a:t>
            </a:r>
            <a:r>
              <a:rPr lang="zh-CN" altLang="en-US" sz="3600"/>
              <a:t>，</a:t>
            </a:r>
            <a:r>
              <a:rPr lang="en-US" altLang="zh-CN" sz="3600" i="1"/>
              <a:t>F</a:t>
            </a:r>
            <a:r>
              <a:rPr lang="en-US" altLang="zh-CN" sz="3600"/>
              <a:t>&gt;</a:t>
            </a:r>
            <a:r>
              <a:rPr lang="zh-CN" altLang="en-US" sz="3600"/>
              <a:t>，其中：</a:t>
            </a:r>
          </a:p>
          <a:p>
            <a:pPr marL="609600" indent="-609600" eaLnBrk="1" hangingPunct="1">
              <a:buFontTx/>
              <a:buNone/>
            </a:pPr>
            <a:r>
              <a:rPr lang="en-US" altLang="zh-CN" i="1"/>
              <a:t>U</a:t>
            </a:r>
            <a:r>
              <a:rPr lang="en-US" altLang="zh-CN"/>
              <a:t>={ Sno, Sdept, Mname, Cno, Grade}</a:t>
            </a:r>
            <a:r>
              <a:rPr lang="zh-CN" altLang="en-US"/>
              <a:t>，</a:t>
            </a:r>
          </a:p>
          <a:p>
            <a:pPr marL="609600" indent="-609600" eaLnBrk="1" hangingPunct="1">
              <a:buFontTx/>
              <a:buNone/>
            </a:pPr>
            <a:r>
              <a:rPr lang="en-US" altLang="zh-CN" i="1"/>
              <a:t>F</a:t>
            </a:r>
            <a:r>
              <a:rPr lang="en-US" altLang="zh-CN"/>
              <a:t>={ Sno→Sdept</a:t>
            </a:r>
            <a:r>
              <a:rPr lang="zh-CN" altLang="en-US"/>
              <a:t>，</a:t>
            </a:r>
            <a:r>
              <a:rPr lang="en-US" altLang="zh-CN"/>
              <a:t>Sdept→Mname</a:t>
            </a:r>
            <a:r>
              <a:rPr lang="zh-CN" altLang="en-US"/>
              <a:t>，</a:t>
            </a:r>
            <a:r>
              <a:rPr lang="en-US" altLang="zh-CN"/>
              <a:t>(Sno</a:t>
            </a:r>
            <a:r>
              <a:rPr lang="zh-CN" altLang="en-US"/>
              <a:t>，</a:t>
            </a:r>
            <a:r>
              <a:rPr lang="en-US" altLang="zh-CN"/>
              <a:t>Cno)→Grade }</a:t>
            </a:r>
            <a:r>
              <a:rPr lang="zh-CN" altLang="en-US"/>
              <a:t>，</a:t>
            </a:r>
          </a:p>
          <a:p>
            <a:pPr marL="609600" indent="-609600" eaLnBrk="1" hangingPunct="1">
              <a:buFontTx/>
              <a:buNone/>
            </a:pPr>
            <a:r>
              <a:rPr lang="zh-CN" altLang="en-US"/>
              <a:t>设</a:t>
            </a:r>
            <a:r>
              <a:rPr lang="en-US" altLang="zh-CN" i="1"/>
              <a:t>F </a:t>
            </a:r>
            <a:r>
              <a:rPr lang="en-US" altLang="zh-CN">
                <a:cs typeface="Arial" panose="020B0604020202020204" pitchFamily="34" charset="0"/>
              </a:rPr>
              <a:t>'</a:t>
            </a:r>
            <a:r>
              <a:rPr lang="en-US" altLang="zh-CN" i="1"/>
              <a:t> </a:t>
            </a:r>
            <a:r>
              <a:rPr lang="en-US" altLang="zh-CN"/>
              <a:t>={Sno→Sdept</a:t>
            </a:r>
            <a:r>
              <a:rPr lang="zh-CN" altLang="en-US"/>
              <a:t>，</a:t>
            </a:r>
            <a:r>
              <a:rPr lang="en-US" altLang="zh-CN">
                <a:solidFill>
                  <a:schemeClr val="accent2"/>
                </a:solidFill>
              </a:rPr>
              <a:t>Sno→Mname</a:t>
            </a:r>
            <a:r>
              <a:rPr lang="zh-CN" altLang="en-US"/>
              <a:t>，</a:t>
            </a:r>
            <a:r>
              <a:rPr lang="en-US" altLang="zh-CN"/>
              <a:t>Sdept→Mname</a:t>
            </a:r>
            <a:r>
              <a:rPr lang="zh-CN" altLang="en-US"/>
              <a:t>，</a:t>
            </a:r>
            <a:r>
              <a:rPr lang="en-US" altLang="zh-CN"/>
              <a:t>(Sno</a:t>
            </a:r>
            <a:r>
              <a:rPr lang="zh-CN" altLang="en-US"/>
              <a:t>，</a:t>
            </a:r>
            <a:r>
              <a:rPr lang="en-US" altLang="zh-CN"/>
              <a:t>Cno)→Grade</a:t>
            </a:r>
            <a:r>
              <a:rPr lang="zh-CN" altLang="en-US"/>
              <a:t>，</a:t>
            </a:r>
            <a:r>
              <a:rPr lang="en-US" altLang="zh-CN">
                <a:solidFill>
                  <a:schemeClr val="accent2"/>
                </a:solidFill>
              </a:rPr>
              <a:t>(Sno</a:t>
            </a:r>
            <a:r>
              <a:rPr lang="zh-CN" altLang="en-US">
                <a:solidFill>
                  <a:schemeClr val="accent2"/>
                </a:solidFill>
              </a:rPr>
              <a:t>，</a:t>
            </a:r>
            <a:r>
              <a:rPr lang="en-US" altLang="zh-CN">
                <a:solidFill>
                  <a:schemeClr val="accent2"/>
                </a:solidFill>
              </a:rPr>
              <a:t>Sdept)→Sdept</a:t>
            </a:r>
            <a:r>
              <a:rPr lang="en-US" altLang="zh-CN"/>
              <a:t>}</a:t>
            </a:r>
          </a:p>
          <a:p>
            <a:pPr marL="609600" indent="-609600" eaLnBrk="1" hangingPunct="1"/>
            <a:r>
              <a:rPr lang="en-US" altLang="zh-CN" sz="3600" i="1">
                <a:solidFill>
                  <a:schemeClr val="accent2"/>
                </a:solidFill>
              </a:rPr>
              <a:t>F</a:t>
            </a:r>
            <a:r>
              <a:rPr lang="zh-CN" altLang="en-US" sz="3600">
                <a:solidFill>
                  <a:schemeClr val="accent2"/>
                </a:solidFill>
              </a:rPr>
              <a:t>是最小覆盖，而</a:t>
            </a:r>
            <a:r>
              <a:rPr lang="en-US" altLang="zh-CN" sz="3600" i="1">
                <a:solidFill>
                  <a:schemeClr val="accent2"/>
                </a:solidFill>
              </a:rPr>
              <a:t>F </a:t>
            </a:r>
            <a:r>
              <a:rPr lang="en-US" altLang="zh-CN" sz="3600">
                <a:solidFill>
                  <a:schemeClr val="accent2"/>
                </a:solidFill>
                <a:cs typeface="Arial" panose="020B0604020202020204" pitchFamily="34" charset="0"/>
              </a:rPr>
              <a:t>'</a:t>
            </a:r>
            <a:r>
              <a:rPr lang="zh-CN" altLang="en-US" sz="3600">
                <a:solidFill>
                  <a:schemeClr val="accent2"/>
                </a:solidFill>
              </a:rPr>
              <a:t>不是</a:t>
            </a:r>
          </a:p>
          <a:p>
            <a:pPr marL="990600" lvl="1" indent="-533400" eaLnBrk="1" hangingPunct="1">
              <a:buFontTx/>
              <a:buAutoNum type="circleNumDbPlain"/>
            </a:pPr>
            <a:r>
              <a:rPr lang="en-US" altLang="zh-CN" sz="3200" i="1"/>
              <a:t>F </a:t>
            </a:r>
            <a:r>
              <a:rPr lang="en-US" altLang="zh-CN" sz="3200">
                <a:cs typeface="Arial" panose="020B0604020202020204" pitchFamily="34" charset="0"/>
              </a:rPr>
              <a:t>'</a:t>
            </a:r>
            <a:r>
              <a:rPr lang="en-US" altLang="zh-CN" sz="3200" i="1"/>
              <a:t> </a:t>
            </a:r>
            <a:r>
              <a:rPr lang="en-US" altLang="zh-CN" sz="3200"/>
              <a:t>- {Sno→Mname}</a:t>
            </a:r>
            <a:r>
              <a:rPr lang="zh-CN" altLang="en-US" sz="3200"/>
              <a:t>与</a:t>
            </a:r>
            <a:r>
              <a:rPr lang="en-US" altLang="zh-CN" sz="3200" i="1"/>
              <a:t>F </a:t>
            </a:r>
            <a:r>
              <a:rPr lang="en-US" altLang="zh-CN" sz="3200">
                <a:cs typeface="Arial" panose="020B0604020202020204" pitchFamily="34" charset="0"/>
              </a:rPr>
              <a:t>'</a:t>
            </a:r>
            <a:r>
              <a:rPr lang="zh-CN" altLang="en-US" sz="3200"/>
              <a:t>等价</a:t>
            </a:r>
          </a:p>
          <a:p>
            <a:pPr marL="990600" lvl="1" indent="-533400" eaLnBrk="1" hangingPunct="1">
              <a:buFontTx/>
              <a:buAutoNum type="circleNumDbPlain"/>
            </a:pPr>
            <a:r>
              <a:rPr lang="en-US" altLang="zh-CN" sz="3200" i="1"/>
              <a:t>F </a:t>
            </a:r>
            <a:r>
              <a:rPr lang="en-US" altLang="zh-CN" sz="3200">
                <a:cs typeface="Arial" panose="020B0604020202020204" pitchFamily="34" charset="0"/>
              </a:rPr>
              <a:t>'</a:t>
            </a:r>
            <a:r>
              <a:rPr lang="en-US" altLang="zh-CN" sz="3200" i="1"/>
              <a:t> </a:t>
            </a:r>
            <a:r>
              <a:rPr lang="en-US" altLang="zh-CN" sz="3200"/>
              <a:t>- {(Sno</a:t>
            </a:r>
            <a:r>
              <a:rPr lang="zh-CN" altLang="en-US" sz="3200"/>
              <a:t>，</a:t>
            </a:r>
            <a:r>
              <a:rPr lang="en-US" altLang="zh-CN" sz="3200"/>
              <a:t>Sdept)→Sdept}</a:t>
            </a:r>
            <a:r>
              <a:rPr lang="zh-CN" altLang="en-US" sz="3200"/>
              <a:t>也与</a:t>
            </a:r>
            <a:r>
              <a:rPr lang="en-US" altLang="zh-CN" sz="3200" i="1"/>
              <a:t>F </a:t>
            </a:r>
            <a:r>
              <a:rPr lang="en-US" altLang="zh-CN" sz="3200">
                <a:cs typeface="Arial" panose="020B0604020202020204" pitchFamily="34" charset="0"/>
              </a:rPr>
              <a:t>'</a:t>
            </a:r>
            <a:r>
              <a:rPr lang="zh-CN" altLang="en-US" sz="3200"/>
              <a:t>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FD166087-2FD7-4518-AE4D-A3B4175FD5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92F510-DCDE-44D5-AA70-F594EF9664F2}" type="slidenum">
              <a:rPr lang="zh-CN" altLang="en-US"/>
              <a:pPr eaLnBrk="1" hangingPunct="1"/>
              <a:t>83</a:t>
            </a:fld>
            <a:endParaRPr lang="en-US" altLang="zh-CN"/>
          </a:p>
        </p:txBody>
      </p:sp>
      <p:sp>
        <p:nvSpPr>
          <p:cNvPr id="88067" name="Rectangle 2">
            <a:extLst>
              <a:ext uri="{FF2B5EF4-FFF2-40B4-BE49-F238E27FC236}">
                <a16:creationId xmlns:a16="http://schemas.microsoft.com/office/drawing/2014/main" id="{93ADA778-2ADD-40C8-8C0A-3D47C46ED96A}"/>
              </a:ext>
            </a:extLst>
          </p:cNvPr>
          <p:cNvSpPr>
            <a:spLocks noGrp="1" noChangeArrowheads="1"/>
          </p:cNvSpPr>
          <p:nvPr>
            <p:ph type="title"/>
          </p:nvPr>
        </p:nvSpPr>
        <p:spPr/>
        <p:txBody>
          <a:bodyPr/>
          <a:lstStyle/>
          <a:p>
            <a:pPr eaLnBrk="1" hangingPunct="1"/>
            <a:r>
              <a:rPr lang="zh-CN" altLang="en-US" sz="4800">
                <a:solidFill>
                  <a:srgbClr val="3333CC"/>
                </a:solidFill>
              </a:rPr>
              <a:t>极小化过程</a:t>
            </a:r>
          </a:p>
        </p:txBody>
      </p:sp>
      <p:sp>
        <p:nvSpPr>
          <p:cNvPr id="134147" name="Rectangle 3">
            <a:extLst>
              <a:ext uri="{FF2B5EF4-FFF2-40B4-BE49-F238E27FC236}">
                <a16:creationId xmlns:a16="http://schemas.microsoft.com/office/drawing/2014/main" id="{19F582CE-9724-449F-A96F-DBCC817FFF98}"/>
              </a:ext>
            </a:extLst>
          </p:cNvPr>
          <p:cNvSpPr>
            <a:spLocks noGrp="1" noChangeArrowheads="1"/>
          </p:cNvSpPr>
          <p:nvPr>
            <p:ph type="body" idx="1"/>
          </p:nvPr>
        </p:nvSpPr>
        <p:spPr>
          <a:xfrm>
            <a:off x="457200" y="1600200"/>
            <a:ext cx="8229600" cy="3700463"/>
          </a:xfrm>
        </p:spPr>
        <p:txBody>
          <a:bodyPr/>
          <a:lstStyle/>
          <a:p>
            <a:pPr eaLnBrk="1" hangingPunct="1">
              <a:lnSpc>
                <a:spcPct val="90000"/>
              </a:lnSpc>
              <a:buFontTx/>
              <a:buNone/>
            </a:pPr>
            <a:r>
              <a:rPr lang="zh-CN" altLang="en-US" sz="4000"/>
              <a:t>  定理</a:t>
            </a:r>
            <a:r>
              <a:rPr lang="en-US" altLang="zh-CN" sz="4000" b="1"/>
              <a:t>6.3 </a:t>
            </a:r>
            <a:r>
              <a:rPr lang="zh-CN" altLang="en-US" sz="4000"/>
              <a:t>每一个函数依赖集</a:t>
            </a:r>
            <a:r>
              <a:rPr lang="en-US" altLang="zh-CN" sz="4000" i="1"/>
              <a:t>F</a:t>
            </a:r>
            <a:r>
              <a:rPr lang="zh-CN" altLang="en-US" sz="4000"/>
              <a:t>均等价于一个极小函数依赖集</a:t>
            </a:r>
            <a:r>
              <a:rPr lang="en-US" altLang="zh-CN" sz="4000" i="1"/>
              <a:t>F</a:t>
            </a:r>
            <a:r>
              <a:rPr lang="en-US" altLang="zh-CN" sz="4000" i="1" baseline="-25000"/>
              <a:t>m</a:t>
            </a:r>
            <a:r>
              <a:rPr lang="zh-CN" altLang="en-US" sz="4000"/>
              <a:t>。此</a:t>
            </a:r>
            <a:r>
              <a:rPr lang="en-US" altLang="zh-CN" sz="4000" i="1"/>
              <a:t>F</a:t>
            </a:r>
            <a:r>
              <a:rPr lang="en-US" altLang="zh-CN" sz="4000" i="1" baseline="-25000"/>
              <a:t>m</a:t>
            </a:r>
            <a:r>
              <a:rPr lang="zh-CN" altLang="en-US" sz="4000"/>
              <a:t>称为</a:t>
            </a:r>
            <a:r>
              <a:rPr lang="en-US" altLang="zh-CN" sz="4000" i="1"/>
              <a:t>F</a:t>
            </a:r>
            <a:r>
              <a:rPr lang="zh-CN" altLang="en-US" sz="4000"/>
              <a:t>的最小依赖集。</a:t>
            </a:r>
          </a:p>
          <a:p>
            <a:pPr eaLnBrk="1" hangingPunct="1">
              <a:lnSpc>
                <a:spcPct val="90000"/>
              </a:lnSpc>
              <a:buFontTx/>
              <a:buNone/>
            </a:pPr>
            <a:r>
              <a:rPr lang="zh-CN" altLang="en-US" sz="4000"/>
              <a:t>  </a:t>
            </a:r>
          </a:p>
          <a:p>
            <a:pPr eaLnBrk="1" hangingPunct="1">
              <a:lnSpc>
                <a:spcPct val="90000"/>
              </a:lnSpc>
              <a:buFontTx/>
              <a:buNone/>
            </a:pPr>
            <a:r>
              <a:rPr lang="zh-CN" altLang="en-US" sz="4000"/>
              <a:t>  证明</a:t>
            </a:r>
            <a:r>
              <a:rPr lang="en-US" altLang="zh-CN" sz="4000"/>
              <a:t>: </a:t>
            </a:r>
            <a:r>
              <a:rPr lang="zh-CN" altLang="en-US" sz="4000"/>
              <a:t>构造性证明，找出</a:t>
            </a:r>
            <a:r>
              <a:rPr lang="en-US" altLang="zh-CN" sz="4000" i="1"/>
              <a:t>F</a:t>
            </a:r>
            <a:r>
              <a:rPr lang="zh-CN" altLang="en-US" sz="4000"/>
              <a:t>的一个最小依赖集。</a:t>
            </a:r>
          </a:p>
          <a:p>
            <a:pPr eaLnBrk="1" hangingPunct="1">
              <a:lnSpc>
                <a:spcPct val="90000"/>
              </a:lnSpc>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AE6A0CE7-3FA0-486A-AA53-AC14EF128A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5BFB24-8A02-4533-BE5B-EC486A65E957}" type="slidenum">
              <a:rPr lang="zh-CN" altLang="en-US"/>
              <a:pPr eaLnBrk="1" hangingPunct="1"/>
              <a:t>84</a:t>
            </a:fld>
            <a:endParaRPr lang="en-US" altLang="zh-CN"/>
          </a:p>
        </p:txBody>
      </p:sp>
      <p:sp>
        <p:nvSpPr>
          <p:cNvPr id="89091" name="Rectangle 2">
            <a:extLst>
              <a:ext uri="{FF2B5EF4-FFF2-40B4-BE49-F238E27FC236}">
                <a16:creationId xmlns:a16="http://schemas.microsoft.com/office/drawing/2014/main" id="{393BF2F0-44E5-4FDD-8A14-65FBA0709746}"/>
              </a:ext>
            </a:extLst>
          </p:cNvPr>
          <p:cNvSpPr>
            <a:spLocks noGrp="1" noChangeArrowheads="1"/>
          </p:cNvSpPr>
          <p:nvPr>
            <p:ph type="title"/>
          </p:nvPr>
        </p:nvSpPr>
        <p:spPr>
          <a:xfrm>
            <a:off x="457200" y="71438"/>
            <a:ext cx="8229600" cy="1143000"/>
          </a:xfrm>
        </p:spPr>
        <p:txBody>
          <a:bodyPr/>
          <a:lstStyle/>
          <a:p>
            <a:pPr eaLnBrk="1" hangingPunct="1"/>
            <a:r>
              <a:rPr lang="zh-CN" altLang="en-US" sz="4800">
                <a:solidFill>
                  <a:srgbClr val="3333CC"/>
                </a:solidFill>
              </a:rPr>
              <a:t>极小化过程</a:t>
            </a:r>
          </a:p>
        </p:txBody>
      </p:sp>
      <p:sp>
        <p:nvSpPr>
          <p:cNvPr id="135171" name="Rectangle 3">
            <a:extLst>
              <a:ext uri="{FF2B5EF4-FFF2-40B4-BE49-F238E27FC236}">
                <a16:creationId xmlns:a16="http://schemas.microsoft.com/office/drawing/2014/main" id="{B23EDD3B-6850-4F8E-8717-2A96C25F562F}"/>
              </a:ext>
            </a:extLst>
          </p:cNvPr>
          <p:cNvSpPr>
            <a:spLocks noGrp="1" noChangeArrowheads="1"/>
          </p:cNvSpPr>
          <p:nvPr>
            <p:ph type="body" idx="1"/>
          </p:nvPr>
        </p:nvSpPr>
        <p:spPr>
          <a:xfrm>
            <a:off x="395288" y="1341438"/>
            <a:ext cx="8496300" cy="5184775"/>
          </a:xfrm>
        </p:spPr>
        <p:txBody>
          <a:bodyPr/>
          <a:lstStyle/>
          <a:p>
            <a:pPr marL="609600" indent="-609600" eaLnBrk="1" hangingPunct="1">
              <a:lnSpc>
                <a:spcPct val="90000"/>
              </a:lnSpc>
              <a:buFontTx/>
              <a:buAutoNum type="circleNumDbPlain"/>
            </a:pPr>
            <a:r>
              <a:rPr lang="zh-CN" altLang="en-US" sz="3600"/>
              <a:t>逐一检查</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Y</a:t>
            </a:r>
            <a:r>
              <a:rPr lang="zh-CN" altLang="en-US" sz="3600"/>
              <a:t>，若</a:t>
            </a:r>
            <a:r>
              <a:rPr lang="en-US" altLang="zh-CN" sz="3600" i="1"/>
              <a:t>Y</a:t>
            </a:r>
            <a:r>
              <a:rPr lang="en-US" altLang="zh-CN" sz="3600"/>
              <a:t>=</a:t>
            </a:r>
            <a:r>
              <a:rPr lang="en-US" altLang="zh-CN" sz="3600" i="1"/>
              <a:t>A</a:t>
            </a:r>
            <a:r>
              <a:rPr lang="en-US" altLang="zh-CN" sz="3600" i="1" baseline="-25000"/>
              <a:t>1</a:t>
            </a:r>
            <a:r>
              <a:rPr lang="en-US" altLang="zh-CN" sz="3600" i="1"/>
              <a:t>A</a:t>
            </a:r>
            <a:r>
              <a:rPr lang="en-US" altLang="zh-CN" sz="3600" i="1" baseline="-25000"/>
              <a:t>2</a:t>
            </a:r>
            <a:r>
              <a:rPr lang="en-US" altLang="zh-CN" sz="3600" i="1"/>
              <a:t> </a:t>
            </a:r>
            <a:r>
              <a:rPr lang="en-US" altLang="zh-CN" sz="3600"/>
              <a:t>…</a:t>
            </a:r>
            <a:r>
              <a:rPr lang="en-US" altLang="zh-CN" sz="3600" i="1"/>
              <a:t>A</a:t>
            </a:r>
            <a:r>
              <a:rPr lang="en-US" altLang="zh-CN" sz="3600" i="1" baseline="-25000"/>
              <a:t>k</a:t>
            </a:r>
            <a:r>
              <a:rPr lang="zh-CN" altLang="en-US" sz="3600"/>
              <a:t>，</a:t>
            </a:r>
            <a:r>
              <a:rPr lang="en-US" altLang="zh-CN" sz="3600" i="1"/>
              <a:t>k </a:t>
            </a:r>
            <a:r>
              <a:rPr lang="en-US" altLang="zh-CN" sz="3600"/>
              <a:t>&gt; 2</a:t>
            </a:r>
            <a:r>
              <a:rPr lang="zh-CN" altLang="en-US" sz="3600"/>
              <a:t>，则用</a:t>
            </a:r>
            <a:r>
              <a:rPr lang="en-US" altLang="zh-CN" sz="3600"/>
              <a:t>{ </a:t>
            </a:r>
            <a:r>
              <a:rPr lang="en-US" altLang="zh-CN" sz="3600" i="1"/>
              <a:t>X</a:t>
            </a:r>
            <a:r>
              <a:rPr lang="en-US" altLang="zh-CN" sz="3600"/>
              <a:t>→</a:t>
            </a:r>
            <a:r>
              <a:rPr lang="en-US" altLang="zh-CN" sz="3600" i="1"/>
              <a:t>A</a:t>
            </a:r>
            <a:r>
              <a:rPr lang="en-US" altLang="zh-CN" sz="3600" i="1" baseline="-25000"/>
              <a:t>j </a:t>
            </a:r>
            <a:r>
              <a:rPr lang="en-US" altLang="zh-CN" sz="3600"/>
              <a:t>| </a:t>
            </a:r>
            <a:r>
              <a:rPr lang="en-US" altLang="zh-CN" sz="3600" i="1"/>
              <a:t>j</a:t>
            </a:r>
            <a:r>
              <a:rPr lang="en-US" altLang="zh-CN" sz="3600"/>
              <a:t>=1, 2,…,</a:t>
            </a:r>
            <a:r>
              <a:rPr lang="en-US" altLang="zh-CN" sz="3600" i="1"/>
              <a:t>k</a:t>
            </a:r>
            <a:r>
              <a:rPr lang="en-US" altLang="zh-CN" sz="3600"/>
              <a:t>} </a:t>
            </a:r>
            <a:r>
              <a:rPr lang="zh-CN" altLang="en-US" sz="3600"/>
              <a:t>来取代</a:t>
            </a:r>
            <a:r>
              <a:rPr lang="en-US" altLang="zh-CN" sz="3600" i="1"/>
              <a:t>X</a:t>
            </a:r>
            <a:r>
              <a:rPr lang="en-US" altLang="zh-CN" sz="3600"/>
              <a:t>→</a:t>
            </a:r>
            <a:r>
              <a:rPr lang="en-US" altLang="zh-CN" sz="3600" i="1"/>
              <a:t>Y</a:t>
            </a:r>
            <a:r>
              <a:rPr lang="zh-CN" altLang="en-US" sz="3600"/>
              <a:t>。</a:t>
            </a:r>
          </a:p>
          <a:p>
            <a:pPr marL="609600" indent="-609600" eaLnBrk="1" hangingPunct="1">
              <a:lnSpc>
                <a:spcPct val="90000"/>
              </a:lnSpc>
              <a:buFontTx/>
              <a:buAutoNum type="circleNumDbPlain"/>
            </a:pPr>
            <a:r>
              <a:rPr lang="zh-CN" altLang="en-US" sz="3600"/>
              <a:t>逐一检查</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A</a:t>
            </a:r>
            <a:r>
              <a:rPr lang="zh-CN" altLang="en-US" sz="3600"/>
              <a:t>，令</a:t>
            </a:r>
            <a:r>
              <a:rPr lang="en-US" altLang="zh-CN" sz="3600" i="1"/>
              <a:t>G</a:t>
            </a:r>
            <a:r>
              <a:rPr lang="en-US" altLang="zh-CN" sz="3600"/>
              <a:t>=</a:t>
            </a:r>
            <a:r>
              <a:rPr lang="en-US" altLang="zh-CN" sz="3600" i="1"/>
              <a:t>F</a:t>
            </a:r>
            <a:r>
              <a:rPr lang="en-US" altLang="zh-CN" sz="3600"/>
              <a:t>-{</a:t>
            </a:r>
            <a:r>
              <a:rPr lang="en-US" altLang="zh-CN" sz="3600" i="1"/>
              <a:t>X</a:t>
            </a:r>
            <a:r>
              <a:rPr lang="en-US" altLang="zh-CN" sz="3600"/>
              <a:t>→</a:t>
            </a:r>
            <a:r>
              <a:rPr lang="en-US" altLang="zh-CN" sz="3600" i="1"/>
              <a:t>A</a:t>
            </a:r>
            <a:r>
              <a:rPr lang="en-US" altLang="zh-CN" sz="3600"/>
              <a:t>}</a:t>
            </a:r>
            <a:r>
              <a:rPr lang="zh-CN" altLang="en-US" sz="3600"/>
              <a:t>，若</a:t>
            </a:r>
            <a:r>
              <a:rPr lang="en-US" altLang="zh-CN" sz="3600" i="1"/>
              <a:t>A</a:t>
            </a:r>
            <a:r>
              <a:rPr lang="en-US" altLang="zh-CN" sz="3600">
                <a:sym typeface="Symbol" panose="05050102010706020507" pitchFamily="18" charset="2"/>
              </a:rPr>
              <a:t></a:t>
            </a:r>
            <a:r>
              <a:rPr lang="en-US" altLang="zh-CN" sz="3600" i="1"/>
              <a:t>X</a:t>
            </a:r>
            <a:r>
              <a:rPr lang="en-US" altLang="zh-CN" sz="3600" i="1" baseline="-25000"/>
              <a:t>G</a:t>
            </a:r>
            <a:r>
              <a:rPr lang="en-US" altLang="zh-CN" sz="3600" baseline="30000"/>
              <a:t>+</a:t>
            </a:r>
            <a:r>
              <a:rPr lang="zh-CN" altLang="en-US" sz="3600"/>
              <a:t>， 则从</a:t>
            </a:r>
            <a:r>
              <a:rPr lang="en-US" altLang="zh-CN" sz="3600" i="1"/>
              <a:t>F</a:t>
            </a:r>
            <a:r>
              <a:rPr lang="zh-CN" altLang="en-US" sz="3600"/>
              <a:t>中去掉此函数依赖。</a:t>
            </a:r>
          </a:p>
          <a:p>
            <a:pPr marL="609600" indent="-609600" eaLnBrk="1" hangingPunct="1">
              <a:lnSpc>
                <a:spcPct val="90000"/>
              </a:lnSpc>
              <a:buFontTx/>
              <a:buAutoNum type="circleNumDbPlain"/>
            </a:pPr>
            <a:r>
              <a:rPr lang="zh-CN" altLang="en-US" sz="3600"/>
              <a:t>逐一取出</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A</a:t>
            </a:r>
            <a:r>
              <a:rPr lang="zh-CN" altLang="en-US" sz="3600"/>
              <a:t>，设</a:t>
            </a:r>
            <a:r>
              <a:rPr lang="en-US" altLang="zh-CN" sz="3600" i="1"/>
              <a:t>X</a:t>
            </a:r>
            <a:r>
              <a:rPr lang="en-US" altLang="zh-CN" sz="3600"/>
              <a:t>=</a:t>
            </a:r>
            <a:r>
              <a:rPr lang="en-US" altLang="zh-CN" sz="3600" i="1"/>
              <a:t>B</a:t>
            </a:r>
            <a:r>
              <a:rPr lang="en-US" altLang="zh-CN" sz="3600" baseline="-25000"/>
              <a:t>1</a:t>
            </a:r>
            <a:r>
              <a:rPr lang="en-US" altLang="zh-CN" sz="3600" i="1"/>
              <a:t>B</a:t>
            </a:r>
            <a:r>
              <a:rPr lang="en-US" altLang="zh-CN" sz="3600" baseline="-25000"/>
              <a:t>2</a:t>
            </a:r>
            <a:r>
              <a:rPr lang="en-US" altLang="zh-CN" sz="3600"/>
              <a:t>…</a:t>
            </a:r>
            <a:r>
              <a:rPr lang="en-US" altLang="zh-CN" sz="3600" i="1"/>
              <a:t>B</a:t>
            </a:r>
            <a:r>
              <a:rPr lang="en-US" altLang="zh-CN" sz="3600" i="1" baseline="-25000"/>
              <a:t>m</a:t>
            </a:r>
            <a:r>
              <a:rPr lang="zh-CN" altLang="en-US" sz="3600"/>
              <a:t>，逐一考查</a:t>
            </a:r>
            <a:r>
              <a:rPr lang="en-US" altLang="zh-CN" sz="3600" i="1"/>
              <a:t>B</a:t>
            </a:r>
            <a:r>
              <a:rPr lang="en-US" altLang="zh-CN" sz="3600" i="1" baseline="-25000"/>
              <a:t>i </a:t>
            </a:r>
            <a:r>
              <a:rPr lang="zh-CN" altLang="en-US" sz="3600"/>
              <a:t>（</a:t>
            </a:r>
            <a:r>
              <a:rPr lang="en-US" altLang="zh-CN" sz="3600" i="1"/>
              <a:t>i</a:t>
            </a:r>
            <a:r>
              <a:rPr lang="en-US" altLang="zh-CN" sz="3600"/>
              <a:t>=l</a:t>
            </a:r>
            <a:r>
              <a:rPr lang="zh-CN" altLang="en-US" sz="3600"/>
              <a:t>，</a:t>
            </a:r>
            <a:r>
              <a:rPr lang="en-US" altLang="zh-CN" sz="3600"/>
              <a:t>2</a:t>
            </a:r>
            <a:r>
              <a:rPr lang="zh-CN" altLang="en-US" sz="3600"/>
              <a:t>，</a:t>
            </a:r>
            <a:r>
              <a:rPr lang="en-US" altLang="zh-CN" sz="3600"/>
              <a:t>…</a:t>
            </a:r>
            <a:r>
              <a:rPr lang="zh-CN" altLang="en-US" sz="3600"/>
              <a:t>，</a:t>
            </a:r>
            <a:r>
              <a:rPr lang="en-US" altLang="zh-CN" sz="3600" i="1"/>
              <a:t>m</a:t>
            </a:r>
            <a:r>
              <a:rPr lang="zh-CN" altLang="en-US" sz="3600"/>
              <a:t>），若</a:t>
            </a:r>
            <a:r>
              <a:rPr lang="en-US" altLang="zh-CN" sz="3600" i="1"/>
              <a:t>A </a:t>
            </a:r>
            <a:r>
              <a:rPr lang="en-US" altLang="zh-CN" sz="3600">
                <a:sym typeface="Symbol" panose="05050102010706020507" pitchFamily="18" charset="2"/>
              </a:rPr>
              <a:t> (</a:t>
            </a:r>
            <a:r>
              <a:rPr lang="en-US" altLang="zh-CN" sz="3600" i="1"/>
              <a:t>X</a:t>
            </a:r>
            <a:r>
              <a:rPr lang="en-US" altLang="zh-CN" sz="3600"/>
              <a:t>-</a:t>
            </a:r>
            <a:r>
              <a:rPr lang="en-US" altLang="zh-CN" sz="3600" i="1"/>
              <a:t>B</a:t>
            </a:r>
            <a:r>
              <a:rPr lang="en-US" altLang="zh-CN" sz="3600" i="1" baseline="-25000"/>
              <a:t>i</a:t>
            </a:r>
            <a:r>
              <a:rPr lang="en-US" altLang="zh-CN" sz="3600"/>
              <a:t>)</a:t>
            </a:r>
            <a:r>
              <a:rPr lang="en-US" altLang="zh-CN" sz="3600" i="1" baseline="-25000"/>
              <a:t>F</a:t>
            </a:r>
            <a:r>
              <a:rPr lang="en-US" altLang="zh-CN" sz="3600" baseline="30000"/>
              <a:t>+</a:t>
            </a:r>
            <a:r>
              <a:rPr lang="zh-CN" altLang="en-US" sz="3600"/>
              <a:t>，则以</a:t>
            </a:r>
            <a:r>
              <a:rPr lang="en-US" altLang="zh-CN" sz="3600" i="1"/>
              <a:t>X</a:t>
            </a:r>
            <a:r>
              <a:rPr lang="en-US" altLang="zh-CN" sz="3600"/>
              <a:t>-</a:t>
            </a:r>
            <a:r>
              <a:rPr lang="en-US" altLang="zh-CN" sz="3600" i="1"/>
              <a:t>B</a:t>
            </a:r>
            <a:r>
              <a:rPr lang="en-US" altLang="zh-CN" sz="3600" i="1" baseline="-25000"/>
              <a:t>i</a:t>
            </a:r>
            <a:r>
              <a:rPr lang="en-US" altLang="zh-CN" sz="3600" i="1"/>
              <a:t> </a:t>
            </a:r>
            <a:r>
              <a:rPr lang="zh-CN" altLang="en-US" sz="3600"/>
              <a:t>取代</a:t>
            </a:r>
            <a:r>
              <a:rPr lang="en-US" altLang="zh-CN" sz="3600" i="1"/>
              <a:t>X</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1DBBA369-B6CE-4130-B211-554EBAC03E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084B73-FADA-4F7F-9233-0A9D1161E44F}" type="slidenum">
              <a:rPr lang="zh-CN" altLang="en-US"/>
              <a:pPr eaLnBrk="1" hangingPunct="1"/>
              <a:t>85</a:t>
            </a:fld>
            <a:endParaRPr lang="en-US" altLang="zh-CN"/>
          </a:p>
        </p:txBody>
      </p:sp>
      <p:sp>
        <p:nvSpPr>
          <p:cNvPr id="90115" name="Rectangle 3">
            <a:extLst>
              <a:ext uri="{FF2B5EF4-FFF2-40B4-BE49-F238E27FC236}">
                <a16:creationId xmlns:a16="http://schemas.microsoft.com/office/drawing/2014/main" id="{D13A6804-F088-4554-A7D4-E6FF033EBBB5}"/>
              </a:ext>
            </a:extLst>
          </p:cNvPr>
          <p:cNvSpPr>
            <a:spLocks noGrp="1" noChangeArrowheads="1"/>
          </p:cNvSpPr>
          <p:nvPr>
            <p:ph type="body" idx="1"/>
          </p:nvPr>
        </p:nvSpPr>
        <p:spPr>
          <a:xfrm>
            <a:off x="395288" y="620713"/>
            <a:ext cx="8569325" cy="5329237"/>
          </a:xfrm>
        </p:spPr>
        <p:txBody>
          <a:bodyPr/>
          <a:lstStyle/>
          <a:p>
            <a:pPr marL="609600" indent="-609600" eaLnBrk="1" hangingPunct="1">
              <a:buFontTx/>
              <a:buNone/>
            </a:pPr>
            <a:r>
              <a:rPr lang="zh-CN" altLang="en-US" sz="3600"/>
              <a:t>例</a:t>
            </a:r>
            <a:r>
              <a:rPr lang="en-US" altLang="zh-CN" sz="3600"/>
              <a:t>3. </a:t>
            </a:r>
            <a:r>
              <a:rPr lang="en-US" altLang="zh-CN" sz="3600" i="1"/>
              <a:t>F </a:t>
            </a:r>
            <a:r>
              <a:rPr lang="en-US" altLang="zh-CN" sz="3600"/>
              <a:t>= {</a:t>
            </a:r>
            <a:r>
              <a:rPr lang="en-US" altLang="zh-CN" sz="3600" i="1"/>
              <a:t>A</a:t>
            </a:r>
            <a:r>
              <a:rPr lang="en-US" altLang="zh-CN" sz="3600"/>
              <a:t>→</a:t>
            </a:r>
            <a:r>
              <a:rPr lang="en-US" altLang="zh-CN" sz="3600" i="1"/>
              <a:t>B</a:t>
            </a:r>
            <a:r>
              <a:rPr lang="zh-CN" altLang="en-US" sz="3600"/>
              <a:t>，</a:t>
            </a:r>
            <a:r>
              <a:rPr lang="en-US" altLang="zh-CN" sz="3600" i="1"/>
              <a:t>B</a:t>
            </a:r>
            <a:r>
              <a:rPr lang="en-US" altLang="zh-CN" sz="3600"/>
              <a:t>→</a:t>
            </a:r>
            <a:r>
              <a:rPr lang="en-US" altLang="zh-CN" sz="3600" i="1"/>
              <a:t>A</a:t>
            </a:r>
            <a:r>
              <a:rPr lang="zh-CN" altLang="en-US" sz="3600"/>
              <a:t>，</a:t>
            </a:r>
            <a:r>
              <a:rPr lang="en-US" altLang="zh-CN" sz="3600" i="1"/>
              <a:t>B</a:t>
            </a:r>
            <a:r>
              <a:rPr lang="en-US" altLang="zh-CN" sz="3600"/>
              <a:t>→</a:t>
            </a:r>
            <a:r>
              <a:rPr lang="en-US" altLang="zh-CN" sz="3600" i="1"/>
              <a:t>C</a:t>
            </a:r>
            <a:r>
              <a:rPr lang="zh-CN" altLang="en-US" sz="3600"/>
              <a:t>，</a:t>
            </a:r>
            <a:r>
              <a:rPr lang="en-US" altLang="zh-CN" sz="3600" i="1"/>
              <a:t>A</a:t>
            </a:r>
            <a:r>
              <a:rPr lang="en-US" altLang="zh-CN" sz="3600"/>
              <a:t>→</a:t>
            </a:r>
            <a:r>
              <a:rPr lang="en-US" altLang="zh-CN" sz="3600" i="1"/>
              <a:t>C</a:t>
            </a:r>
            <a:r>
              <a:rPr lang="zh-CN" altLang="en-US" sz="3600"/>
              <a:t>，</a:t>
            </a:r>
            <a:r>
              <a:rPr lang="en-US" altLang="zh-CN" sz="3600" i="1"/>
              <a:t>C</a:t>
            </a:r>
            <a:r>
              <a:rPr lang="en-US" altLang="zh-CN" sz="3600"/>
              <a:t>→</a:t>
            </a:r>
            <a:r>
              <a:rPr lang="en-US" altLang="zh-CN" sz="3600" i="1"/>
              <a:t>A</a:t>
            </a:r>
            <a:r>
              <a:rPr lang="en-US" altLang="zh-CN" sz="3600"/>
              <a:t>}</a:t>
            </a:r>
          </a:p>
          <a:p>
            <a:pPr marL="609600" indent="-609600" eaLnBrk="1" hangingPunct="1"/>
            <a:r>
              <a:rPr lang="en-US" altLang="zh-CN" sz="3600" i="1"/>
              <a:t>F</a:t>
            </a:r>
            <a:r>
              <a:rPr lang="en-US" altLang="zh-CN" sz="3600" i="1" baseline="-25000"/>
              <a:t>m</a:t>
            </a:r>
            <a:r>
              <a:rPr lang="en-US" altLang="zh-CN" sz="3600" baseline="-25000"/>
              <a:t>1</a:t>
            </a:r>
            <a:r>
              <a:rPr lang="en-US" altLang="zh-CN" sz="3600"/>
              <a:t>, </a:t>
            </a:r>
            <a:r>
              <a:rPr lang="en-US" altLang="zh-CN" sz="3600" i="1"/>
              <a:t>F</a:t>
            </a:r>
            <a:r>
              <a:rPr lang="en-US" altLang="zh-CN" sz="3600" i="1" baseline="-25000"/>
              <a:t>m</a:t>
            </a:r>
            <a:r>
              <a:rPr lang="en-US" altLang="zh-CN" sz="3600" baseline="-25000"/>
              <a:t>2</a:t>
            </a:r>
            <a:r>
              <a:rPr lang="zh-CN" altLang="en-US" sz="3600"/>
              <a:t>都是</a:t>
            </a:r>
            <a:r>
              <a:rPr lang="en-US" altLang="zh-CN" sz="3600" i="1"/>
              <a:t>F</a:t>
            </a:r>
            <a:r>
              <a:rPr lang="zh-CN" altLang="en-US" sz="3600"/>
              <a:t>的最小依赖集</a:t>
            </a:r>
          </a:p>
          <a:p>
            <a:pPr marL="990600" lvl="1" indent="-533400" eaLnBrk="1" hangingPunct="1">
              <a:buFontTx/>
              <a:buAutoNum type="circleNumDbPlain"/>
            </a:pPr>
            <a:r>
              <a:rPr lang="en-US" altLang="zh-CN" sz="3200" i="1"/>
              <a:t>F</a:t>
            </a:r>
            <a:r>
              <a:rPr lang="en-US" altLang="zh-CN" sz="3200" i="1" baseline="-25000"/>
              <a:t>m</a:t>
            </a:r>
            <a:r>
              <a:rPr lang="en-US" altLang="zh-CN" sz="3200" baseline="-25000"/>
              <a:t>1</a:t>
            </a:r>
            <a:r>
              <a:rPr lang="en-US" altLang="zh-CN" sz="3200"/>
              <a:t>= {</a:t>
            </a:r>
            <a:r>
              <a:rPr lang="en-US" altLang="zh-CN" sz="3200" i="1"/>
              <a:t>A</a:t>
            </a:r>
            <a:r>
              <a:rPr lang="en-US" altLang="zh-CN" sz="3200"/>
              <a:t>→</a:t>
            </a:r>
            <a:r>
              <a:rPr lang="en-US" altLang="zh-CN" sz="3200" i="1"/>
              <a:t>B</a:t>
            </a:r>
            <a:r>
              <a:rPr lang="zh-CN" altLang="en-US" sz="3200"/>
              <a:t>，</a:t>
            </a:r>
            <a:r>
              <a:rPr lang="en-US" altLang="zh-CN" sz="3200" i="1"/>
              <a:t>B</a:t>
            </a:r>
            <a:r>
              <a:rPr lang="en-US" altLang="zh-CN" sz="3200"/>
              <a:t>→</a:t>
            </a:r>
            <a:r>
              <a:rPr lang="en-US" altLang="zh-CN" sz="3200" i="1"/>
              <a:t>C</a:t>
            </a:r>
            <a:r>
              <a:rPr lang="zh-CN" altLang="en-US" sz="3200"/>
              <a:t>，</a:t>
            </a:r>
            <a:r>
              <a:rPr lang="en-US" altLang="zh-CN" sz="3200" i="1"/>
              <a:t>C</a:t>
            </a:r>
            <a:r>
              <a:rPr lang="en-US" altLang="zh-CN" sz="3200"/>
              <a:t>→</a:t>
            </a:r>
            <a:r>
              <a:rPr lang="en-US" altLang="zh-CN" sz="3200" i="1"/>
              <a:t>A</a:t>
            </a:r>
            <a:r>
              <a:rPr lang="en-US" altLang="zh-CN" sz="3200"/>
              <a:t>}</a:t>
            </a:r>
          </a:p>
          <a:p>
            <a:pPr marL="990600" lvl="1" indent="-533400" eaLnBrk="1" hangingPunct="1">
              <a:buFontTx/>
              <a:buAutoNum type="circleNumDbPlain"/>
            </a:pPr>
            <a:r>
              <a:rPr lang="en-US" altLang="zh-CN" sz="3200" i="1"/>
              <a:t>F</a:t>
            </a:r>
            <a:r>
              <a:rPr lang="en-US" altLang="zh-CN" sz="3200" i="1" baseline="-25000"/>
              <a:t>m</a:t>
            </a:r>
            <a:r>
              <a:rPr lang="en-US" altLang="zh-CN" sz="3200" baseline="-25000"/>
              <a:t>2</a:t>
            </a:r>
            <a:r>
              <a:rPr lang="en-US" altLang="zh-CN" sz="3200"/>
              <a:t>= {</a:t>
            </a:r>
            <a:r>
              <a:rPr lang="en-US" altLang="zh-CN" sz="3200" i="1"/>
              <a:t>A</a:t>
            </a:r>
            <a:r>
              <a:rPr lang="en-US" altLang="zh-CN" sz="3200"/>
              <a:t>→</a:t>
            </a:r>
            <a:r>
              <a:rPr lang="en-US" altLang="zh-CN" sz="3200" i="1"/>
              <a:t>B</a:t>
            </a:r>
            <a:r>
              <a:rPr lang="zh-CN" altLang="en-US" sz="3200"/>
              <a:t>，</a:t>
            </a:r>
            <a:r>
              <a:rPr lang="en-US" altLang="zh-CN" sz="3200" i="1"/>
              <a:t>B</a:t>
            </a:r>
            <a:r>
              <a:rPr lang="en-US" altLang="zh-CN" sz="3200"/>
              <a:t>→</a:t>
            </a:r>
            <a:r>
              <a:rPr lang="en-US" altLang="zh-CN" sz="3200" i="1"/>
              <a:t>A</a:t>
            </a:r>
            <a:r>
              <a:rPr lang="zh-CN" altLang="en-US" sz="3200"/>
              <a:t>，</a:t>
            </a:r>
            <a:r>
              <a:rPr lang="en-US" altLang="zh-CN" sz="3200" i="1"/>
              <a:t>A</a:t>
            </a:r>
            <a:r>
              <a:rPr lang="en-US" altLang="zh-CN" sz="3200"/>
              <a:t>→</a:t>
            </a:r>
            <a:r>
              <a:rPr lang="en-US" altLang="zh-CN" sz="3200" i="1"/>
              <a:t>C</a:t>
            </a:r>
            <a:r>
              <a:rPr lang="zh-CN" altLang="en-US" sz="3200"/>
              <a:t>，</a:t>
            </a:r>
            <a:r>
              <a:rPr lang="en-US" altLang="zh-CN" sz="3200" i="1"/>
              <a:t>C</a:t>
            </a:r>
            <a:r>
              <a:rPr lang="en-US" altLang="zh-CN" sz="3200"/>
              <a:t>→</a:t>
            </a:r>
            <a:r>
              <a:rPr lang="en-US" altLang="zh-CN" sz="3200" i="1"/>
              <a:t>A</a:t>
            </a:r>
            <a:r>
              <a:rPr lang="en-US" altLang="zh-CN" sz="3200"/>
              <a:t>}</a:t>
            </a:r>
          </a:p>
          <a:p>
            <a:pPr marL="609600" indent="-609600" eaLnBrk="1" hangingPunct="1"/>
            <a:r>
              <a:rPr lang="en-US" altLang="zh-CN" sz="3600" i="1">
                <a:solidFill>
                  <a:schemeClr val="accent2"/>
                </a:solidFill>
              </a:rPr>
              <a:t>F</a:t>
            </a:r>
            <a:r>
              <a:rPr lang="zh-CN" altLang="en-US" sz="3600">
                <a:solidFill>
                  <a:schemeClr val="accent2"/>
                </a:solidFill>
              </a:rPr>
              <a:t>的最小依赖集</a:t>
            </a:r>
            <a:r>
              <a:rPr lang="en-US" altLang="zh-CN" sz="3600" i="1">
                <a:solidFill>
                  <a:schemeClr val="accent2"/>
                </a:solidFill>
              </a:rPr>
              <a:t>F</a:t>
            </a:r>
            <a:r>
              <a:rPr lang="en-US" altLang="zh-CN" sz="3600" i="1" baseline="-25000">
                <a:solidFill>
                  <a:schemeClr val="accent2"/>
                </a:solidFill>
              </a:rPr>
              <a:t>m</a:t>
            </a:r>
            <a:r>
              <a:rPr lang="zh-CN" altLang="en-US" sz="3600">
                <a:solidFill>
                  <a:schemeClr val="accent2"/>
                </a:solidFill>
              </a:rPr>
              <a:t>不唯一</a:t>
            </a:r>
          </a:p>
          <a:p>
            <a:pPr marL="609600" indent="-609600" eaLnBrk="1" hangingPunct="1"/>
            <a:r>
              <a:rPr lang="zh-CN" altLang="en-US" sz="3600"/>
              <a:t>极小化过程</a:t>
            </a:r>
            <a:r>
              <a:rPr lang="en-US" altLang="zh-CN" sz="3600"/>
              <a:t>( </a:t>
            </a:r>
            <a:r>
              <a:rPr lang="zh-CN" altLang="en-US" sz="3600"/>
              <a:t>定理</a:t>
            </a:r>
            <a:r>
              <a:rPr lang="en-US" altLang="zh-CN" sz="3600"/>
              <a:t>6.3</a:t>
            </a:r>
            <a:r>
              <a:rPr lang="zh-CN" altLang="en-US" sz="3600"/>
              <a:t>的证明</a:t>
            </a:r>
            <a:r>
              <a:rPr lang="en-US" altLang="zh-CN" sz="3600"/>
              <a:t>)</a:t>
            </a:r>
            <a:r>
              <a:rPr lang="zh-CN" altLang="en-US" sz="3600"/>
              <a:t>也是检验</a:t>
            </a:r>
            <a:r>
              <a:rPr lang="en-US" altLang="zh-CN" sz="3600" i="1"/>
              <a:t>F</a:t>
            </a:r>
            <a:r>
              <a:rPr lang="zh-CN" altLang="en-US" sz="3600"/>
              <a:t>是否为极小依赖集的一个算法</a:t>
            </a:r>
          </a:p>
          <a:p>
            <a:pPr marL="609600" indent="-609600" eaLnBrk="1" hangingPunct="1"/>
            <a:endParaRPr lang="zh-CN" altLang="en-US" sz="3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AFADDF64-D18C-4B5F-9AA6-54986389FE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B9A58-CDAA-4039-9A4D-46BDB975C664}" type="slidenum">
              <a:rPr lang="zh-CN" altLang="en-US"/>
              <a:pPr eaLnBrk="1" hangingPunct="1"/>
              <a:t>86</a:t>
            </a:fld>
            <a:endParaRPr lang="en-US" altLang="zh-CN"/>
          </a:p>
        </p:txBody>
      </p:sp>
      <p:sp>
        <p:nvSpPr>
          <p:cNvPr id="91139" name="Rectangle 2">
            <a:extLst>
              <a:ext uri="{FF2B5EF4-FFF2-40B4-BE49-F238E27FC236}">
                <a16:creationId xmlns:a16="http://schemas.microsoft.com/office/drawing/2014/main" id="{82849C91-47AE-4F51-9816-449D636AE5A1}"/>
              </a:ext>
            </a:extLst>
          </p:cNvPr>
          <p:cNvSpPr>
            <a:spLocks noGrp="1" noChangeArrowheads="1"/>
          </p:cNvSpPr>
          <p:nvPr>
            <p:ph type="title"/>
          </p:nvPr>
        </p:nvSpPr>
        <p:spPr/>
        <p:txBody>
          <a:bodyPr/>
          <a:lstStyle/>
          <a:p>
            <a:pPr eaLnBrk="1" hangingPunct="1"/>
            <a:r>
              <a:rPr lang="en-US" altLang="zh-CN" sz="4800" b="1">
                <a:solidFill>
                  <a:srgbClr val="3333CC"/>
                </a:solidFill>
              </a:rPr>
              <a:t>6.4 </a:t>
            </a:r>
            <a:r>
              <a:rPr lang="zh-CN" altLang="en-US" sz="4800">
                <a:solidFill>
                  <a:srgbClr val="3333CC"/>
                </a:solidFill>
              </a:rPr>
              <a:t>模式的分解</a:t>
            </a:r>
          </a:p>
        </p:txBody>
      </p:sp>
      <p:sp>
        <p:nvSpPr>
          <p:cNvPr id="91140" name="Rectangle 3">
            <a:extLst>
              <a:ext uri="{FF2B5EF4-FFF2-40B4-BE49-F238E27FC236}">
                <a16:creationId xmlns:a16="http://schemas.microsoft.com/office/drawing/2014/main" id="{C1CAAB4A-4FE8-4391-A463-E9D0BD31D3DC}"/>
              </a:ext>
            </a:extLst>
          </p:cNvPr>
          <p:cNvSpPr>
            <a:spLocks noGrp="1" noChangeArrowheads="1"/>
          </p:cNvSpPr>
          <p:nvPr>
            <p:ph type="body" idx="1"/>
          </p:nvPr>
        </p:nvSpPr>
        <p:spPr/>
        <p:txBody>
          <a:bodyPr/>
          <a:lstStyle/>
          <a:p>
            <a:pPr eaLnBrk="1" hangingPunct="1"/>
            <a:r>
              <a:rPr lang="zh-CN" altLang="en-US" sz="3600"/>
              <a:t>把低一级的关系模式分解为若干个高一级的关系模式的方法不是唯一的</a:t>
            </a:r>
          </a:p>
          <a:p>
            <a:pPr eaLnBrk="1" hangingPunct="1"/>
            <a:r>
              <a:rPr lang="zh-CN" altLang="en-US" sz="3600"/>
              <a:t>只有能够保证分解后的关系模式与原关系模式等价，分解方法才有意义</a:t>
            </a:r>
          </a:p>
          <a:p>
            <a:pPr eaLnBrk="1" hangingPunct="1"/>
            <a:endParaRPr lang="zh-CN" altLang="en-US" sz="36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4F983DAF-365E-4D42-AFC7-380DA6742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B8FC16-7466-4CD6-A930-C01C83DE9DDB}" type="slidenum">
              <a:rPr lang="zh-CN" altLang="en-US"/>
              <a:pPr eaLnBrk="1" hangingPunct="1"/>
              <a:t>87</a:t>
            </a:fld>
            <a:endParaRPr lang="en-US" altLang="zh-CN"/>
          </a:p>
        </p:txBody>
      </p:sp>
      <p:sp>
        <p:nvSpPr>
          <p:cNvPr id="140291" name="Rectangle 3">
            <a:extLst>
              <a:ext uri="{FF2B5EF4-FFF2-40B4-BE49-F238E27FC236}">
                <a16:creationId xmlns:a16="http://schemas.microsoft.com/office/drawing/2014/main" id="{967C3EBF-01DC-4FAA-8CCA-637500422BA2}"/>
              </a:ext>
            </a:extLst>
          </p:cNvPr>
          <p:cNvSpPr>
            <a:spLocks noGrp="1" noChangeArrowheads="1"/>
          </p:cNvSpPr>
          <p:nvPr>
            <p:ph type="body" idx="1"/>
          </p:nvPr>
        </p:nvSpPr>
        <p:spPr>
          <a:xfrm>
            <a:off x="179388" y="476250"/>
            <a:ext cx="8964612" cy="5400675"/>
          </a:xfrm>
        </p:spPr>
        <p:txBody>
          <a:bodyPr/>
          <a:lstStyle/>
          <a:p>
            <a:pPr marL="609600" indent="-609600" eaLnBrk="1" hangingPunct="1">
              <a:buFontTx/>
              <a:buNone/>
            </a:pPr>
            <a:r>
              <a:rPr lang="en-US" altLang="zh-CN" sz="3600"/>
              <a:t>  e.g. R&lt;U, F&gt;, U = {Sno, Sdept, Mname}, F = { Sno</a:t>
            </a:r>
            <a:r>
              <a:rPr lang="en-US" altLang="zh-CN" sz="3600">
                <a:sym typeface="Symbol" panose="05050102010706020507" pitchFamily="18" charset="2"/>
              </a:rPr>
              <a:t>Sdept, Sdept Mname</a:t>
            </a:r>
            <a:r>
              <a:rPr lang="en-US" altLang="zh-CN" sz="3600"/>
              <a:t>}</a:t>
            </a:r>
          </a:p>
          <a:p>
            <a:pPr marL="609600" indent="-609600" eaLnBrk="1" hangingPunct="1">
              <a:buFontTx/>
              <a:buNone/>
            </a:pPr>
            <a:r>
              <a:rPr lang="zh-CN" altLang="en-US" sz="3600"/>
              <a:t>  分解方法可以有多种</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1</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&lt;Sno, </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&lt;Sdept, </a:t>
            </a:r>
            <a:r>
              <a:rPr lang="en-US" altLang="zh-CN" sz="3200">
                <a:sym typeface="Symbol" panose="05050102010706020507" pitchFamily="18" charset="2"/>
              </a:rPr>
              <a:t>&gt;, </a:t>
            </a:r>
            <a:br>
              <a:rPr lang="en-US" altLang="zh-CN" sz="3200">
                <a:sym typeface="Symbol" panose="05050102010706020507" pitchFamily="18" charset="2"/>
              </a:rPr>
            </a:br>
            <a:r>
              <a:rPr lang="en-US" altLang="zh-CN" sz="3200" i="1">
                <a:solidFill>
                  <a:schemeClr val="accent2"/>
                </a:solidFill>
              </a:rPr>
              <a:t>R</a:t>
            </a:r>
            <a:r>
              <a:rPr lang="en-US" altLang="zh-CN" sz="3200" baseline="-25000">
                <a:solidFill>
                  <a:schemeClr val="accent2"/>
                </a:solidFill>
              </a:rPr>
              <a:t>3</a:t>
            </a:r>
            <a:r>
              <a:rPr lang="en-US" altLang="zh-CN" sz="3200"/>
              <a:t>&lt;Mname, </a:t>
            </a:r>
            <a:r>
              <a:rPr lang="en-US" altLang="zh-CN" sz="3200">
                <a:sym typeface="Symbol" panose="05050102010706020507" pitchFamily="18" charset="2"/>
              </a:rPr>
              <a:t>&gt; }</a:t>
            </a:r>
            <a:r>
              <a:rPr lang="zh-CN" altLang="en-US" sz="3200"/>
              <a:t> </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2</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a:t>
            </a:r>
            <a:r>
              <a:rPr lang="en-US" altLang="zh-CN" sz="3200">
                <a:solidFill>
                  <a:schemeClr val="accent2"/>
                </a:solidFill>
              </a:rPr>
              <a:t>Sno, Sdept</a:t>
            </a:r>
            <a:r>
              <a:rPr lang="en-US" altLang="zh-CN" sz="3200"/>
              <a:t>}, {Sno</a:t>
            </a:r>
            <a:r>
              <a:rPr lang="en-US" altLang="zh-CN" sz="3200">
                <a:sym typeface="Symbol" panose="05050102010706020507" pitchFamily="18" charset="2"/>
              </a:rPr>
              <a:t>Sdept</a:t>
            </a:r>
            <a:r>
              <a:rPr lang="en-US" altLang="zh-CN" sz="3200"/>
              <a:t>}</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a:t>
            </a:r>
            <a:r>
              <a:rPr lang="en-US" altLang="zh-CN" sz="3200">
                <a:solidFill>
                  <a:schemeClr val="accent2"/>
                </a:solidFill>
              </a:rPr>
              <a:t>Sno, Mname</a:t>
            </a:r>
            <a:r>
              <a:rPr lang="en-US" altLang="zh-CN" sz="3200"/>
              <a:t>}, {Sno</a:t>
            </a:r>
            <a:r>
              <a:rPr lang="en-US" altLang="zh-CN" sz="3200">
                <a:sym typeface="Symbol" panose="05050102010706020507" pitchFamily="18" charset="2"/>
              </a:rPr>
              <a:t>Mname}</a:t>
            </a:r>
            <a:r>
              <a:rPr lang="zh-CN" altLang="en-US" sz="3200"/>
              <a:t> </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3</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a:t>
            </a:r>
            <a:r>
              <a:rPr lang="en-US" altLang="zh-CN" sz="3200">
                <a:solidFill>
                  <a:schemeClr val="accent2"/>
                </a:solidFill>
              </a:rPr>
              <a:t>Sno, Sdept</a:t>
            </a:r>
            <a:r>
              <a:rPr lang="en-US" altLang="zh-CN" sz="3200"/>
              <a:t>}, {Sno</a:t>
            </a:r>
            <a:r>
              <a:rPr lang="en-US" altLang="zh-CN" sz="3200">
                <a:sym typeface="Symbol" panose="05050102010706020507" pitchFamily="18" charset="2"/>
              </a:rPr>
              <a:t>Sdept</a:t>
            </a:r>
            <a:r>
              <a:rPr lang="en-US" altLang="zh-CN" sz="3200"/>
              <a:t>}</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a:t>
            </a:r>
            <a:r>
              <a:rPr lang="en-US" altLang="zh-CN" sz="3200">
                <a:solidFill>
                  <a:schemeClr val="accent2"/>
                </a:solidFill>
              </a:rPr>
              <a:t>Sdept, Mname</a:t>
            </a:r>
            <a:r>
              <a:rPr lang="en-US" altLang="zh-CN" sz="3200"/>
              <a:t>}, {Sdept</a:t>
            </a:r>
            <a:r>
              <a:rPr lang="en-US" altLang="zh-CN" sz="3200">
                <a:sym typeface="Symbol" panose="05050102010706020507" pitchFamily="18" charset="2"/>
              </a:rPr>
              <a:t>Mname}</a:t>
            </a:r>
            <a:r>
              <a:rPr lang="zh-CN" altLang="en-US" sz="3200"/>
              <a:t> </a:t>
            </a:r>
          </a:p>
          <a:p>
            <a:pPr marL="990600" lvl="1" indent="-533400" eaLnBrk="1" hangingPunct="1"/>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6">
            <a:extLst>
              <a:ext uri="{FF2B5EF4-FFF2-40B4-BE49-F238E27FC236}">
                <a16:creationId xmlns:a16="http://schemas.microsoft.com/office/drawing/2014/main" id="{B51CBD21-C522-4B7A-931F-D8CC894FAF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CE892F-A568-4061-A169-3E081BAF77FB}" type="slidenum">
              <a:rPr lang="zh-CN" altLang="en-US"/>
              <a:pPr eaLnBrk="1" hangingPunct="1"/>
              <a:t>88</a:t>
            </a:fld>
            <a:endParaRPr lang="en-US" altLang="zh-CN"/>
          </a:p>
        </p:txBody>
      </p:sp>
      <p:sp>
        <p:nvSpPr>
          <p:cNvPr id="93187" name="Rectangle 2">
            <a:extLst>
              <a:ext uri="{FF2B5EF4-FFF2-40B4-BE49-F238E27FC236}">
                <a16:creationId xmlns:a16="http://schemas.microsoft.com/office/drawing/2014/main" id="{4C9411B3-B03A-4C74-B4D4-DCBEC291646F}"/>
              </a:ext>
            </a:extLst>
          </p:cNvPr>
          <p:cNvSpPr>
            <a:spLocks noGrp="1" noChangeArrowheads="1"/>
          </p:cNvSpPr>
          <p:nvPr>
            <p:ph type="title"/>
          </p:nvPr>
        </p:nvSpPr>
        <p:spPr/>
        <p:txBody>
          <a:bodyPr/>
          <a:lstStyle/>
          <a:p>
            <a:pPr eaLnBrk="1" hangingPunct="1"/>
            <a:r>
              <a:rPr lang="zh-CN" altLang="en-US" sz="4800">
                <a:solidFill>
                  <a:srgbClr val="3333CC"/>
                </a:solidFill>
              </a:rPr>
              <a:t>模式的分解</a:t>
            </a:r>
          </a:p>
        </p:txBody>
      </p:sp>
      <p:sp>
        <p:nvSpPr>
          <p:cNvPr id="93188" name="Rectangle 3">
            <a:extLst>
              <a:ext uri="{FF2B5EF4-FFF2-40B4-BE49-F238E27FC236}">
                <a16:creationId xmlns:a16="http://schemas.microsoft.com/office/drawing/2014/main" id="{5C254DE5-3367-47A0-85FB-C1490162B05F}"/>
              </a:ext>
            </a:extLst>
          </p:cNvPr>
          <p:cNvSpPr>
            <a:spLocks noGrp="1" noChangeArrowheads="1"/>
          </p:cNvSpPr>
          <p:nvPr>
            <p:ph type="body" sz="half" idx="1"/>
          </p:nvPr>
        </p:nvSpPr>
        <p:spPr>
          <a:xfrm>
            <a:off x="250825" y="1600200"/>
            <a:ext cx="8497888" cy="3484563"/>
          </a:xfrm>
        </p:spPr>
        <p:txBody>
          <a:bodyPr/>
          <a:lstStyle/>
          <a:p>
            <a:pPr eaLnBrk="1" hangingPunct="1">
              <a:lnSpc>
                <a:spcPct val="110000"/>
              </a:lnSpc>
              <a:buFontTx/>
              <a:buNone/>
            </a:pPr>
            <a:r>
              <a:rPr lang="zh-CN" altLang="en-US" sz="3600"/>
              <a:t>  定义</a:t>
            </a:r>
            <a:r>
              <a:rPr lang="en-US" altLang="zh-CN" sz="3600" b="1"/>
              <a:t>6.16 </a:t>
            </a:r>
            <a:r>
              <a:rPr lang="zh-CN" altLang="en-US" sz="3600"/>
              <a:t>关系模式</a:t>
            </a:r>
            <a:r>
              <a:rPr lang="en-US" altLang="zh-CN" sz="3600" i="1"/>
              <a:t>R</a:t>
            </a:r>
            <a:r>
              <a:rPr lang="en-US" altLang="zh-CN" sz="3600"/>
              <a:t>&lt;</a:t>
            </a:r>
            <a:r>
              <a:rPr lang="en-US" altLang="zh-CN" sz="3600" i="1"/>
              <a:t>U</a:t>
            </a:r>
            <a:r>
              <a:rPr lang="en-US" altLang="zh-CN" sz="3600"/>
              <a:t>,</a:t>
            </a:r>
            <a:r>
              <a:rPr lang="en-US" altLang="zh-CN" sz="3600" i="1"/>
              <a:t>F</a:t>
            </a:r>
            <a:r>
              <a:rPr lang="en-US" altLang="zh-CN" sz="3600"/>
              <a:t>&gt;</a:t>
            </a:r>
            <a:r>
              <a:rPr lang="zh-CN" altLang="en-US" sz="3600"/>
              <a:t>的一个分解是指 </a:t>
            </a:r>
            <a:r>
              <a:rPr lang="en-US" altLang="zh-CN" sz="3600" i="1">
                <a:sym typeface="Symbol" panose="05050102010706020507" pitchFamily="18" charset="2"/>
              </a:rPr>
              <a:t></a:t>
            </a:r>
            <a:r>
              <a:rPr lang="en-US" altLang="zh-CN" sz="3600">
                <a:sym typeface="Symbol" panose="05050102010706020507" pitchFamily="18" charset="2"/>
              </a:rPr>
              <a:t> </a:t>
            </a:r>
            <a:r>
              <a:rPr lang="en-US" altLang="zh-CN" sz="3600"/>
              <a:t>= { </a:t>
            </a:r>
            <a:r>
              <a:rPr lang="en-US" altLang="zh-CN" sz="3600" i="1"/>
              <a:t>R</a:t>
            </a:r>
            <a:r>
              <a:rPr lang="en-US" altLang="zh-CN" sz="3600" baseline="-25000"/>
              <a:t>1</a:t>
            </a:r>
            <a:r>
              <a:rPr lang="en-US" altLang="zh-CN" sz="3600"/>
              <a:t>&lt;</a:t>
            </a:r>
            <a:r>
              <a:rPr lang="en-US" altLang="zh-CN" sz="3600" i="1"/>
              <a:t>U</a:t>
            </a:r>
            <a:r>
              <a:rPr lang="en-US" altLang="zh-CN" sz="3600" baseline="-25000"/>
              <a:t>1</a:t>
            </a:r>
            <a:r>
              <a:rPr lang="en-US" altLang="zh-CN" sz="3600"/>
              <a:t>,</a:t>
            </a:r>
            <a:r>
              <a:rPr lang="en-US" altLang="zh-CN" sz="3600" i="1"/>
              <a:t>F</a:t>
            </a:r>
            <a:r>
              <a:rPr lang="en-US" altLang="zh-CN" sz="3600" baseline="-25000"/>
              <a:t>1</a:t>
            </a:r>
            <a:r>
              <a:rPr lang="en-US" altLang="zh-CN" sz="3600"/>
              <a:t>&gt;, </a:t>
            </a:r>
            <a:r>
              <a:rPr lang="en-US" altLang="zh-CN" sz="3600" i="1"/>
              <a:t>R</a:t>
            </a:r>
            <a:r>
              <a:rPr lang="en-US" altLang="zh-CN" sz="3600" baseline="-25000"/>
              <a:t>2</a:t>
            </a:r>
            <a:r>
              <a:rPr lang="en-US" altLang="zh-CN" sz="3600"/>
              <a:t>&lt;</a:t>
            </a:r>
            <a:r>
              <a:rPr lang="en-US" altLang="zh-CN" sz="3600" i="1"/>
              <a:t>U</a:t>
            </a:r>
            <a:r>
              <a:rPr lang="en-US" altLang="zh-CN" sz="3600" baseline="-25000"/>
              <a:t>2</a:t>
            </a:r>
            <a:r>
              <a:rPr lang="en-US" altLang="zh-CN" sz="3600"/>
              <a:t>,</a:t>
            </a:r>
            <a:r>
              <a:rPr lang="en-US" altLang="zh-CN" sz="3600" i="1"/>
              <a:t>F</a:t>
            </a:r>
            <a:r>
              <a:rPr lang="en-US" altLang="zh-CN" sz="3600" baseline="-25000"/>
              <a:t>2</a:t>
            </a:r>
            <a:r>
              <a:rPr lang="en-US" altLang="zh-CN" sz="3600"/>
              <a:t>&gt;, …, </a:t>
            </a:r>
            <a:r>
              <a:rPr lang="en-US" altLang="zh-CN" sz="3600" i="1"/>
              <a:t>R</a:t>
            </a:r>
            <a:r>
              <a:rPr lang="en-US" altLang="zh-CN" sz="3600" i="1" baseline="-25000"/>
              <a:t>n</a:t>
            </a:r>
            <a:r>
              <a:rPr lang="en-US" altLang="zh-CN" sz="3600"/>
              <a:t>&lt;</a:t>
            </a:r>
            <a:r>
              <a:rPr lang="en-US" altLang="zh-CN" sz="3600" i="1"/>
              <a:t>U</a:t>
            </a:r>
            <a:r>
              <a:rPr lang="en-US" altLang="zh-CN" sz="3600" i="1" baseline="-25000"/>
              <a:t>n</a:t>
            </a:r>
            <a:r>
              <a:rPr lang="en-US" altLang="zh-CN" sz="3600"/>
              <a:t>,</a:t>
            </a:r>
            <a:r>
              <a:rPr lang="en-US" altLang="zh-CN" sz="3600" i="1"/>
              <a:t>F</a:t>
            </a:r>
            <a:r>
              <a:rPr lang="en-US" altLang="zh-CN" sz="3600" i="1" baseline="-25000"/>
              <a:t>n</a:t>
            </a:r>
            <a:r>
              <a:rPr lang="en-US" altLang="zh-CN" sz="3600"/>
              <a:t>&gt;}</a:t>
            </a:r>
            <a:r>
              <a:rPr lang="zh-CN" altLang="en-US" sz="3600"/>
              <a:t>，其中</a:t>
            </a:r>
            <a:r>
              <a:rPr lang="en-US" altLang="zh-CN" sz="3600" i="1"/>
              <a:t>U</a:t>
            </a:r>
            <a:r>
              <a:rPr lang="en-US" altLang="zh-CN" sz="3600"/>
              <a:t>=</a:t>
            </a:r>
            <a:r>
              <a:rPr lang="en-US" altLang="zh-CN" sz="3600" i="1"/>
              <a:t>U</a:t>
            </a:r>
            <a:r>
              <a:rPr lang="en-US" altLang="zh-CN" sz="3600" baseline="-25000"/>
              <a:t>1</a:t>
            </a:r>
            <a:r>
              <a:rPr lang="en-US" altLang="zh-CN" sz="3600">
                <a:sym typeface="Symbol" panose="05050102010706020507" pitchFamily="18" charset="2"/>
              </a:rPr>
              <a:t></a:t>
            </a:r>
            <a:r>
              <a:rPr lang="en-US" altLang="zh-CN" sz="3600" i="1"/>
              <a:t>U</a:t>
            </a:r>
            <a:r>
              <a:rPr lang="en-US" altLang="zh-CN" sz="3600" baseline="-25000"/>
              <a:t>2 </a:t>
            </a:r>
            <a:r>
              <a:rPr lang="en-US" altLang="zh-CN" sz="3600">
                <a:sym typeface="Symbol" panose="05050102010706020507" pitchFamily="18" charset="2"/>
              </a:rPr>
              <a:t>… </a:t>
            </a:r>
            <a:r>
              <a:rPr lang="en-US" altLang="zh-CN" sz="3600" i="1"/>
              <a:t>U</a:t>
            </a:r>
            <a:r>
              <a:rPr lang="en-US" altLang="zh-CN" sz="3600" i="1" baseline="-25000"/>
              <a:t>n</a:t>
            </a:r>
            <a:r>
              <a:rPr lang="en-US" altLang="zh-CN" sz="3600"/>
              <a:t> </a:t>
            </a:r>
            <a:r>
              <a:rPr lang="zh-CN" altLang="en-US" sz="3600"/>
              <a:t>，并且没有</a:t>
            </a:r>
            <a:r>
              <a:rPr lang="en-US" altLang="zh-CN" sz="3600" i="1"/>
              <a:t>U</a:t>
            </a:r>
            <a:r>
              <a:rPr lang="en-US" altLang="zh-CN" sz="3600" i="1" baseline="-25000"/>
              <a:t>i</a:t>
            </a:r>
            <a:r>
              <a:rPr lang="en-US" altLang="zh-CN" sz="3600"/>
              <a:t> </a:t>
            </a:r>
            <a:r>
              <a:rPr lang="en-US" altLang="zh-CN" sz="3600">
                <a:sym typeface="Symbol" panose="05050102010706020507" pitchFamily="18" charset="2"/>
              </a:rPr>
              <a:t></a:t>
            </a:r>
            <a:r>
              <a:rPr lang="en-US" altLang="zh-CN" sz="3600" i="1"/>
              <a:t>U</a:t>
            </a:r>
            <a:r>
              <a:rPr lang="en-US" altLang="zh-CN" sz="3600" i="1" baseline="-25000"/>
              <a:t>j</a:t>
            </a:r>
            <a:r>
              <a:rPr lang="zh-CN" altLang="en-US" sz="3600"/>
              <a:t>，</a:t>
            </a:r>
            <a:r>
              <a:rPr lang="en-US" altLang="zh-CN" sz="3600"/>
              <a:t>1</a:t>
            </a:r>
            <a:r>
              <a:rPr lang="en-US" altLang="zh-CN" sz="3600">
                <a:sym typeface="Symbol" panose="05050102010706020507" pitchFamily="18" charset="2"/>
              </a:rPr>
              <a:t> </a:t>
            </a:r>
            <a:r>
              <a:rPr lang="en-US" altLang="zh-CN" sz="3600" i="1">
                <a:sym typeface="Symbol" panose="05050102010706020507" pitchFamily="18" charset="2"/>
              </a:rPr>
              <a:t>i</a:t>
            </a:r>
            <a:r>
              <a:rPr lang="en-US" altLang="zh-CN" sz="3600">
                <a:sym typeface="Symbol" panose="05050102010706020507" pitchFamily="18" charset="2"/>
              </a:rPr>
              <a:t>, </a:t>
            </a:r>
            <a:r>
              <a:rPr lang="en-US" altLang="zh-CN" sz="3600" i="1">
                <a:sym typeface="Symbol" panose="05050102010706020507" pitchFamily="18" charset="2"/>
              </a:rPr>
              <a:t>j</a:t>
            </a:r>
            <a:r>
              <a:rPr lang="en-US" altLang="zh-CN" sz="3600">
                <a:sym typeface="Symbol" panose="05050102010706020507" pitchFamily="18" charset="2"/>
              </a:rPr>
              <a:t>  </a:t>
            </a:r>
            <a:r>
              <a:rPr lang="en-US" altLang="zh-CN" sz="3600" i="1">
                <a:sym typeface="Symbol" panose="05050102010706020507" pitchFamily="18" charset="2"/>
              </a:rPr>
              <a:t>n</a:t>
            </a:r>
            <a:r>
              <a:rPr lang="en-US" altLang="zh-CN" sz="3600">
                <a:sym typeface="Symbol" panose="05050102010706020507" pitchFamily="18" charset="2"/>
              </a:rPr>
              <a:t>, </a:t>
            </a:r>
            <a:r>
              <a:rPr lang="en-US" altLang="zh-CN" sz="3600" i="1"/>
              <a:t>F</a:t>
            </a:r>
            <a:r>
              <a:rPr lang="en-US" altLang="zh-CN" sz="3600" i="1" baseline="-25000"/>
              <a:t>i</a:t>
            </a:r>
            <a:r>
              <a:rPr lang="en-US" altLang="zh-CN" sz="3600"/>
              <a:t> </a:t>
            </a:r>
            <a:r>
              <a:rPr lang="zh-CN" altLang="en-US" sz="3600"/>
              <a:t>是</a:t>
            </a:r>
            <a:r>
              <a:rPr lang="en-US" altLang="zh-CN" sz="3600" i="1"/>
              <a:t>F</a:t>
            </a:r>
            <a:r>
              <a:rPr lang="zh-CN" altLang="en-US" sz="3600"/>
              <a:t>在</a:t>
            </a:r>
            <a:r>
              <a:rPr lang="en-US" altLang="zh-CN" sz="3600" i="1"/>
              <a:t>U</a:t>
            </a:r>
            <a:r>
              <a:rPr lang="en-US" altLang="zh-CN" sz="3600" i="1" baseline="-25000"/>
              <a:t>i</a:t>
            </a:r>
            <a:r>
              <a:rPr lang="en-US" altLang="zh-CN" sz="3600"/>
              <a:t> </a:t>
            </a:r>
            <a:r>
              <a:rPr lang="zh-CN" altLang="en-US" sz="3600"/>
              <a:t>上的投影</a:t>
            </a:r>
          </a:p>
          <a:p>
            <a:pPr eaLnBrk="1" hangingPunct="1">
              <a:lnSpc>
                <a:spcPct val="110000"/>
              </a:lnSpc>
            </a:pPr>
            <a:endParaRPr lang="zh-CN" altLang="en-US" sz="3600"/>
          </a:p>
        </p:txBody>
      </p:sp>
      <p:sp>
        <p:nvSpPr>
          <p:cNvPr id="93189" name="Rectangle 7">
            <a:extLst>
              <a:ext uri="{FF2B5EF4-FFF2-40B4-BE49-F238E27FC236}">
                <a16:creationId xmlns:a16="http://schemas.microsoft.com/office/drawing/2014/main" id="{FFB83049-79AA-4E3C-822A-C142BF67A567}"/>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C241DD0F-509C-4CED-9298-6E52269EF1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DE605A-5FD5-4C5C-AD6B-051FD326FEA1}" type="slidenum">
              <a:rPr lang="zh-CN" altLang="en-US"/>
              <a:pPr eaLnBrk="1" hangingPunct="1"/>
              <a:t>89</a:t>
            </a:fld>
            <a:endParaRPr lang="en-US" altLang="zh-CN"/>
          </a:p>
        </p:txBody>
      </p:sp>
      <p:sp>
        <p:nvSpPr>
          <p:cNvPr id="94211" name="Rectangle 3">
            <a:extLst>
              <a:ext uri="{FF2B5EF4-FFF2-40B4-BE49-F238E27FC236}">
                <a16:creationId xmlns:a16="http://schemas.microsoft.com/office/drawing/2014/main" id="{CD1F5C0F-24EB-4ED9-8EE0-2CB5ADF900E5}"/>
              </a:ext>
            </a:extLst>
          </p:cNvPr>
          <p:cNvSpPr>
            <a:spLocks noGrp="1" noChangeArrowheads="1"/>
          </p:cNvSpPr>
          <p:nvPr>
            <p:ph type="body" idx="1"/>
          </p:nvPr>
        </p:nvSpPr>
        <p:spPr>
          <a:xfrm>
            <a:off x="539750" y="1196975"/>
            <a:ext cx="8229600" cy="4525963"/>
          </a:xfrm>
        </p:spPr>
        <p:txBody>
          <a:bodyPr/>
          <a:lstStyle/>
          <a:p>
            <a:pPr eaLnBrk="1" hangingPunct="1">
              <a:buFontTx/>
              <a:buNone/>
            </a:pPr>
            <a:r>
              <a:rPr lang="zh-CN" altLang="en-US" sz="4000"/>
              <a:t>  定义</a:t>
            </a:r>
            <a:r>
              <a:rPr lang="en-US" altLang="zh-CN" sz="4000"/>
              <a:t>6.17 </a:t>
            </a:r>
            <a:r>
              <a:rPr lang="zh-CN" altLang="en-US" sz="4000"/>
              <a:t>函数依赖集合 </a:t>
            </a:r>
            <a:r>
              <a:rPr lang="en-US" altLang="zh-CN" sz="4000"/>
              <a:t>{</a:t>
            </a:r>
            <a:r>
              <a:rPr lang="en-US" altLang="zh-CN" sz="4000" i="1"/>
              <a:t>X</a:t>
            </a:r>
            <a:r>
              <a:rPr lang="en-US" altLang="zh-CN" sz="4000"/>
              <a:t>→</a:t>
            </a:r>
            <a:r>
              <a:rPr lang="en-US" altLang="zh-CN" sz="4000" i="1"/>
              <a:t>Y </a:t>
            </a:r>
            <a:r>
              <a:rPr lang="en-US" altLang="zh-CN" sz="4000"/>
              <a:t>| </a:t>
            </a:r>
            <a:r>
              <a:rPr lang="en-US" altLang="zh-CN" sz="4000" i="1"/>
              <a:t>X</a:t>
            </a:r>
            <a:r>
              <a:rPr lang="en-US" altLang="zh-CN" sz="4000"/>
              <a:t>→</a:t>
            </a:r>
            <a:r>
              <a:rPr lang="en-US" altLang="zh-CN" sz="4000" i="1"/>
              <a:t>Y </a:t>
            </a:r>
            <a:r>
              <a:rPr lang="en-US" altLang="zh-CN" sz="4000">
                <a:sym typeface="Symbol" panose="05050102010706020507" pitchFamily="18" charset="2"/>
              </a:rPr>
              <a:t></a:t>
            </a:r>
            <a:r>
              <a:rPr lang="en-US" altLang="zh-CN" sz="4000" i="1"/>
              <a:t>F</a:t>
            </a:r>
            <a:r>
              <a:rPr lang="en-US" altLang="zh-CN" sz="4000" baseline="30000"/>
              <a:t>+</a:t>
            </a:r>
            <a:r>
              <a:rPr lang="en-US" altLang="zh-CN" sz="4000"/>
              <a:t>∧</a:t>
            </a:r>
            <a:r>
              <a:rPr lang="en-US" altLang="zh-CN" sz="4000" i="1"/>
              <a:t>XY </a:t>
            </a:r>
            <a:r>
              <a:rPr lang="en-US" altLang="zh-CN" sz="4000">
                <a:sym typeface="Symbol" panose="05050102010706020507" pitchFamily="18" charset="2"/>
              </a:rPr>
              <a:t></a:t>
            </a:r>
            <a:r>
              <a:rPr lang="en-US" altLang="zh-CN" sz="4000" i="1"/>
              <a:t>U</a:t>
            </a:r>
            <a:r>
              <a:rPr lang="en-US" altLang="zh-CN" sz="4000" i="1" baseline="-25000"/>
              <a:t>i </a:t>
            </a:r>
            <a:r>
              <a:rPr lang="en-US" altLang="zh-CN" sz="4000"/>
              <a:t>} </a:t>
            </a:r>
            <a:r>
              <a:rPr lang="zh-CN" altLang="en-US" sz="4000"/>
              <a:t>的一个覆盖</a:t>
            </a:r>
            <a:r>
              <a:rPr lang="en-US" altLang="zh-CN" sz="4000" i="1"/>
              <a:t>F</a:t>
            </a:r>
            <a:r>
              <a:rPr lang="en-US" altLang="zh-CN" sz="4000" i="1" baseline="-25000"/>
              <a:t>i</a:t>
            </a:r>
            <a:r>
              <a:rPr lang="en-US" altLang="zh-CN" sz="4000" i="1"/>
              <a:t> </a:t>
            </a:r>
            <a:r>
              <a:rPr lang="zh-CN" altLang="en-US" sz="4000"/>
              <a:t>叫作</a:t>
            </a:r>
            <a:r>
              <a:rPr lang="en-US" altLang="zh-CN" sz="4000" i="1"/>
              <a:t>F </a:t>
            </a:r>
            <a:r>
              <a:rPr lang="zh-CN" altLang="en-US" sz="4000"/>
              <a:t>在属性</a:t>
            </a:r>
            <a:r>
              <a:rPr lang="en-US" altLang="zh-CN" sz="4000" i="1"/>
              <a:t>U</a:t>
            </a:r>
            <a:r>
              <a:rPr lang="en-US" altLang="zh-CN" sz="4000" i="1" baseline="-25000"/>
              <a:t>i</a:t>
            </a:r>
            <a:r>
              <a:rPr lang="en-US" altLang="zh-CN" sz="4000" i="1"/>
              <a:t> </a:t>
            </a:r>
            <a:r>
              <a:rPr lang="zh-CN" altLang="en-US" sz="4000"/>
              <a:t>上的投影。</a:t>
            </a:r>
          </a:p>
          <a:p>
            <a:pPr eaLnBrk="1" hangingPunct="1"/>
            <a:endParaRPr lang="zh-CN" altLang="en-US"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D7224B13-CF25-4EB2-9644-D39EA6EBF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05C69-4932-467A-A0F8-9C619FCF1BA6}"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A4BE95BD-7731-4B60-BAF9-A144F08C4D95}"/>
              </a:ext>
            </a:extLst>
          </p:cNvPr>
          <p:cNvSpPr>
            <a:spLocks noGrp="1" noChangeArrowheads="1"/>
          </p:cNvSpPr>
          <p:nvPr>
            <p:ph type="title"/>
          </p:nvPr>
        </p:nvSpPr>
        <p:spPr>
          <a:xfrm>
            <a:off x="457200" y="71438"/>
            <a:ext cx="8229600" cy="1143000"/>
          </a:xfrm>
        </p:spPr>
        <p:txBody>
          <a:bodyPr/>
          <a:lstStyle/>
          <a:p>
            <a:pPr eaLnBrk="1" hangingPunct="1"/>
            <a:r>
              <a:rPr lang="zh-CN" altLang="en-US" sz="4800" b="1">
                <a:solidFill>
                  <a:srgbClr val="3333CC"/>
                </a:solidFill>
              </a:rPr>
              <a:t>数据依赖的类型</a:t>
            </a:r>
          </a:p>
        </p:txBody>
      </p:sp>
      <p:sp>
        <p:nvSpPr>
          <p:cNvPr id="18435" name="Rectangle 3">
            <a:extLst>
              <a:ext uri="{FF2B5EF4-FFF2-40B4-BE49-F238E27FC236}">
                <a16:creationId xmlns:a16="http://schemas.microsoft.com/office/drawing/2014/main" id="{08140EC5-2A41-43A6-81D8-8FBD66E05502}"/>
              </a:ext>
            </a:extLst>
          </p:cNvPr>
          <p:cNvSpPr>
            <a:spLocks noGrp="1" noChangeArrowheads="1"/>
          </p:cNvSpPr>
          <p:nvPr>
            <p:ph type="body" idx="1"/>
          </p:nvPr>
        </p:nvSpPr>
        <p:spPr>
          <a:xfrm>
            <a:off x="323850" y="1341438"/>
            <a:ext cx="8640763" cy="4802187"/>
          </a:xfrm>
        </p:spPr>
        <p:txBody>
          <a:bodyPr/>
          <a:lstStyle/>
          <a:p>
            <a:pPr marL="609600" indent="-609600" eaLnBrk="1" hangingPunct="1">
              <a:buFontTx/>
              <a:buAutoNum type="circleNumDbPlain"/>
            </a:pPr>
            <a:r>
              <a:rPr lang="zh-CN" altLang="en-US" sz="4000">
                <a:solidFill>
                  <a:schemeClr val="accent2"/>
                </a:solidFill>
              </a:rPr>
              <a:t>函数依赖</a:t>
            </a:r>
            <a:r>
              <a:rPr lang="zh-CN" altLang="en-US" sz="4000"/>
              <a:t> </a:t>
            </a:r>
            <a:r>
              <a:rPr lang="en-US" altLang="zh-CN" sz="4000"/>
              <a:t>(Functional Dependency</a:t>
            </a:r>
            <a:r>
              <a:rPr lang="zh-CN" altLang="en-US" sz="4000"/>
              <a:t>，简记为</a:t>
            </a:r>
            <a:r>
              <a:rPr lang="en-US" altLang="zh-CN" sz="4000"/>
              <a:t>FD)</a:t>
            </a:r>
            <a:endParaRPr lang="zh-CN" altLang="en-US" sz="4000"/>
          </a:p>
          <a:p>
            <a:pPr marL="609600" indent="-609600" eaLnBrk="1" hangingPunct="1">
              <a:buFontTx/>
              <a:buAutoNum type="circleNumDbPlain"/>
            </a:pPr>
            <a:r>
              <a:rPr lang="zh-CN" altLang="en-US" sz="4000">
                <a:solidFill>
                  <a:schemeClr val="accent2"/>
                </a:solidFill>
              </a:rPr>
              <a:t>多值依赖</a:t>
            </a:r>
            <a:r>
              <a:rPr lang="zh-CN" altLang="en-US" sz="4000"/>
              <a:t> </a:t>
            </a:r>
            <a:r>
              <a:rPr lang="en-US" altLang="zh-CN" sz="4000"/>
              <a:t>(Multi-valued Dependency</a:t>
            </a:r>
            <a:r>
              <a:rPr lang="zh-CN" altLang="en-US" sz="4000"/>
              <a:t>，简记为</a:t>
            </a:r>
            <a:r>
              <a:rPr lang="en-US" altLang="zh-CN" sz="4000"/>
              <a:t>MVD)</a:t>
            </a:r>
            <a:endParaRPr lang="zh-CN" altLang="en-US" sz="4000"/>
          </a:p>
          <a:p>
            <a:pPr marL="609600" indent="-609600" eaLnBrk="1" hangingPunct="1">
              <a:buFontTx/>
              <a:buAutoNum type="circleNumDbPlain"/>
            </a:pPr>
            <a:r>
              <a:rPr lang="zh-CN" altLang="en-US" sz="4000"/>
              <a:t>其他</a:t>
            </a:r>
            <a:r>
              <a:rPr lang="en-US" altLang="zh-CN" sz="4000"/>
              <a:t>, e.g. ,</a:t>
            </a:r>
            <a:r>
              <a:rPr lang="zh-CN" altLang="en-US" sz="4000"/>
              <a:t>条件函数依赖</a:t>
            </a:r>
            <a:r>
              <a:rPr lang="en-US" altLang="zh-CN" sz="4000"/>
              <a:t> (CFD), </a:t>
            </a:r>
            <a:r>
              <a:rPr lang="zh-CN" altLang="en-US" sz="4000"/>
              <a:t>条件包含依赖</a:t>
            </a:r>
            <a:r>
              <a:rPr lang="en-US" altLang="zh-CN" sz="4000"/>
              <a:t>(CIND), </a:t>
            </a:r>
            <a:r>
              <a:rPr lang="zh-CN" altLang="en-US" sz="4000"/>
              <a:t>基于条件的外部码 </a:t>
            </a:r>
            <a:r>
              <a:rPr lang="en-US" altLang="zh-CN" sz="4000"/>
              <a:t>(CFK)</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1EE0112F-75F3-45D4-8364-D7DF7723A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447C1A-78B6-4A57-BB9D-00C03F436D96}" type="slidenum">
              <a:rPr lang="zh-CN" altLang="en-US"/>
              <a:pPr eaLnBrk="1" hangingPunct="1"/>
              <a:t>90</a:t>
            </a:fld>
            <a:endParaRPr lang="en-US" altLang="zh-CN"/>
          </a:p>
        </p:txBody>
      </p:sp>
      <p:sp>
        <p:nvSpPr>
          <p:cNvPr id="95235" name="Rectangle 2">
            <a:extLst>
              <a:ext uri="{FF2B5EF4-FFF2-40B4-BE49-F238E27FC236}">
                <a16:creationId xmlns:a16="http://schemas.microsoft.com/office/drawing/2014/main" id="{751FA3EC-908C-43A9-8194-6C4C5AC02BB9}"/>
              </a:ext>
            </a:extLst>
          </p:cNvPr>
          <p:cNvSpPr>
            <a:spLocks noGrp="1" noChangeArrowheads="1"/>
          </p:cNvSpPr>
          <p:nvPr>
            <p:ph type="title"/>
          </p:nvPr>
        </p:nvSpPr>
        <p:spPr/>
        <p:txBody>
          <a:bodyPr/>
          <a:lstStyle/>
          <a:p>
            <a:pPr eaLnBrk="1" hangingPunct="1"/>
            <a:r>
              <a:rPr lang="zh-CN" altLang="en-US" sz="4800">
                <a:solidFill>
                  <a:srgbClr val="3333CC"/>
                </a:solidFill>
              </a:rPr>
              <a:t>关系模式分解的标准</a:t>
            </a:r>
          </a:p>
        </p:txBody>
      </p:sp>
      <p:sp>
        <p:nvSpPr>
          <p:cNvPr id="95236" name="Rectangle 3">
            <a:extLst>
              <a:ext uri="{FF2B5EF4-FFF2-40B4-BE49-F238E27FC236}">
                <a16:creationId xmlns:a16="http://schemas.microsoft.com/office/drawing/2014/main" id="{56A46928-1C46-4009-8E50-F6905CD6C984}"/>
              </a:ext>
            </a:extLst>
          </p:cNvPr>
          <p:cNvSpPr>
            <a:spLocks noGrp="1" noChangeArrowheads="1"/>
          </p:cNvSpPr>
          <p:nvPr>
            <p:ph type="body" idx="1"/>
          </p:nvPr>
        </p:nvSpPr>
        <p:spPr>
          <a:xfrm>
            <a:off x="395288" y="1143000"/>
            <a:ext cx="8291512" cy="4895850"/>
          </a:xfrm>
        </p:spPr>
        <p:txBody>
          <a:bodyPr/>
          <a:lstStyle/>
          <a:p>
            <a:pPr marL="609600" indent="-609600" eaLnBrk="1" hangingPunct="1">
              <a:buFontTx/>
              <a:buNone/>
            </a:pPr>
            <a:r>
              <a:rPr lang="zh-CN" altLang="en-US" sz="4000">
                <a:solidFill>
                  <a:schemeClr val="accent2"/>
                </a:solidFill>
              </a:rPr>
              <a:t> </a:t>
            </a:r>
          </a:p>
          <a:p>
            <a:pPr marL="990600" lvl="1" indent="-533400" eaLnBrk="1" hangingPunct="1">
              <a:buFontTx/>
              <a:buAutoNum type="circleNumDbPlain"/>
            </a:pPr>
            <a:r>
              <a:rPr lang="zh-CN" altLang="en-US" sz="4000"/>
              <a:t>分解具有无损连接性 </a:t>
            </a:r>
            <a:r>
              <a:rPr lang="en-US" altLang="zh-CN" sz="4000"/>
              <a:t>(Lossless join)</a:t>
            </a:r>
          </a:p>
          <a:p>
            <a:pPr marL="990600" lvl="1" indent="-533400" eaLnBrk="1" hangingPunct="1">
              <a:buFontTx/>
              <a:buAutoNum type="circleNumDbPlain"/>
            </a:pPr>
            <a:r>
              <a:rPr lang="zh-CN" altLang="en-US" sz="4000"/>
              <a:t>分解要保持函数依赖 </a:t>
            </a:r>
            <a:r>
              <a:rPr lang="en-US" altLang="zh-CN" sz="4000"/>
              <a:t>(Preserve functional dependency)</a:t>
            </a:r>
          </a:p>
          <a:p>
            <a:pPr marL="990600" lvl="1" indent="-533400" eaLnBrk="1" hangingPunct="1">
              <a:buFontTx/>
              <a:buAutoNum type="circleNumDbPlain"/>
            </a:pPr>
            <a:r>
              <a:rPr lang="zh-CN" altLang="en-US" sz="4000"/>
              <a:t>分解既要保持函数依赖，又要具有无损连接性</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35EEE7E9-1F77-4934-8444-70D38DD0F0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131D4B-C5EB-4A01-9B56-D60A0D30A3B7}" type="slidenum">
              <a:rPr lang="zh-CN" altLang="en-US"/>
              <a:pPr eaLnBrk="1" hangingPunct="1"/>
              <a:t>91</a:t>
            </a:fld>
            <a:endParaRPr lang="en-US" altLang="zh-CN"/>
          </a:p>
        </p:txBody>
      </p:sp>
      <p:sp>
        <p:nvSpPr>
          <p:cNvPr id="96259" name="Rectangle 2">
            <a:extLst>
              <a:ext uri="{FF2B5EF4-FFF2-40B4-BE49-F238E27FC236}">
                <a16:creationId xmlns:a16="http://schemas.microsoft.com/office/drawing/2014/main" id="{B62A9C64-B977-4A0E-B065-8FFA927ED7B5}"/>
              </a:ext>
            </a:extLst>
          </p:cNvPr>
          <p:cNvSpPr>
            <a:spLocks noGrp="1" noChangeArrowheads="1"/>
          </p:cNvSpPr>
          <p:nvPr>
            <p:ph type="title"/>
          </p:nvPr>
        </p:nvSpPr>
        <p:spPr/>
        <p:txBody>
          <a:bodyPr/>
          <a:lstStyle/>
          <a:p>
            <a:pPr eaLnBrk="1" hangingPunct="1"/>
            <a:r>
              <a:rPr lang="zh-CN" altLang="en-US" sz="4800">
                <a:solidFill>
                  <a:srgbClr val="3333CC"/>
                </a:solidFill>
              </a:rPr>
              <a:t>本节要讨论的问题</a:t>
            </a:r>
          </a:p>
        </p:txBody>
      </p:sp>
      <p:sp>
        <p:nvSpPr>
          <p:cNvPr id="154627" name="Rectangle 3">
            <a:extLst>
              <a:ext uri="{FF2B5EF4-FFF2-40B4-BE49-F238E27FC236}">
                <a16:creationId xmlns:a16="http://schemas.microsoft.com/office/drawing/2014/main" id="{C7FCD2AF-FF55-4E20-8E17-F064E59DD369}"/>
              </a:ext>
            </a:extLst>
          </p:cNvPr>
          <p:cNvSpPr>
            <a:spLocks noGrp="1" noChangeArrowheads="1"/>
          </p:cNvSpPr>
          <p:nvPr>
            <p:ph type="body" idx="1"/>
          </p:nvPr>
        </p:nvSpPr>
        <p:spPr/>
        <p:txBody>
          <a:bodyPr/>
          <a:lstStyle/>
          <a:p>
            <a:pPr eaLnBrk="1" hangingPunct="1"/>
            <a:r>
              <a:rPr lang="en-US" altLang="zh-CN" sz="3600"/>
              <a:t>“</a:t>
            </a:r>
            <a:r>
              <a:rPr lang="zh-CN" altLang="en-US" sz="3600"/>
              <a:t>无损连接性”和“保持函数依赖”的含义是什么？如何判断？</a:t>
            </a:r>
          </a:p>
          <a:p>
            <a:pPr eaLnBrk="1" hangingPunct="1"/>
            <a:r>
              <a:rPr lang="zh-CN" altLang="en-US" sz="3600"/>
              <a:t>对于不同的分解等价定义，究竟能达到何种程度的分离，即分离后的关系模式是第几范式？</a:t>
            </a:r>
          </a:p>
          <a:p>
            <a:pPr eaLnBrk="1" hangingPunct="1"/>
            <a:r>
              <a:rPr lang="zh-CN" altLang="en-US" sz="3600"/>
              <a:t>如何实现分离，给出分解的算法。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C9D5B118-4B61-4B00-9B78-078BAC7F01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B46BF1-9995-4284-9743-302DCA5C2E44}" type="slidenum">
              <a:rPr lang="zh-CN" altLang="en-US"/>
              <a:pPr eaLnBrk="1" hangingPunct="1"/>
              <a:t>92</a:t>
            </a:fld>
            <a:endParaRPr lang="en-US" altLang="zh-CN"/>
          </a:p>
        </p:txBody>
      </p:sp>
      <p:sp>
        <p:nvSpPr>
          <p:cNvPr id="97283" name="Rectangle 2">
            <a:extLst>
              <a:ext uri="{FF2B5EF4-FFF2-40B4-BE49-F238E27FC236}">
                <a16:creationId xmlns:a16="http://schemas.microsoft.com/office/drawing/2014/main" id="{C1DF6FF0-4AC8-457F-912D-DCB1ACF7E7C5}"/>
              </a:ext>
            </a:extLst>
          </p:cNvPr>
          <p:cNvSpPr>
            <a:spLocks noGrp="1" noChangeArrowheads="1"/>
          </p:cNvSpPr>
          <p:nvPr>
            <p:ph type="title"/>
          </p:nvPr>
        </p:nvSpPr>
        <p:spPr/>
        <p:txBody>
          <a:bodyPr/>
          <a:lstStyle/>
          <a:p>
            <a:pPr eaLnBrk="1" hangingPunct="1"/>
            <a:r>
              <a:rPr lang="zh-CN" altLang="en-US" sz="4800">
                <a:solidFill>
                  <a:srgbClr val="3333CC"/>
                </a:solidFill>
              </a:rPr>
              <a:t>具有无损连接性的模式分解</a:t>
            </a:r>
          </a:p>
        </p:txBody>
      </p:sp>
      <p:sp>
        <p:nvSpPr>
          <p:cNvPr id="141315" name="Rectangle 3">
            <a:extLst>
              <a:ext uri="{FF2B5EF4-FFF2-40B4-BE49-F238E27FC236}">
                <a16:creationId xmlns:a16="http://schemas.microsoft.com/office/drawing/2014/main" id="{088610FB-A1A0-412E-84C8-BD4E619C51E2}"/>
              </a:ext>
            </a:extLst>
          </p:cNvPr>
          <p:cNvSpPr>
            <a:spLocks noGrp="1" noChangeArrowheads="1"/>
          </p:cNvSpPr>
          <p:nvPr>
            <p:ph type="body" idx="1"/>
          </p:nvPr>
        </p:nvSpPr>
        <p:spPr>
          <a:xfrm>
            <a:off x="395288" y="1412875"/>
            <a:ext cx="8569325" cy="5184775"/>
          </a:xfrm>
        </p:spPr>
        <p:txBody>
          <a:bodyPr/>
          <a:lstStyle/>
          <a:p>
            <a:pPr eaLnBrk="1" hangingPunct="1"/>
            <a:r>
              <a:rPr lang="zh-CN" altLang="en-US"/>
              <a:t>关系模式</a:t>
            </a:r>
            <a:r>
              <a:rPr lang="en-US" altLang="zh-CN" i="1"/>
              <a:t>R</a:t>
            </a:r>
            <a:r>
              <a:rPr lang="en-US" altLang="zh-CN"/>
              <a:t>&lt;</a:t>
            </a:r>
            <a:r>
              <a:rPr lang="en-US" altLang="zh-CN" i="1"/>
              <a:t>U</a:t>
            </a:r>
            <a:r>
              <a:rPr lang="en-US" altLang="zh-CN"/>
              <a:t>, </a:t>
            </a:r>
            <a:r>
              <a:rPr lang="en-US" altLang="zh-CN" i="1"/>
              <a:t>F</a:t>
            </a:r>
            <a:r>
              <a:rPr lang="en-US" altLang="zh-CN"/>
              <a:t>&gt;</a:t>
            </a:r>
            <a:r>
              <a:rPr lang="zh-CN" altLang="en-US"/>
              <a:t>的一个分解</a:t>
            </a:r>
          </a:p>
          <a:p>
            <a:pPr eaLnBrk="1" hangingPunct="1">
              <a:buFontTx/>
              <a:buNone/>
            </a:pPr>
            <a:r>
              <a:rPr lang="en-US" altLang="zh-CN" i="1">
                <a:sym typeface="Symbol" panose="05050102010706020507" pitchFamily="18" charset="2"/>
              </a:rPr>
              <a:t>  </a:t>
            </a:r>
            <a:r>
              <a:rPr lang="en-US" altLang="zh-CN"/>
              <a:t> ={</a:t>
            </a:r>
            <a:r>
              <a:rPr lang="en-US" altLang="zh-CN" i="1"/>
              <a:t>R</a:t>
            </a:r>
            <a:r>
              <a:rPr lang="en-US" altLang="zh-CN" baseline="-25000"/>
              <a:t>1</a:t>
            </a:r>
            <a:r>
              <a:rPr lang="en-US" altLang="zh-CN"/>
              <a:t>&lt;</a:t>
            </a:r>
            <a:r>
              <a:rPr lang="en-US" altLang="zh-CN" i="1"/>
              <a:t>U</a:t>
            </a:r>
            <a:r>
              <a:rPr lang="en-US" altLang="zh-CN" baseline="-25000"/>
              <a:t>1</a:t>
            </a:r>
            <a:r>
              <a:rPr lang="en-US" altLang="zh-CN"/>
              <a:t>, </a:t>
            </a:r>
            <a:r>
              <a:rPr lang="en-US" altLang="zh-CN" i="1"/>
              <a:t>F</a:t>
            </a:r>
            <a:r>
              <a:rPr lang="en-US" altLang="zh-CN" baseline="-25000"/>
              <a:t>1</a:t>
            </a:r>
            <a:r>
              <a:rPr lang="en-US" altLang="zh-CN"/>
              <a:t>&gt;, </a:t>
            </a:r>
            <a:r>
              <a:rPr lang="en-US" altLang="zh-CN" i="1"/>
              <a:t>R</a:t>
            </a:r>
            <a:r>
              <a:rPr lang="en-US" altLang="zh-CN" baseline="-25000"/>
              <a:t>2</a:t>
            </a:r>
            <a:r>
              <a:rPr lang="en-US" altLang="zh-CN"/>
              <a:t>&lt;</a:t>
            </a:r>
            <a:r>
              <a:rPr lang="en-US" altLang="zh-CN" i="1"/>
              <a:t>U</a:t>
            </a:r>
            <a:r>
              <a:rPr lang="en-US" altLang="zh-CN" baseline="-25000"/>
              <a:t>2</a:t>
            </a:r>
            <a:r>
              <a:rPr lang="en-US" altLang="zh-CN"/>
              <a:t>, </a:t>
            </a:r>
            <a:r>
              <a:rPr lang="en-US" altLang="zh-CN" i="1"/>
              <a:t>F</a:t>
            </a:r>
            <a:r>
              <a:rPr lang="en-US" altLang="zh-CN" baseline="-25000"/>
              <a:t>2</a:t>
            </a:r>
            <a:r>
              <a:rPr lang="en-US" altLang="zh-CN"/>
              <a:t>&gt;,</a:t>
            </a:r>
            <a:r>
              <a:rPr lang="zh-CN" altLang="en-US"/>
              <a:t> </a:t>
            </a:r>
            <a:r>
              <a:rPr lang="en-US" altLang="zh-CN"/>
              <a:t>…, </a:t>
            </a:r>
            <a:r>
              <a:rPr lang="en-US" altLang="zh-CN" i="1"/>
              <a:t>R</a:t>
            </a:r>
            <a:r>
              <a:rPr lang="en-US" altLang="zh-CN" i="1" baseline="-25000"/>
              <a:t>k</a:t>
            </a:r>
            <a:r>
              <a:rPr lang="en-US" altLang="zh-CN"/>
              <a:t>&lt;</a:t>
            </a:r>
            <a:r>
              <a:rPr lang="en-US" altLang="zh-CN" i="1"/>
              <a:t>U</a:t>
            </a:r>
            <a:r>
              <a:rPr lang="en-US" altLang="zh-CN" i="1" baseline="-25000"/>
              <a:t>k</a:t>
            </a:r>
            <a:r>
              <a:rPr lang="en-US" altLang="zh-CN"/>
              <a:t>,</a:t>
            </a:r>
            <a:r>
              <a:rPr lang="en-US" altLang="zh-CN" i="1"/>
              <a:t>F</a:t>
            </a:r>
            <a:r>
              <a:rPr lang="en-US" altLang="zh-CN" i="1" baseline="-25000"/>
              <a:t>k</a:t>
            </a:r>
            <a:r>
              <a:rPr lang="en-US" altLang="zh-CN"/>
              <a:t>&gt;} </a:t>
            </a:r>
          </a:p>
          <a:p>
            <a:pPr eaLnBrk="1" hangingPunct="1"/>
            <a:r>
              <a:rPr lang="zh-CN" altLang="en-US"/>
              <a:t>若</a:t>
            </a:r>
            <a:r>
              <a:rPr lang="en-US" altLang="zh-CN" i="1"/>
              <a:t>R</a:t>
            </a:r>
            <a:r>
              <a:rPr lang="zh-CN" altLang="en-US"/>
              <a:t>与</a:t>
            </a:r>
            <a:r>
              <a:rPr lang="en-US" altLang="zh-CN" i="1"/>
              <a:t>R</a:t>
            </a:r>
            <a:r>
              <a:rPr lang="en-US" altLang="zh-CN" baseline="-25000"/>
              <a:t>1</a:t>
            </a:r>
            <a:r>
              <a:rPr lang="zh-CN" altLang="en-US"/>
              <a:t>、</a:t>
            </a:r>
            <a:r>
              <a:rPr lang="en-US" altLang="zh-CN" i="1"/>
              <a:t>R</a:t>
            </a:r>
            <a:r>
              <a:rPr lang="en-US" altLang="zh-CN" baseline="-25000"/>
              <a:t>2</a:t>
            </a:r>
            <a:r>
              <a:rPr lang="zh-CN" altLang="en-US"/>
              <a:t>、</a:t>
            </a:r>
            <a:r>
              <a:rPr lang="en-US" altLang="zh-CN"/>
              <a:t>…</a:t>
            </a:r>
            <a:r>
              <a:rPr lang="zh-CN" altLang="en-US"/>
              <a:t>、</a:t>
            </a:r>
            <a:r>
              <a:rPr lang="en-US" altLang="zh-CN" i="1"/>
              <a:t>R</a:t>
            </a:r>
            <a:r>
              <a:rPr lang="en-US" altLang="zh-CN" i="1" baseline="-25000"/>
              <a:t>k</a:t>
            </a:r>
            <a:r>
              <a:rPr lang="zh-CN" altLang="en-US"/>
              <a:t>自然连接的结果相等，则称关系模式</a:t>
            </a:r>
            <a:r>
              <a:rPr lang="en-US" altLang="zh-CN" i="1"/>
              <a:t>R</a:t>
            </a:r>
            <a:r>
              <a:rPr lang="zh-CN" altLang="en-US"/>
              <a:t>的这个分解</a:t>
            </a:r>
            <a:r>
              <a:rPr lang="en-US" altLang="zh-CN" i="1">
                <a:sym typeface="Symbol" panose="05050102010706020507" pitchFamily="18" charset="2"/>
              </a:rPr>
              <a:t></a:t>
            </a:r>
            <a:r>
              <a:rPr lang="zh-CN" altLang="en-US"/>
              <a:t>具有无损连接性 </a:t>
            </a:r>
            <a:r>
              <a:rPr lang="en-US" altLang="zh-CN"/>
              <a:t>(</a:t>
            </a:r>
            <a:r>
              <a:rPr lang="en-US" altLang="zh-CN">
                <a:solidFill>
                  <a:schemeClr val="accent2"/>
                </a:solidFill>
              </a:rPr>
              <a:t>Lossless join</a:t>
            </a:r>
            <a:r>
              <a:rPr lang="en-US" altLang="zh-CN"/>
              <a:t>)</a:t>
            </a:r>
            <a:r>
              <a:rPr lang="zh-CN" altLang="en-US"/>
              <a:t>。</a:t>
            </a:r>
          </a:p>
          <a:p>
            <a:pPr eaLnBrk="1" hangingPunct="1"/>
            <a:r>
              <a:rPr lang="zh-CN" altLang="en-US">
                <a:solidFill>
                  <a:srgbClr val="0000FF"/>
                </a:solidFill>
              </a:rPr>
              <a:t>具有无损连接性的分解保证不丢失信息</a:t>
            </a:r>
            <a:r>
              <a:rPr lang="zh-CN" altLang="en-US"/>
              <a:t>。</a:t>
            </a:r>
          </a:p>
          <a:p>
            <a:pPr eaLnBrk="1" hangingPunct="1"/>
            <a:r>
              <a:rPr lang="zh-CN" altLang="en-US">
                <a:solidFill>
                  <a:srgbClr val="0000FF"/>
                </a:solidFill>
              </a:rPr>
              <a:t>无损连接性不一定能解决插入异常、删除异常、修改复杂、数据冗余等问题</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8004AF87-867B-4A34-84B5-0C2943C93F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046DAD-0BE2-4216-91D9-A977740F8E3E}" type="slidenum">
              <a:rPr lang="zh-CN" altLang="en-US"/>
              <a:pPr eaLnBrk="1" hangingPunct="1"/>
              <a:t>93</a:t>
            </a:fld>
            <a:endParaRPr lang="en-US" altLang="zh-CN"/>
          </a:p>
        </p:txBody>
      </p:sp>
      <p:sp>
        <p:nvSpPr>
          <p:cNvPr id="155651" name="Rectangle 3">
            <a:extLst>
              <a:ext uri="{FF2B5EF4-FFF2-40B4-BE49-F238E27FC236}">
                <a16:creationId xmlns:a16="http://schemas.microsoft.com/office/drawing/2014/main" id="{17F0058F-1599-4E7C-AD53-13BB2591AC8A}"/>
              </a:ext>
            </a:extLst>
          </p:cNvPr>
          <p:cNvSpPr>
            <a:spLocks noGrp="1" noChangeArrowheads="1"/>
          </p:cNvSpPr>
          <p:nvPr>
            <p:ph type="body" idx="1"/>
          </p:nvPr>
        </p:nvSpPr>
        <p:spPr>
          <a:xfrm>
            <a:off x="0" y="188913"/>
            <a:ext cx="9144000" cy="6669087"/>
          </a:xfrm>
        </p:spPr>
        <p:txBody>
          <a:bodyPr/>
          <a:lstStyle/>
          <a:p>
            <a:pPr marL="609600" indent="-609600" eaLnBrk="1" hangingPunct="1">
              <a:lnSpc>
                <a:spcPct val="80000"/>
              </a:lnSpc>
              <a:buFontTx/>
              <a:buNone/>
            </a:pPr>
            <a:r>
              <a:rPr lang="zh-CN" altLang="en-US">
                <a:solidFill>
                  <a:srgbClr val="3333CC"/>
                </a:solidFill>
              </a:rPr>
              <a:t>算法 </a:t>
            </a:r>
            <a:r>
              <a:rPr lang="en-US" altLang="zh-CN">
                <a:solidFill>
                  <a:srgbClr val="3333CC"/>
                </a:solidFill>
              </a:rPr>
              <a:t>6.2 </a:t>
            </a:r>
            <a:r>
              <a:rPr lang="zh-CN" altLang="en-US">
                <a:solidFill>
                  <a:srgbClr val="3333CC"/>
                </a:solidFill>
              </a:rPr>
              <a:t>判别一个分解的无损连接性</a:t>
            </a:r>
          </a:p>
          <a:p>
            <a:pPr marL="990600" lvl="1" indent="-533400" eaLnBrk="1" hangingPunct="1">
              <a:lnSpc>
                <a:spcPct val="80000"/>
              </a:lnSpc>
              <a:buFontTx/>
              <a:buAutoNum type="circleNumDbPlain"/>
            </a:pPr>
            <a:r>
              <a:rPr lang="en-US" altLang="zh-CN" sz="3200" i="1">
                <a:sym typeface="Symbol" panose="05050102010706020507" pitchFamily="18" charset="2"/>
              </a:rPr>
              <a:t></a:t>
            </a:r>
            <a:r>
              <a:rPr lang="en-US" altLang="zh-CN" sz="3200"/>
              <a:t> ={</a:t>
            </a:r>
            <a:r>
              <a:rPr lang="en-US" altLang="zh-CN" sz="3200" i="1"/>
              <a:t>R</a:t>
            </a:r>
            <a:r>
              <a:rPr lang="en-US" altLang="zh-CN" sz="3200" baseline="-25000"/>
              <a:t>1</a:t>
            </a:r>
            <a:r>
              <a:rPr lang="en-US" altLang="zh-CN" sz="3200"/>
              <a:t>&lt;</a:t>
            </a:r>
            <a:r>
              <a:rPr lang="en-US" altLang="zh-CN" sz="3200" i="1"/>
              <a:t>U</a:t>
            </a:r>
            <a:r>
              <a:rPr lang="en-US" altLang="zh-CN" sz="3200" baseline="-25000"/>
              <a:t>1</a:t>
            </a:r>
            <a:r>
              <a:rPr lang="en-US" altLang="zh-CN" sz="3200"/>
              <a:t>, </a:t>
            </a:r>
            <a:r>
              <a:rPr lang="en-US" altLang="zh-CN" sz="3200" i="1"/>
              <a:t>F</a:t>
            </a:r>
            <a:r>
              <a:rPr lang="en-US" altLang="zh-CN" sz="3200" baseline="-25000"/>
              <a:t>1</a:t>
            </a:r>
            <a:r>
              <a:rPr lang="en-US" altLang="zh-CN" sz="3200"/>
              <a:t>&gt;, …, </a:t>
            </a:r>
            <a:r>
              <a:rPr lang="en-US" altLang="zh-CN" sz="3200" i="1"/>
              <a:t>R</a:t>
            </a:r>
            <a:r>
              <a:rPr lang="en-US" altLang="zh-CN" sz="3200" i="1" baseline="-25000"/>
              <a:t>k</a:t>
            </a:r>
            <a:r>
              <a:rPr lang="en-US" altLang="zh-CN" sz="3200"/>
              <a:t>&lt;</a:t>
            </a:r>
            <a:r>
              <a:rPr lang="en-US" altLang="zh-CN" sz="3200" i="1"/>
              <a:t>U</a:t>
            </a:r>
            <a:r>
              <a:rPr lang="en-US" altLang="zh-CN" sz="3200" i="1" baseline="-25000"/>
              <a:t>k</a:t>
            </a:r>
            <a:r>
              <a:rPr lang="en-US" altLang="zh-CN" sz="3200"/>
              <a:t>,</a:t>
            </a:r>
            <a:r>
              <a:rPr lang="en-US" altLang="zh-CN" sz="3200" i="1"/>
              <a:t>F</a:t>
            </a:r>
            <a:r>
              <a:rPr lang="en-US" altLang="zh-CN" sz="3200" i="1" baseline="-25000"/>
              <a:t>k</a:t>
            </a:r>
            <a:r>
              <a:rPr lang="en-US" altLang="zh-CN" sz="3200"/>
              <a:t>&gt;}</a:t>
            </a:r>
            <a:r>
              <a:rPr lang="zh-CN" altLang="en-US" sz="3200"/>
              <a:t>是</a:t>
            </a:r>
            <a:r>
              <a:rPr lang="en-US" altLang="zh-CN" sz="3200" i="1"/>
              <a:t>R</a:t>
            </a:r>
            <a:r>
              <a:rPr lang="en-US" altLang="zh-CN" sz="3200"/>
              <a:t>&lt;</a:t>
            </a:r>
            <a:r>
              <a:rPr lang="en-US" altLang="zh-CN" sz="3200" i="1"/>
              <a:t>U</a:t>
            </a:r>
            <a:r>
              <a:rPr lang="en-US" altLang="zh-CN" sz="3200"/>
              <a:t>, </a:t>
            </a:r>
            <a:r>
              <a:rPr lang="en-US" altLang="zh-CN" sz="3200" i="1"/>
              <a:t>F</a:t>
            </a:r>
            <a:r>
              <a:rPr lang="en-US" altLang="zh-CN" sz="3200"/>
              <a:t>&gt;</a:t>
            </a:r>
            <a:r>
              <a:rPr lang="zh-CN" altLang="en-US" sz="3200"/>
              <a:t>的一个分解，</a:t>
            </a:r>
            <a:r>
              <a:rPr lang="en-US" altLang="zh-CN" sz="3200" i="1"/>
              <a:t>U</a:t>
            </a:r>
            <a:r>
              <a:rPr lang="en-US" altLang="zh-CN" sz="3200"/>
              <a:t>={</a:t>
            </a:r>
            <a:r>
              <a:rPr lang="en-US" altLang="zh-CN" sz="3200" i="1"/>
              <a:t>A</a:t>
            </a:r>
            <a:r>
              <a:rPr lang="en-US" altLang="zh-CN" sz="3200" baseline="-25000"/>
              <a:t>1</a:t>
            </a:r>
            <a:r>
              <a:rPr lang="en-US" altLang="zh-CN" sz="3200"/>
              <a:t>, …, </a:t>
            </a:r>
            <a:r>
              <a:rPr lang="en-US" altLang="zh-CN" sz="3200" i="1"/>
              <a:t>A</a:t>
            </a:r>
            <a:r>
              <a:rPr lang="en-US" altLang="zh-CN" sz="3200" i="1" baseline="-25000"/>
              <a:t>n</a:t>
            </a:r>
            <a:r>
              <a:rPr lang="en-US" altLang="zh-CN" sz="3200"/>
              <a:t>}, </a:t>
            </a:r>
            <a:r>
              <a:rPr lang="en-US" altLang="zh-CN" sz="3200" i="1"/>
              <a:t>F</a:t>
            </a:r>
            <a:r>
              <a:rPr lang="en-US" altLang="zh-CN" sz="3200"/>
              <a:t>={FD</a:t>
            </a:r>
            <a:r>
              <a:rPr lang="en-US" altLang="zh-CN" sz="3200" baseline="-25000"/>
              <a:t>1</a:t>
            </a:r>
            <a:r>
              <a:rPr lang="en-US" altLang="zh-CN" sz="3200"/>
              <a:t>, FD</a:t>
            </a:r>
            <a:r>
              <a:rPr lang="en-US" altLang="zh-CN" sz="3200" baseline="-25000"/>
              <a:t>2</a:t>
            </a:r>
            <a:r>
              <a:rPr lang="en-US" altLang="zh-CN" sz="3200"/>
              <a:t>, …, FD</a:t>
            </a:r>
            <a:r>
              <a:rPr lang="en-US" altLang="zh-CN" sz="3200" i="1" baseline="-25000">
                <a:sym typeface="Symbol" panose="05050102010706020507" pitchFamily="18" charset="2"/>
              </a:rPr>
              <a:t></a:t>
            </a:r>
            <a:r>
              <a:rPr lang="en-US" altLang="zh-CN" sz="3200"/>
              <a:t>}</a:t>
            </a:r>
            <a:r>
              <a:rPr lang="zh-CN" altLang="en-US" sz="3200"/>
              <a:t>，不妨设</a:t>
            </a:r>
            <a:r>
              <a:rPr lang="en-US" altLang="zh-CN" sz="3200" i="1"/>
              <a:t>F</a:t>
            </a:r>
            <a:r>
              <a:rPr lang="zh-CN" altLang="en-US" sz="3200"/>
              <a:t>是一个极小依赖集。</a:t>
            </a:r>
          </a:p>
          <a:p>
            <a:pPr marL="990600" lvl="1" indent="-533400" eaLnBrk="1" hangingPunct="1">
              <a:lnSpc>
                <a:spcPct val="80000"/>
              </a:lnSpc>
              <a:buFontTx/>
              <a:buAutoNum type="circleNumDbPlain"/>
            </a:pPr>
            <a:r>
              <a:rPr lang="zh-CN" altLang="en-US" sz="3200"/>
              <a:t>建立一张</a:t>
            </a:r>
            <a:r>
              <a:rPr lang="en-US" altLang="zh-CN" sz="3200" i="1"/>
              <a:t>n</a:t>
            </a:r>
            <a:r>
              <a:rPr lang="zh-CN" altLang="en-US" sz="3200"/>
              <a:t>列</a:t>
            </a:r>
            <a:r>
              <a:rPr lang="en-US" altLang="zh-CN" sz="3200" i="1"/>
              <a:t>k</a:t>
            </a:r>
            <a:r>
              <a:rPr lang="zh-CN" altLang="en-US" sz="3200"/>
              <a:t>行的表，每一列对应一个属性，每一行对应分解中的一个关系模式。若属性</a:t>
            </a:r>
            <a:r>
              <a:rPr lang="en-US" altLang="zh-CN" sz="3200" i="1"/>
              <a:t>A</a:t>
            </a:r>
            <a:r>
              <a:rPr lang="en-US" altLang="zh-CN" sz="3200" i="1" baseline="-25000"/>
              <a:t>j</a:t>
            </a:r>
            <a:r>
              <a:rPr lang="zh-CN" altLang="en-US" sz="3200"/>
              <a:t>属于</a:t>
            </a:r>
            <a:r>
              <a:rPr lang="en-US" altLang="zh-CN" sz="3200" i="1"/>
              <a:t>U</a:t>
            </a:r>
            <a:r>
              <a:rPr lang="en-US" altLang="zh-CN" sz="3200" i="1" baseline="-25000"/>
              <a:t>i</a:t>
            </a:r>
            <a:r>
              <a:rPr lang="zh-CN" altLang="en-US" sz="3200"/>
              <a:t>，则在</a:t>
            </a:r>
            <a:r>
              <a:rPr lang="en-US" altLang="zh-CN" sz="3200" i="1"/>
              <a:t>j</a:t>
            </a:r>
            <a:r>
              <a:rPr lang="zh-CN" altLang="en-US" sz="3200"/>
              <a:t>列</a:t>
            </a:r>
            <a:r>
              <a:rPr lang="en-US" altLang="zh-CN" sz="3200" i="1"/>
              <a:t>i</a:t>
            </a:r>
            <a:r>
              <a:rPr lang="zh-CN" altLang="en-US" sz="3200"/>
              <a:t>行交叉处填上</a:t>
            </a:r>
            <a:r>
              <a:rPr lang="en-US" altLang="zh-CN" sz="3200" i="1"/>
              <a:t>a</a:t>
            </a:r>
            <a:r>
              <a:rPr lang="en-US" altLang="zh-CN" sz="3200" i="1" baseline="-25000"/>
              <a:t>j</a:t>
            </a:r>
            <a:r>
              <a:rPr lang="zh-CN" altLang="en-US" sz="3200"/>
              <a:t>，否则填上</a:t>
            </a:r>
            <a:r>
              <a:rPr lang="en-US" altLang="zh-CN" sz="3200" i="1"/>
              <a:t>b</a:t>
            </a:r>
            <a:r>
              <a:rPr lang="en-US" altLang="zh-CN" i="1" baseline="-25000">
                <a:latin typeface="Times New Roman" panose="02020603050405020304" pitchFamily="18" charset="0"/>
                <a:cs typeface="Times New Roman" panose="02020603050405020304" pitchFamily="18" charset="0"/>
              </a:rPr>
              <a:t>ij</a:t>
            </a:r>
            <a:r>
              <a:rPr lang="zh-CN" altLang="en-US" sz="3200"/>
              <a:t>。</a:t>
            </a:r>
          </a:p>
          <a:p>
            <a:pPr marL="990600" lvl="1" indent="-533400" eaLnBrk="1" hangingPunct="1">
              <a:lnSpc>
                <a:spcPct val="80000"/>
              </a:lnSpc>
              <a:buFontTx/>
              <a:buAutoNum type="circleNumDbPlain"/>
            </a:pPr>
            <a:r>
              <a:rPr lang="zh-CN" altLang="en-US" sz="3200"/>
              <a:t>对每一个</a:t>
            </a:r>
            <a:r>
              <a:rPr lang="en-US" altLang="zh-CN" sz="3200"/>
              <a:t>FD</a:t>
            </a:r>
            <a:r>
              <a:rPr lang="en-US" altLang="zh-CN" sz="3200" i="1" baseline="-25000"/>
              <a:t>i</a:t>
            </a:r>
            <a:r>
              <a:rPr lang="zh-CN" altLang="en-US" sz="3200"/>
              <a:t>做下列操作：找到</a:t>
            </a:r>
            <a:r>
              <a:rPr lang="en-US" altLang="zh-CN" sz="3200" i="1"/>
              <a:t>X</a:t>
            </a:r>
            <a:r>
              <a:rPr lang="en-US" altLang="zh-CN" sz="3200" i="1" baseline="-25000"/>
              <a:t>i</a:t>
            </a:r>
            <a:r>
              <a:rPr lang="zh-CN" altLang="en-US" sz="3200"/>
              <a:t>所对应的列中具有相同符号的那些行。考察这些行中</a:t>
            </a:r>
            <a:r>
              <a:rPr lang="en-US" altLang="zh-CN" sz="3200" i="1"/>
              <a:t>l</a:t>
            </a:r>
            <a:r>
              <a:rPr lang="en-US" altLang="zh-CN" sz="3200" i="1" baseline="-25000"/>
              <a:t>i</a:t>
            </a:r>
            <a:r>
              <a:rPr lang="zh-CN" altLang="en-US" sz="3200"/>
              <a:t>列的元素，若其中有</a:t>
            </a:r>
            <a:r>
              <a:rPr lang="en-US" altLang="zh-CN" sz="3200" i="1"/>
              <a:t>a</a:t>
            </a:r>
            <a:r>
              <a:rPr lang="en-US" altLang="zh-CN" sz="3200" i="1" baseline="-25000"/>
              <a:t>li</a:t>
            </a:r>
            <a:r>
              <a:rPr lang="zh-CN" altLang="en-US" sz="3200"/>
              <a:t>，则全部改为</a:t>
            </a:r>
            <a:r>
              <a:rPr lang="en-US" altLang="zh-CN" sz="3200" i="1"/>
              <a:t>a</a:t>
            </a:r>
            <a:r>
              <a:rPr lang="en-US" altLang="zh-CN" sz="3200" i="1" baseline="-25000"/>
              <a:t>li</a:t>
            </a:r>
            <a:r>
              <a:rPr lang="zh-CN" altLang="en-US" sz="3200"/>
              <a:t>；否则全部改为</a:t>
            </a:r>
            <a:r>
              <a:rPr lang="en-US" altLang="zh-CN" sz="3200" i="1"/>
              <a:t>b</a:t>
            </a:r>
            <a:r>
              <a:rPr lang="en-US" altLang="zh-CN" sz="3200" i="1" baseline="-25000"/>
              <a:t>mli</a:t>
            </a:r>
            <a:r>
              <a:rPr lang="zh-CN" altLang="en-US" sz="3200"/>
              <a:t>，</a:t>
            </a:r>
            <a:r>
              <a:rPr lang="en-US" altLang="zh-CN" sz="3200" i="1"/>
              <a:t>m</a:t>
            </a:r>
            <a:r>
              <a:rPr lang="zh-CN" altLang="en-US" sz="3200"/>
              <a:t>是这些行的行号最小值。</a:t>
            </a:r>
          </a:p>
          <a:p>
            <a:pPr marL="990600" lvl="1" indent="-533400" eaLnBrk="1" hangingPunct="1">
              <a:lnSpc>
                <a:spcPct val="80000"/>
              </a:lnSpc>
              <a:buFontTx/>
              <a:buAutoNum type="circleNumDbPlain"/>
            </a:pPr>
            <a:r>
              <a:rPr lang="zh-CN" altLang="en-US" sz="3200"/>
              <a:t>如在某次更改后有一行成为</a:t>
            </a:r>
            <a:r>
              <a:rPr lang="en-US" altLang="zh-CN" sz="3200" i="1"/>
              <a:t>a</a:t>
            </a:r>
            <a:r>
              <a:rPr lang="en-US" altLang="zh-CN" sz="3200" baseline="-25000"/>
              <a:t>1</a:t>
            </a:r>
            <a:r>
              <a:rPr lang="en-US" altLang="zh-CN" sz="3200"/>
              <a:t>,</a:t>
            </a:r>
            <a:r>
              <a:rPr lang="en-US" altLang="zh-CN" sz="3200" i="1"/>
              <a:t>a</a:t>
            </a:r>
            <a:r>
              <a:rPr lang="en-US" altLang="zh-CN" sz="3200" baseline="-25000"/>
              <a:t>2</a:t>
            </a:r>
            <a:r>
              <a:rPr lang="en-US" altLang="zh-CN" sz="3200"/>
              <a:t>, …, </a:t>
            </a:r>
            <a:r>
              <a:rPr lang="en-US" altLang="zh-CN" sz="3200" i="1"/>
              <a:t>a</a:t>
            </a:r>
            <a:r>
              <a:rPr lang="en-US" altLang="zh-CN" sz="3200" i="1" baseline="-25000"/>
              <a:t>n</a:t>
            </a:r>
            <a:r>
              <a:rPr lang="zh-CN" altLang="en-US" sz="3200"/>
              <a:t>则算法终止。 </a:t>
            </a:r>
            <a:r>
              <a:rPr lang="en-US" altLang="zh-CN" sz="3200" i="1">
                <a:sym typeface="Symbol" panose="05050102010706020507" pitchFamily="18" charset="2"/>
              </a:rPr>
              <a:t></a:t>
            </a:r>
            <a:r>
              <a:rPr lang="en-US" altLang="zh-CN" sz="3200"/>
              <a:t> </a:t>
            </a:r>
            <a:r>
              <a:rPr lang="zh-CN" altLang="en-US" sz="3200"/>
              <a:t>具有无损连接性，否则</a:t>
            </a:r>
            <a:r>
              <a:rPr lang="en-US" altLang="zh-CN" sz="3200" i="1">
                <a:sym typeface="Symbol" panose="05050102010706020507" pitchFamily="18" charset="2"/>
              </a:rPr>
              <a:t></a:t>
            </a:r>
            <a:r>
              <a:rPr lang="en-US" altLang="zh-CN" sz="3200"/>
              <a:t> </a:t>
            </a:r>
            <a:r>
              <a:rPr lang="zh-CN" altLang="en-US" sz="3200"/>
              <a:t>不具有无损连接性。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7">
            <a:extLst>
              <a:ext uri="{FF2B5EF4-FFF2-40B4-BE49-F238E27FC236}">
                <a16:creationId xmlns:a16="http://schemas.microsoft.com/office/drawing/2014/main" id="{5D9AE075-13E6-4554-874B-AE8B60A0C6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70F0A6-DC0E-463E-AE2F-9BF16874335D}" type="slidenum">
              <a:rPr lang="zh-CN" altLang="en-US"/>
              <a:pPr eaLnBrk="1" hangingPunct="1"/>
              <a:t>94</a:t>
            </a:fld>
            <a:endParaRPr lang="en-US" altLang="zh-CN"/>
          </a:p>
        </p:txBody>
      </p:sp>
      <p:sp>
        <p:nvSpPr>
          <p:cNvPr id="99331" name="Rectangle 3">
            <a:extLst>
              <a:ext uri="{FF2B5EF4-FFF2-40B4-BE49-F238E27FC236}">
                <a16:creationId xmlns:a16="http://schemas.microsoft.com/office/drawing/2014/main" id="{75C2323B-1B5E-4D7C-B807-99E076678039}"/>
              </a:ext>
            </a:extLst>
          </p:cNvPr>
          <p:cNvSpPr>
            <a:spLocks noGrp="1" noChangeArrowheads="1"/>
          </p:cNvSpPr>
          <p:nvPr>
            <p:ph type="body" sz="half" idx="1"/>
          </p:nvPr>
        </p:nvSpPr>
        <p:spPr>
          <a:xfrm>
            <a:off x="323850" y="115888"/>
            <a:ext cx="4038600" cy="4525962"/>
          </a:xfrm>
        </p:spPr>
        <p:txBody>
          <a:bodyPr/>
          <a:lstStyle/>
          <a:p>
            <a:pPr eaLnBrk="1" hangingPunct="1">
              <a:buFontTx/>
              <a:buNone/>
            </a:pPr>
            <a:r>
              <a:rPr lang="zh-CN" altLang="en-US"/>
              <a:t>例</a:t>
            </a:r>
            <a:r>
              <a:rPr lang="en-US" altLang="zh-CN"/>
              <a:t>5. </a:t>
            </a:r>
            <a:r>
              <a:rPr lang="zh-CN" altLang="en-US"/>
              <a:t>已知</a:t>
            </a:r>
            <a:r>
              <a:rPr lang="en-US" altLang="zh-CN" i="1"/>
              <a:t>R</a:t>
            </a:r>
            <a:r>
              <a:rPr lang="en-US" altLang="zh-CN"/>
              <a:t>&lt;</a:t>
            </a:r>
            <a:r>
              <a:rPr lang="en-US" altLang="zh-CN" i="1"/>
              <a:t>U</a:t>
            </a:r>
            <a:r>
              <a:rPr lang="en-US" altLang="zh-CN"/>
              <a:t>, </a:t>
            </a:r>
            <a:r>
              <a:rPr lang="en-US" altLang="zh-CN" i="1"/>
              <a:t>F</a:t>
            </a:r>
            <a:r>
              <a:rPr lang="en-US" altLang="zh-CN"/>
              <a:t>&gt;</a:t>
            </a:r>
            <a:r>
              <a:rPr lang="zh-CN" altLang="en-US"/>
              <a:t>，</a:t>
            </a:r>
            <a:r>
              <a:rPr lang="en-US" altLang="zh-CN" i="1"/>
              <a:t>U</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D</a:t>
            </a:r>
            <a:r>
              <a:rPr lang="en-US" altLang="zh-CN"/>
              <a:t>, </a:t>
            </a:r>
            <a:r>
              <a:rPr lang="en-US" altLang="zh-CN" i="1"/>
              <a:t>E</a:t>
            </a:r>
            <a:r>
              <a:rPr lang="en-US" altLang="zh-CN"/>
              <a:t>}, </a:t>
            </a:r>
            <a:r>
              <a:rPr lang="en-US" altLang="zh-CN" i="1"/>
              <a:t>F</a:t>
            </a:r>
            <a:r>
              <a:rPr lang="en-US" altLang="zh-CN"/>
              <a:t>={</a:t>
            </a:r>
            <a:r>
              <a:rPr lang="en-US" altLang="zh-CN" i="1"/>
              <a:t>AB</a:t>
            </a:r>
            <a:r>
              <a:rPr lang="en-US" altLang="zh-CN"/>
              <a:t>→</a:t>
            </a:r>
            <a:r>
              <a:rPr lang="en-US" altLang="zh-CN" i="1"/>
              <a:t>C</a:t>
            </a:r>
            <a:r>
              <a:rPr lang="en-US" altLang="zh-CN"/>
              <a:t>, </a:t>
            </a:r>
            <a:r>
              <a:rPr lang="en-US" altLang="zh-CN" i="1"/>
              <a:t>C</a:t>
            </a:r>
            <a:r>
              <a:rPr lang="en-US" altLang="zh-CN"/>
              <a:t>→</a:t>
            </a:r>
            <a:r>
              <a:rPr lang="en-US" altLang="zh-CN" i="1"/>
              <a:t>D</a:t>
            </a:r>
            <a:r>
              <a:rPr lang="en-US" altLang="zh-CN"/>
              <a:t>, </a:t>
            </a:r>
            <a:r>
              <a:rPr lang="en-US" altLang="zh-CN" i="1"/>
              <a:t>D</a:t>
            </a:r>
            <a:r>
              <a:rPr lang="en-US" altLang="zh-CN"/>
              <a:t>→</a:t>
            </a:r>
            <a:r>
              <a:rPr lang="en-US" altLang="zh-CN" i="1"/>
              <a:t>E</a:t>
            </a:r>
            <a:r>
              <a:rPr lang="en-US" altLang="zh-CN"/>
              <a:t>}</a:t>
            </a:r>
            <a:r>
              <a:rPr lang="zh-CN" altLang="en-US"/>
              <a:t>，</a:t>
            </a:r>
            <a:r>
              <a:rPr lang="en-US" altLang="zh-CN" i="1"/>
              <a:t>R</a:t>
            </a:r>
            <a:r>
              <a:rPr lang="zh-CN" altLang="en-US"/>
              <a:t>的一个分解为</a:t>
            </a:r>
            <a:r>
              <a:rPr lang="en-US" altLang="zh-CN" i="1"/>
              <a:t>R</a:t>
            </a:r>
            <a:r>
              <a:rPr lang="en-US" altLang="zh-CN" baseline="-25000"/>
              <a:t>1</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R</a:t>
            </a:r>
            <a:r>
              <a:rPr lang="en-US" altLang="zh-CN" baseline="-25000"/>
              <a:t>2</a:t>
            </a:r>
            <a:r>
              <a:rPr lang="en-US" altLang="zh-CN"/>
              <a:t>(</a:t>
            </a:r>
            <a:r>
              <a:rPr lang="en-US" altLang="zh-CN" i="1"/>
              <a:t>C</a:t>
            </a:r>
            <a:r>
              <a:rPr lang="en-US" altLang="zh-CN"/>
              <a:t>, </a:t>
            </a:r>
            <a:r>
              <a:rPr lang="en-US" altLang="zh-CN" i="1"/>
              <a:t>D</a:t>
            </a:r>
            <a:r>
              <a:rPr lang="en-US" altLang="zh-CN"/>
              <a:t>), </a:t>
            </a:r>
            <a:r>
              <a:rPr lang="en-US" altLang="zh-CN" i="1"/>
              <a:t>R</a:t>
            </a:r>
            <a:r>
              <a:rPr lang="en-US" altLang="zh-CN" baseline="-25000"/>
              <a:t>3</a:t>
            </a:r>
            <a:r>
              <a:rPr lang="en-US" altLang="zh-CN"/>
              <a:t>(</a:t>
            </a:r>
            <a:r>
              <a:rPr lang="en-US" altLang="zh-CN" i="1"/>
              <a:t>D</a:t>
            </a:r>
            <a:r>
              <a:rPr lang="en-US" altLang="zh-CN"/>
              <a:t>,</a:t>
            </a:r>
            <a:r>
              <a:rPr lang="en-US" altLang="zh-CN" i="1"/>
              <a:t>E</a:t>
            </a:r>
            <a:r>
              <a:rPr lang="en-US" altLang="zh-CN"/>
              <a:t>)</a:t>
            </a:r>
            <a:r>
              <a:rPr lang="zh-CN" altLang="en-US"/>
              <a:t>，此分解具有无损连接性。</a:t>
            </a:r>
          </a:p>
        </p:txBody>
      </p:sp>
      <p:graphicFrame>
        <p:nvGraphicFramePr>
          <p:cNvPr id="156748" name="Group 76">
            <a:extLst>
              <a:ext uri="{FF2B5EF4-FFF2-40B4-BE49-F238E27FC236}">
                <a16:creationId xmlns:a16="http://schemas.microsoft.com/office/drawing/2014/main" id="{A7174969-F9B9-46E3-BA98-31905ECB9429}"/>
              </a:ext>
            </a:extLst>
          </p:cNvPr>
          <p:cNvGraphicFramePr>
            <a:graphicFrameLocks noGrp="1"/>
          </p:cNvGraphicFramePr>
          <p:nvPr>
            <p:ph sz="quarter" idx="2"/>
          </p:nvPr>
        </p:nvGraphicFramePr>
        <p:xfrm>
          <a:off x="4643438" y="836613"/>
          <a:ext cx="4038600" cy="2160588"/>
        </p:xfrm>
        <a:graphic>
          <a:graphicData uri="http://schemas.openxmlformats.org/drawingml/2006/table">
            <a:tbl>
              <a:tblPr/>
              <a:tblGrid>
                <a:gridCol w="808037">
                  <a:extLst>
                    <a:ext uri="{9D8B030D-6E8A-4147-A177-3AD203B41FA5}">
                      <a16:colId xmlns:a16="http://schemas.microsoft.com/office/drawing/2014/main" val="3368316168"/>
                    </a:ext>
                  </a:extLst>
                </a:gridCol>
                <a:gridCol w="808038">
                  <a:extLst>
                    <a:ext uri="{9D8B030D-6E8A-4147-A177-3AD203B41FA5}">
                      <a16:colId xmlns:a16="http://schemas.microsoft.com/office/drawing/2014/main" val="760116371"/>
                    </a:ext>
                  </a:extLst>
                </a:gridCol>
                <a:gridCol w="806450">
                  <a:extLst>
                    <a:ext uri="{9D8B030D-6E8A-4147-A177-3AD203B41FA5}">
                      <a16:colId xmlns:a16="http://schemas.microsoft.com/office/drawing/2014/main" val="567324765"/>
                    </a:ext>
                  </a:extLst>
                </a:gridCol>
                <a:gridCol w="808037">
                  <a:extLst>
                    <a:ext uri="{9D8B030D-6E8A-4147-A177-3AD203B41FA5}">
                      <a16:colId xmlns:a16="http://schemas.microsoft.com/office/drawing/2014/main" val="1979379261"/>
                    </a:ext>
                  </a:extLst>
                </a:gridCol>
                <a:gridCol w="808038">
                  <a:extLst>
                    <a:ext uri="{9D8B030D-6E8A-4147-A177-3AD203B41FA5}">
                      <a16:colId xmlns:a16="http://schemas.microsoft.com/office/drawing/2014/main" val="4004913230"/>
                    </a:ext>
                  </a:extLst>
                </a:gridCol>
              </a:tblGrid>
              <a:tr h="533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986561"/>
                  </a:ext>
                </a:extLst>
              </a:tr>
              <a:tr h="54768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2076878"/>
                  </a:ext>
                </a:extLst>
              </a:tr>
              <a:tr h="5461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3529298"/>
                  </a:ext>
                </a:extLst>
              </a:tr>
              <a:tr h="533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938041"/>
                  </a:ext>
                </a:extLst>
              </a:tr>
            </a:tbl>
          </a:graphicData>
        </a:graphic>
      </p:graphicFrame>
      <p:graphicFrame>
        <p:nvGraphicFramePr>
          <p:cNvPr id="156781" name="Group 109">
            <a:extLst>
              <a:ext uri="{FF2B5EF4-FFF2-40B4-BE49-F238E27FC236}">
                <a16:creationId xmlns:a16="http://schemas.microsoft.com/office/drawing/2014/main" id="{3BE75623-C911-46C5-B307-6F37A9BB0CC0}"/>
              </a:ext>
            </a:extLst>
          </p:cNvPr>
          <p:cNvGraphicFramePr>
            <a:graphicFrameLocks noGrp="1"/>
          </p:cNvGraphicFramePr>
          <p:nvPr>
            <p:ph sz="quarter" idx="3"/>
          </p:nvPr>
        </p:nvGraphicFramePr>
        <p:xfrm>
          <a:off x="468313" y="4216400"/>
          <a:ext cx="4038600" cy="2165985"/>
        </p:xfrm>
        <a:graphic>
          <a:graphicData uri="http://schemas.openxmlformats.org/drawingml/2006/table">
            <a:tbl>
              <a:tblPr/>
              <a:tblGrid>
                <a:gridCol w="808037">
                  <a:extLst>
                    <a:ext uri="{9D8B030D-6E8A-4147-A177-3AD203B41FA5}">
                      <a16:colId xmlns:a16="http://schemas.microsoft.com/office/drawing/2014/main" val="2539772487"/>
                    </a:ext>
                  </a:extLst>
                </a:gridCol>
                <a:gridCol w="808038">
                  <a:extLst>
                    <a:ext uri="{9D8B030D-6E8A-4147-A177-3AD203B41FA5}">
                      <a16:colId xmlns:a16="http://schemas.microsoft.com/office/drawing/2014/main" val="1968379250"/>
                    </a:ext>
                  </a:extLst>
                </a:gridCol>
                <a:gridCol w="806450">
                  <a:extLst>
                    <a:ext uri="{9D8B030D-6E8A-4147-A177-3AD203B41FA5}">
                      <a16:colId xmlns:a16="http://schemas.microsoft.com/office/drawing/2014/main" val="3418410920"/>
                    </a:ext>
                  </a:extLst>
                </a:gridCol>
                <a:gridCol w="808037">
                  <a:extLst>
                    <a:ext uri="{9D8B030D-6E8A-4147-A177-3AD203B41FA5}">
                      <a16:colId xmlns:a16="http://schemas.microsoft.com/office/drawing/2014/main" val="2683258245"/>
                    </a:ext>
                  </a:extLst>
                </a:gridCol>
                <a:gridCol w="808038">
                  <a:extLst>
                    <a:ext uri="{9D8B030D-6E8A-4147-A177-3AD203B41FA5}">
                      <a16:colId xmlns:a16="http://schemas.microsoft.com/office/drawing/2014/main" val="3391510220"/>
                    </a:ext>
                  </a:extLst>
                </a:gridCol>
              </a:tblGrid>
              <a:tr h="180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1586473"/>
                  </a:ext>
                </a:extLst>
              </a:tr>
              <a:tr h="5556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2605772"/>
                  </a:ext>
                </a:extLst>
              </a:tr>
              <a:tr h="5524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7562505"/>
                  </a:ext>
                </a:extLst>
              </a:tr>
              <a:tr h="539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132291"/>
                  </a:ext>
                </a:extLst>
              </a:tr>
            </a:tbl>
          </a:graphicData>
        </a:graphic>
      </p:graphicFrame>
      <p:graphicFrame>
        <p:nvGraphicFramePr>
          <p:cNvPr id="156782" name="Group 110">
            <a:extLst>
              <a:ext uri="{FF2B5EF4-FFF2-40B4-BE49-F238E27FC236}">
                <a16:creationId xmlns:a16="http://schemas.microsoft.com/office/drawing/2014/main" id="{A59D8D5F-812F-4A03-8A61-EF6CBCAFB40C}"/>
              </a:ext>
            </a:extLst>
          </p:cNvPr>
          <p:cNvGraphicFramePr>
            <a:graphicFrameLocks noGrp="1"/>
          </p:cNvGraphicFramePr>
          <p:nvPr/>
        </p:nvGraphicFramePr>
        <p:xfrm>
          <a:off x="4716463" y="4216400"/>
          <a:ext cx="4038600" cy="2165985"/>
        </p:xfrm>
        <a:graphic>
          <a:graphicData uri="http://schemas.openxmlformats.org/drawingml/2006/table">
            <a:tbl>
              <a:tblPr/>
              <a:tblGrid>
                <a:gridCol w="808037">
                  <a:extLst>
                    <a:ext uri="{9D8B030D-6E8A-4147-A177-3AD203B41FA5}">
                      <a16:colId xmlns:a16="http://schemas.microsoft.com/office/drawing/2014/main" val="2397905410"/>
                    </a:ext>
                  </a:extLst>
                </a:gridCol>
                <a:gridCol w="808038">
                  <a:extLst>
                    <a:ext uri="{9D8B030D-6E8A-4147-A177-3AD203B41FA5}">
                      <a16:colId xmlns:a16="http://schemas.microsoft.com/office/drawing/2014/main" val="2857379061"/>
                    </a:ext>
                  </a:extLst>
                </a:gridCol>
                <a:gridCol w="806450">
                  <a:extLst>
                    <a:ext uri="{9D8B030D-6E8A-4147-A177-3AD203B41FA5}">
                      <a16:colId xmlns:a16="http://schemas.microsoft.com/office/drawing/2014/main" val="3693963893"/>
                    </a:ext>
                  </a:extLst>
                </a:gridCol>
                <a:gridCol w="808037">
                  <a:extLst>
                    <a:ext uri="{9D8B030D-6E8A-4147-A177-3AD203B41FA5}">
                      <a16:colId xmlns:a16="http://schemas.microsoft.com/office/drawing/2014/main" val="1267071388"/>
                    </a:ext>
                  </a:extLst>
                </a:gridCol>
                <a:gridCol w="808038">
                  <a:extLst>
                    <a:ext uri="{9D8B030D-6E8A-4147-A177-3AD203B41FA5}">
                      <a16:colId xmlns:a16="http://schemas.microsoft.com/office/drawing/2014/main" val="2720657846"/>
                    </a:ext>
                  </a:extLst>
                </a:gridCol>
              </a:tblGrid>
              <a:tr h="180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6989529"/>
                  </a:ext>
                </a:extLst>
              </a:tr>
              <a:tr h="5556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2500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5329309"/>
                  </a:ext>
                </a:extLst>
              </a:tr>
              <a:tr h="5524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2500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3104299"/>
                  </a:ext>
                </a:extLst>
              </a:tr>
              <a:tr h="539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573203"/>
                  </a:ext>
                </a:extLst>
              </a:tr>
            </a:tbl>
          </a:graphicData>
        </a:graphic>
      </p:graphicFrame>
      <p:sp>
        <p:nvSpPr>
          <p:cNvPr id="99428" name="Text Box 142">
            <a:extLst>
              <a:ext uri="{FF2B5EF4-FFF2-40B4-BE49-F238E27FC236}">
                <a16:creationId xmlns:a16="http://schemas.microsoft.com/office/drawing/2014/main" id="{1C535DC4-C269-4D31-97D5-647BA702A86D}"/>
              </a:ext>
            </a:extLst>
          </p:cNvPr>
          <p:cNvSpPr txBox="1">
            <a:spLocks noChangeArrowheads="1"/>
          </p:cNvSpPr>
          <p:nvPr/>
        </p:nvSpPr>
        <p:spPr bwMode="auto">
          <a:xfrm>
            <a:off x="6300788" y="32131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rPr>
              <a:t>初始表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6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6">
            <a:extLst>
              <a:ext uri="{FF2B5EF4-FFF2-40B4-BE49-F238E27FC236}">
                <a16:creationId xmlns:a16="http://schemas.microsoft.com/office/drawing/2014/main" id="{EB59AE98-E562-4D38-9B2F-38055EB04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3423B1-9432-4AA1-A5C5-62490BB5B5D9}" type="slidenum">
              <a:rPr lang="zh-CN" altLang="en-US"/>
              <a:pPr eaLnBrk="1" hangingPunct="1"/>
              <a:t>95</a:t>
            </a:fld>
            <a:endParaRPr lang="en-US" altLang="zh-CN"/>
          </a:p>
        </p:txBody>
      </p:sp>
      <p:sp>
        <p:nvSpPr>
          <p:cNvPr id="100355" name="Rectangle 2">
            <a:extLst>
              <a:ext uri="{FF2B5EF4-FFF2-40B4-BE49-F238E27FC236}">
                <a16:creationId xmlns:a16="http://schemas.microsoft.com/office/drawing/2014/main" id="{C7557A88-201B-43C8-9669-E8E523630637}"/>
              </a:ext>
            </a:extLst>
          </p:cNvPr>
          <p:cNvSpPr>
            <a:spLocks noGrp="1" noChangeArrowheads="1"/>
          </p:cNvSpPr>
          <p:nvPr>
            <p:ph type="title"/>
          </p:nvPr>
        </p:nvSpPr>
        <p:spPr/>
        <p:txBody>
          <a:bodyPr/>
          <a:lstStyle/>
          <a:p>
            <a:pPr eaLnBrk="1" hangingPunct="1"/>
            <a:r>
              <a:rPr lang="zh-CN" altLang="en-US" sz="4800">
                <a:solidFill>
                  <a:srgbClr val="3333CC"/>
                </a:solidFill>
              </a:rPr>
              <a:t>保持函数依赖的模式分解</a:t>
            </a:r>
          </a:p>
        </p:txBody>
      </p:sp>
      <p:sp>
        <p:nvSpPr>
          <p:cNvPr id="142339" name="Rectangle 3">
            <a:extLst>
              <a:ext uri="{FF2B5EF4-FFF2-40B4-BE49-F238E27FC236}">
                <a16:creationId xmlns:a16="http://schemas.microsoft.com/office/drawing/2014/main" id="{D42A5A9E-10D6-45CF-A354-B104E877BB04}"/>
              </a:ext>
            </a:extLst>
          </p:cNvPr>
          <p:cNvSpPr>
            <a:spLocks noGrp="1" noChangeArrowheads="1"/>
          </p:cNvSpPr>
          <p:nvPr>
            <p:ph type="body" sz="half" idx="1"/>
          </p:nvPr>
        </p:nvSpPr>
        <p:spPr>
          <a:xfrm>
            <a:off x="250825" y="1557338"/>
            <a:ext cx="8686800" cy="4525962"/>
          </a:xfrm>
        </p:spPr>
        <p:txBody>
          <a:bodyPr/>
          <a:lstStyle/>
          <a:p>
            <a:pPr eaLnBrk="1" hangingPunct="1"/>
            <a:r>
              <a:rPr lang="zh-CN" altLang="en-US" sz="3600"/>
              <a:t>定义 </a:t>
            </a:r>
            <a:r>
              <a:rPr lang="en-US" altLang="zh-CN" sz="3600"/>
              <a:t>6.19 </a:t>
            </a:r>
            <a:r>
              <a:rPr lang="zh-CN" altLang="en-US" sz="3600"/>
              <a:t>若                   ，</a:t>
            </a:r>
          </a:p>
          <a:p>
            <a:pPr eaLnBrk="1" hangingPunct="1"/>
            <a:endParaRPr lang="zh-CN" altLang="en-US" sz="3600"/>
          </a:p>
          <a:p>
            <a:pPr eaLnBrk="1" hangingPunct="1">
              <a:buFontTx/>
              <a:buNone/>
            </a:pPr>
            <a:r>
              <a:rPr lang="zh-CN" altLang="en-US" sz="3600"/>
              <a:t>  则</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a:t>
            </a:r>
            <a:r>
              <a:rPr lang="zh-CN" altLang="en-US" sz="3600"/>
              <a:t>的分解 </a:t>
            </a:r>
            <a:r>
              <a:rPr lang="zh-CN" altLang="en-US" sz="2800"/>
              <a:t> </a:t>
            </a:r>
            <a:r>
              <a:rPr lang="zh-CN" altLang="en-US" sz="3600" i="1">
                <a:sym typeface="Symbol" panose="05050102010706020507" pitchFamily="18" charset="2"/>
              </a:rPr>
              <a:t> </a:t>
            </a:r>
            <a:r>
              <a:rPr lang="en-US" altLang="zh-CN" sz="3600">
                <a:sym typeface="Symbol" panose="05050102010706020507" pitchFamily="18" charset="2"/>
              </a:rPr>
              <a:t>= { </a:t>
            </a:r>
            <a:r>
              <a:rPr lang="en-US" altLang="zh-CN" sz="3600" i="1">
                <a:sym typeface="Symbol" panose="05050102010706020507" pitchFamily="18" charset="2"/>
              </a:rPr>
              <a:t>R</a:t>
            </a:r>
            <a:r>
              <a:rPr lang="en-US" altLang="zh-CN" sz="3600" baseline="-25000">
                <a:sym typeface="Symbol" panose="05050102010706020507" pitchFamily="18" charset="2"/>
              </a:rPr>
              <a:t>1</a:t>
            </a:r>
            <a:r>
              <a:rPr lang="en-US" altLang="zh-CN" sz="3600">
                <a:sym typeface="Symbol" panose="05050102010706020507" pitchFamily="18" charset="2"/>
              </a:rPr>
              <a:t>&lt;</a:t>
            </a:r>
            <a:r>
              <a:rPr lang="en-US" altLang="zh-CN" sz="3600" i="1">
                <a:sym typeface="Symbol" panose="05050102010706020507" pitchFamily="18" charset="2"/>
              </a:rPr>
              <a:t>U</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i="1">
                <a:sym typeface="Symbol" panose="05050102010706020507" pitchFamily="18" charset="2"/>
              </a:rPr>
              <a:t>F</a:t>
            </a:r>
            <a:r>
              <a:rPr lang="en-US" altLang="zh-CN" sz="3600" baseline="-25000">
                <a:sym typeface="Symbol" panose="05050102010706020507" pitchFamily="18" charset="2"/>
              </a:rPr>
              <a:t>1</a:t>
            </a:r>
            <a:r>
              <a:rPr lang="en-US" altLang="zh-CN" sz="3600">
                <a:sym typeface="Symbol" panose="05050102010706020507" pitchFamily="18" charset="2"/>
              </a:rPr>
              <a:t>&gt;, …, </a:t>
            </a:r>
            <a:r>
              <a:rPr lang="en-US" altLang="zh-CN" sz="3600" i="1">
                <a:sym typeface="Symbol" panose="05050102010706020507" pitchFamily="18" charset="2"/>
              </a:rPr>
              <a:t>R</a:t>
            </a:r>
            <a:r>
              <a:rPr lang="en-US" altLang="zh-CN" sz="3600" i="1" baseline="-25000">
                <a:sym typeface="Symbol" panose="05050102010706020507" pitchFamily="18" charset="2"/>
              </a:rPr>
              <a:t>k</a:t>
            </a:r>
            <a:r>
              <a:rPr lang="en-US" altLang="zh-CN" sz="3600">
                <a:sym typeface="Symbol" panose="05050102010706020507" pitchFamily="18" charset="2"/>
              </a:rPr>
              <a:t>&lt;</a:t>
            </a:r>
            <a:r>
              <a:rPr lang="en-US" altLang="zh-CN" sz="3600" i="1">
                <a:sym typeface="Symbol" panose="05050102010706020507" pitchFamily="18" charset="2"/>
              </a:rPr>
              <a:t>U</a:t>
            </a:r>
            <a:r>
              <a:rPr lang="en-US" altLang="zh-CN" sz="3600" i="1" baseline="-25000">
                <a:sym typeface="Symbol" panose="05050102010706020507" pitchFamily="18" charset="2"/>
              </a:rPr>
              <a:t>k</a:t>
            </a:r>
            <a:r>
              <a:rPr lang="en-US" altLang="zh-CN" sz="3600">
                <a:sym typeface="Symbol" panose="05050102010706020507" pitchFamily="18" charset="2"/>
              </a:rPr>
              <a:t>, </a:t>
            </a:r>
            <a:r>
              <a:rPr lang="en-US" altLang="zh-CN" sz="3600" i="1">
                <a:sym typeface="Symbol" panose="05050102010706020507" pitchFamily="18" charset="2"/>
              </a:rPr>
              <a:t>F</a:t>
            </a:r>
            <a:r>
              <a:rPr lang="en-US" altLang="zh-CN" sz="3600" i="1" baseline="-25000">
                <a:sym typeface="Symbol" panose="05050102010706020507" pitchFamily="18" charset="2"/>
              </a:rPr>
              <a:t>k</a:t>
            </a:r>
            <a:r>
              <a:rPr lang="en-US" altLang="zh-CN" sz="3600">
                <a:sym typeface="Symbol" panose="05050102010706020507" pitchFamily="18" charset="2"/>
              </a:rPr>
              <a:t>&gt; }</a:t>
            </a:r>
            <a:r>
              <a:rPr lang="zh-CN" altLang="en-US" sz="3600">
                <a:sym typeface="Symbol" panose="05050102010706020507" pitchFamily="18" charset="2"/>
              </a:rPr>
              <a:t>保持函数依赖。</a:t>
            </a:r>
            <a:endParaRPr lang="en-US" altLang="zh-CN" sz="3600">
              <a:sym typeface="Symbol" panose="05050102010706020507" pitchFamily="18" charset="2"/>
            </a:endParaRPr>
          </a:p>
          <a:p>
            <a:pPr eaLnBrk="1" hangingPunct="1"/>
            <a:r>
              <a:rPr lang="en-US" altLang="zh-CN" sz="3600" i="1">
                <a:sym typeface="Symbol" panose="05050102010706020507" pitchFamily="18" charset="2"/>
              </a:rPr>
              <a:t>F</a:t>
            </a:r>
            <a:r>
              <a:rPr lang="zh-CN" altLang="en-US" sz="3600">
                <a:sym typeface="Symbol" panose="05050102010706020507" pitchFamily="18" charset="2"/>
              </a:rPr>
              <a:t>所逻辑蕴含的函数依赖一定也由分解得到的某个关系模式中的函数依赖</a:t>
            </a:r>
            <a:r>
              <a:rPr lang="en-US" altLang="zh-CN" sz="3600" i="1">
                <a:sym typeface="Symbol" panose="05050102010706020507" pitchFamily="18" charset="2"/>
              </a:rPr>
              <a:t>F</a:t>
            </a:r>
            <a:r>
              <a:rPr lang="en-US" altLang="zh-CN" sz="3600" i="1" baseline="-25000">
                <a:sym typeface="Symbol" panose="05050102010706020507" pitchFamily="18" charset="2"/>
              </a:rPr>
              <a:t>i</a:t>
            </a:r>
            <a:r>
              <a:rPr lang="zh-CN" altLang="en-US" sz="3600">
                <a:sym typeface="Symbol" panose="05050102010706020507" pitchFamily="18" charset="2"/>
              </a:rPr>
              <a:t>所逻辑蕴含</a:t>
            </a:r>
            <a:endParaRPr lang="en-US" altLang="zh-CN" sz="3600">
              <a:sym typeface="Symbol" panose="05050102010706020507" pitchFamily="18" charset="2"/>
            </a:endParaRPr>
          </a:p>
        </p:txBody>
      </p:sp>
      <p:pic>
        <p:nvPicPr>
          <p:cNvPr id="100357" name="Picture 4">
            <a:extLst>
              <a:ext uri="{FF2B5EF4-FFF2-40B4-BE49-F238E27FC236}">
                <a16:creationId xmlns:a16="http://schemas.microsoft.com/office/drawing/2014/main" id="{C92F6888-4997-4BB4-97DD-9109A23E1E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19475" y="1557338"/>
            <a:ext cx="2200275" cy="10287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8ECD545A-2271-473D-A263-90D53EDD69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59C88A-65B7-48C6-9A97-EB3EA611CD5A}" type="slidenum">
              <a:rPr lang="zh-CN" altLang="en-US"/>
              <a:pPr eaLnBrk="1" hangingPunct="1"/>
              <a:t>96</a:t>
            </a:fld>
            <a:endParaRPr lang="en-US" altLang="zh-CN"/>
          </a:p>
        </p:txBody>
      </p:sp>
      <p:sp>
        <p:nvSpPr>
          <p:cNvPr id="101379" name="Rectangle 2">
            <a:extLst>
              <a:ext uri="{FF2B5EF4-FFF2-40B4-BE49-F238E27FC236}">
                <a16:creationId xmlns:a16="http://schemas.microsoft.com/office/drawing/2014/main" id="{0F5CEE9E-A1DC-482E-83EB-5FE889A7B59D}"/>
              </a:ext>
            </a:extLst>
          </p:cNvPr>
          <p:cNvSpPr>
            <a:spLocks noGrp="1" noChangeArrowheads="1"/>
          </p:cNvSpPr>
          <p:nvPr>
            <p:ph type="title"/>
          </p:nvPr>
        </p:nvSpPr>
        <p:spPr>
          <a:xfrm>
            <a:off x="457200" y="0"/>
            <a:ext cx="8229600" cy="1143000"/>
          </a:xfrm>
        </p:spPr>
        <p:txBody>
          <a:bodyPr/>
          <a:lstStyle/>
          <a:p>
            <a:pPr eaLnBrk="1" hangingPunct="1"/>
            <a:r>
              <a:rPr lang="zh-CN" altLang="en-US" sz="4800">
                <a:solidFill>
                  <a:srgbClr val="3333CC"/>
                </a:solidFill>
              </a:rPr>
              <a:t>模式的分解</a:t>
            </a:r>
          </a:p>
        </p:txBody>
      </p:sp>
      <p:sp>
        <p:nvSpPr>
          <p:cNvPr id="99332" name="Rectangle 3">
            <a:extLst>
              <a:ext uri="{FF2B5EF4-FFF2-40B4-BE49-F238E27FC236}">
                <a16:creationId xmlns:a16="http://schemas.microsoft.com/office/drawing/2014/main" id="{A67C4478-7A2B-448C-BB1F-E24C4FE44509}"/>
              </a:ext>
            </a:extLst>
          </p:cNvPr>
          <p:cNvSpPr>
            <a:spLocks noGrp="1" noChangeArrowheads="1"/>
          </p:cNvSpPr>
          <p:nvPr>
            <p:ph type="body" idx="1"/>
          </p:nvPr>
        </p:nvSpPr>
        <p:spPr>
          <a:xfrm>
            <a:off x="457200" y="1412875"/>
            <a:ext cx="8229600" cy="5256213"/>
          </a:xfrm>
        </p:spPr>
        <p:txBody>
          <a:bodyPr/>
          <a:lstStyle/>
          <a:p>
            <a:pPr eaLnBrk="1" hangingPunct="1"/>
            <a:r>
              <a:rPr lang="zh-CN" altLang="en-US" sz="3600"/>
              <a:t>如果一个分解具有无损连接性，则它能够保证不丢失信息。</a:t>
            </a:r>
          </a:p>
          <a:p>
            <a:pPr eaLnBrk="1" hangingPunct="1"/>
            <a:r>
              <a:rPr lang="zh-CN" altLang="en-US" sz="3600"/>
              <a:t>如果一个分解保持了函数依赖，则它可以减轻或解决各种异常情况。</a:t>
            </a:r>
          </a:p>
          <a:p>
            <a:pPr eaLnBrk="1" hangingPunct="1"/>
            <a:r>
              <a:rPr lang="zh-CN" altLang="en-US" sz="3600">
                <a:solidFill>
                  <a:schemeClr val="accent2"/>
                </a:solidFill>
              </a:rPr>
              <a:t>分解具有无损连接性和分解保持函数依赖是两个互相独立的标准。</a:t>
            </a:r>
            <a:r>
              <a:rPr lang="zh-CN" altLang="en-US" sz="3600"/>
              <a:t>具有无损连接性的分解不一定能够保持函数依赖；同样，保持函数依赖的分解也不一定具有无损连接性。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71A03C0B-878D-42A2-A1B5-6190E52584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D644D9-8946-423E-8440-D92324D7CD84}" type="slidenum">
              <a:rPr lang="zh-CN" altLang="en-US"/>
              <a:pPr eaLnBrk="1" hangingPunct="1"/>
              <a:t>97</a:t>
            </a:fld>
            <a:endParaRPr lang="en-US" altLang="zh-CN"/>
          </a:p>
        </p:txBody>
      </p:sp>
      <p:sp>
        <p:nvSpPr>
          <p:cNvPr id="102403" name="Rectangle 2">
            <a:extLst>
              <a:ext uri="{FF2B5EF4-FFF2-40B4-BE49-F238E27FC236}">
                <a16:creationId xmlns:a16="http://schemas.microsoft.com/office/drawing/2014/main" id="{A6F01A35-E733-4707-B7DF-0B8B2B523912}"/>
              </a:ext>
            </a:extLst>
          </p:cNvPr>
          <p:cNvSpPr>
            <a:spLocks noGrp="1" noChangeArrowheads="1"/>
          </p:cNvSpPr>
          <p:nvPr>
            <p:ph type="title"/>
          </p:nvPr>
        </p:nvSpPr>
        <p:spPr>
          <a:xfrm>
            <a:off x="457200" y="115888"/>
            <a:ext cx="8229600" cy="1143000"/>
          </a:xfrm>
        </p:spPr>
        <p:txBody>
          <a:bodyPr/>
          <a:lstStyle/>
          <a:p>
            <a:pPr eaLnBrk="1" hangingPunct="1"/>
            <a:r>
              <a:rPr lang="zh-CN" altLang="en-US" sz="4800">
                <a:solidFill>
                  <a:srgbClr val="3333CC"/>
                </a:solidFill>
              </a:rPr>
              <a:t>分解算法</a:t>
            </a:r>
          </a:p>
        </p:txBody>
      </p:sp>
      <p:sp>
        <p:nvSpPr>
          <p:cNvPr id="102404" name="Rectangle 3">
            <a:extLst>
              <a:ext uri="{FF2B5EF4-FFF2-40B4-BE49-F238E27FC236}">
                <a16:creationId xmlns:a16="http://schemas.microsoft.com/office/drawing/2014/main" id="{813B78C1-B7B3-4C94-A4EF-B81EB07B641E}"/>
              </a:ext>
            </a:extLst>
          </p:cNvPr>
          <p:cNvSpPr>
            <a:spLocks noGrp="1" noChangeArrowheads="1"/>
          </p:cNvSpPr>
          <p:nvPr>
            <p:ph type="body" idx="1"/>
          </p:nvPr>
        </p:nvSpPr>
        <p:spPr>
          <a:xfrm>
            <a:off x="468313" y="1196975"/>
            <a:ext cx="8229600" cy="5445125"/>
          </a:xfrm>
        </p:spPr>
        <p:txBody>
          <a:bodyPr/>
          <a:lstStyle/>
          <a:p>
            <a:pPr eaLnBrk="1" hangingPunct="1"/>
            <a:r>
              <a:rPr lang="zh-CN" altLang="en-US" sz="3600"/>
              <a:t>算法</a:t>
            </a:r>
            <a:r>
              <a:rPr lang="en-US" altLang="zh-CN" sz="3600"/>
              <a:t>6.2 </a:t>
            </a:r>
            <a:r>
              <a:rPr lang="zh-CN" altLang="en-US" sz="3600"/>
              <a:t>判别一个分解的无损连接性。</a:t>
            </a:r>
          </a:p>
          <a:p>
            <a:pPr eaLnBrk="1" hangingPunct="1"/>
            <a:r>
              <a:rPr lang="zh-CN" altLang="en-US" sz="3600"/>
              <a:t>算法</a:t>
            </a:r>
            <a:r>
              <a:rPr lang="en-US" altLang="zh-CN" sz="3600"/>
              <a:t>6.3 (</a:t>
            </a:r>
            <a:r>
              <a:rPr lang="zh-CN" altLang="en-US" sz="3600"/>
              <a:t>合成法</a:t>
            </a:r>
            <a:r>
              <a:rPr lang="en-US" altLang="zh-CN" sz="3600"/>
              <a:t>) </a:t>
            </a:r>
            <a:r>
              <a:rPr lang="zh-CN" altLang="en-US" sz="3600"/>
              <a:t>转换为</a:t>
            </a:r>
            <a:r>
              <a:rPr lang="en-US" altLang="zh-CN" sz="3600"/>
              <a:t>3NF</a:t>
            </a:r>
            <a:r>
              <a:rPr lang="zh-CN" altLang="en-US" sz="3600"/>
              <a:t>的保持函数依赖的分解。</a:t>
            </a:r>
          </a:p>
          <a:p>
            <a:pPr eaLnBrk="1" hangingPunct="1"/>
            <a:r>
              <a:rPr lang="zh-CN" altLang="en-US" sz="3600"/>
              <a:t>算法</a:t>
            </a:r>
            <a:r>
              <a:rPr lang="en-US" altLang="zh-CN" sz="3600"/>
              <a:t>6.4 </a:t>
            </a:r>
            <a:r>
              <a:rPr lang="zh-CN" altLang="en-US" sz="3600"/>
              <a:t>转换为</a:t>
            </a:r>
            <a:r>
              <a:rPr lang="en-US" altLang="zh-CN" sz="3600"/>
              <a:t>3NF</a:t>
            </a:r>
            <a:r>
              <a:rPr lang="zh-CN" altLang="en-US" sz="3600"/>
              <a:t>既有无损连接性又保持函数依赖的分解。</a:t>
            </a:r>
          </a:p>
          <a:p>
            <a:pPr eaLnBrk="1" hangingPunct="1"/>
            <a:r>
              <a:rPr lang="zh-CN" altLang="en-US" sz="3600"/>
              <a:t>算法</a:t>
            </a:r>
            <a:r>
              <a:rPr lang="en-US" altLang="zh-CN" sz="3600"/>
              <a:t>6.5  (</a:t>
            </a:r>
            <a:r>
              <a:rPr lang="zh-CN" altLang="en-US" sz="3600"/>
              <a:t>分解法</a:t>
            </a:r>
            <a:r>
              <a:rPr lang="en-US" altLang="zh-CN" sz="3600"/>
              <a:t>) </a:t>
            </a:r>
            <a:r>
              <a:rPr lang="zh-CN" altLang="en-US" sz="3600"/>
              <a:t>转换为</a:t>
            </a:r>
            <a:r>
              <a:rPr lang="en-US" altLang="zh-CN" sz="3600"/>
              <a:t>BCNF</a:t>
            </a:r>
            <a:r>
              <a:rPr lang="zh-CN" altLang="en-US" sz="3600"/>
              <a:t>的无损连接分解。</a:t>
            </a:r>
          </a:p>
          <a:p>
            <a:pPr eaLnBrk="1" hangingPunct="1"/>
            <a:r>
              <a:rPr lang="zh-CN" altLang="en-US" sz="3600"/>
              <a:t>算法</a:t>
            </a:r>
            <a:r>
              <a:rPr lang="en-US" altLang="zh-CN" sz="3600"/>
              <a:t>6.6 </a:t>
            </a:r>
            <a:r>
              <a:rPr lang="zh-CN" altLang="en-US" sz="3600"/>
              <a:t>达到</a:t>
            </a:r>
            <a:r>
              <a:rPr lang="en-US" altLang="zh-CN" sz="3600"/>
              <a:t>4NF</a:t>
            </a:r>
            <a:r>
              <a:rPr lang="zh-CN" altLang="en-US" sz="3600"/>
              <a:t>的具有无损连接性的分解。</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182243CA-B853-4C52-9E16-816E8C9C86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7C592E-B638-4F77-9180-FE0A3C82E571}" type="slidenum">
              <a:rPr lang="zh-CN" altLang="en-US"/>
              <a:pPr eaLnBrk="1" hangingPunct="1"/>
              <a:t>98</a:t>
            </a:fld>
            <a:endParaRPr lang="en-US" altLang="zh-CN"/>
          </a:p>
        </p:txBody>
      </p:sp>
      <p:sp>
        <p:nvSpPr>
          <p:cNvPr id="103427" name="Rectangle 2">
            <a:extLst>
              <a:ext uri="{FF2B5EF4-FFF2-40B4-BE49-F238E27FC236}">
                <a16:creationId xmlns:a16="http://schemas.microsoft.com/office/drawing/2014/main" id="{94B4C4CF-5B61-4B21-8E60-9F80676FC458}"/>
              </a:ext>
            </a:extLst>
          </p:cNvPr>
          <p:cNvSpPr>
            <a:spLocks noGrp="1" noChangeArrowheads="1"/>
          </p:cNvSpPr>
          <p:nvPr>
            <p:ph type="title"/>
          </p:nvPr>
        </p:nvSpPr>
        <p:spPr/>
        <p:txBody>
          <a:bodyPr/>
          <a:lstStyle/>
          <a:p>
            <a:pPr eaLnBrk="1" hangingPunct="1"/>
            <a:r>
              <a:rPr lang="zh-CN" altLang="en-US"/>
              <a:t>小结</a:t>
            </a:r>
          </a:p>
        </p:txBody>
      </p:sp>
      <p:sp>
        <p:nvSpPr>
          <p:cNvPr id="103428" name="Rectangle 3">
            <a:extLst>
              <a:ext uri="{FF2B5EF4-FFF2-40B4-BE49-F238E27FC236}">
                <a16:creationId xmlns:a16="http://schemas.microsoft.com/office/drawing/2014/main" id="{497FB98A-5F4A-436C-A841-5ADAA0ABC6A3}"/>
              </a:ext>
            </a:extLst>
          </p:cNvPr>
          <p:cNvSpPr>
            <a:spLocks noGrp="1" noChangeArrowheads="1"/>
          </p:cNvSpPr>
          <p:nvPr>
            <p:ph type="body" idx="1"/>
          </p:nvPr>
        </p:nvSpPr>
        <p:spPr>
          <a:xfrm>
            <a:off x="457200" y="1600200"/>
            <a:ext cx="8229600" cy="4852988"/>
          </a:xfrm>
        </p:spPr>
        <p:txBody>
          <a:bodyPr/>
          <a:lstStyle/>
          <a:p>
            <a:pPr eaLnBrk="1" hangingPunct="1"/>
            <a:r>
              <a:rPr lang="zh-CN" altLang="en-US" sz="3600"/>
              <a:t>若要求分解保持函数依赖，那么模式分解一定能够达到</a:t>
            </a:r>
            <a:r>
              <a:rPr lang="en-US" altLang="zh-CN" sz="3600"/>
              <a:t>3NF</a:t>
            </a:r>
            <a:r>
              <a:rPr lang="zh-CN" altLang="en-US" sz="3600"/>
              <a:t>，但不一定能够达到</a:t>
            </a:r>
            <a:r>
              <a:rPr lang="en-US" altLang="zh-CN" sz="3600"/>
              <a:t>BCNF</a:t>
            </a:r>
            <a:r>
              <a:rPr lang="zh-CN" altLang="en-US" sz="3600"/>
              <a:t>。</a:t>
            </a:r>
          </a:p>
          <a:p>
            <a:pPr eaLnBrk="1" hangingPunct="1"/>
            <a:r>
              <a:rPr lang="zh-CN" altLang="en-US" sz="3600"/>
              <a:t>若要求分解既保持函数依赖，又具有无损连接性，则可以达到</a:t>
            </a:r>
            <a:r>
              <a:rPr lang="en-US" altLang="zh-CN" sz="3600"/>
              <a:t>3NF</a:t>
            </a:r>
            <a:r>
              <a:rPr lang="zh-CN" altLang="en-US" sz="3600"/>
              <a:t>，但不一定能够达到</a:t>
            </a:r>
            <a:r>
              <a:rPr lang="en-US" altLang="zh-CN" sz="3600"/>
              <a:t>BCNF</a:t>
            </a:r>
            <a:r>
              <a:rPr lang="zh-CN" altLang="en-US" sz="3600"/>
              <a:t>。</a:t>
            </a:r>
          </a:p>
          <a:p>
            <a:pPr eaLnBrk="1" hangingPunct="1"/>
            <a:r>
              <a:rPr lang="zh-CN" altLang="en-US" sz="3600"/>
              <a:t>若要求分解具有无损连接性，那么一定能够达到</a:t>
            </a:r>
            <a:r>
              <a:rPr lang="en-US" altLang="zh-CN" sz="3600"/>
              <a:t>4NF</a:t>
            </a:r>
            <a:r>
              <a:rPr lang="zh-CN" altLang="en-US" sz="360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42FEA210-47D9-4013-BF1A-9F1EF44B6842}"/>
              </a:ext>
            </a:extLst>
          </p:cNvPr>
          <p:cNvSpPr>
            <a:spLocks noGrp="1"/>
          </p:cNvSpPr>
          <p:nvPr>
            <p:ph type="title"/>
          </p:nvPr>
        </p:nvSpPr>
        <p:spPr/>
        <p:txBody>
          <a:bodyPr/>
          <a:lstStyle/>
          <a:p>
            <a:r>
              <a:rPr lang="zh-CN" altLang="en-US">
                <a:solidFill>
                  <a:srgbClr val="3333CC"/>
                </a:solidFill>
              </a:rPr>
              <a:t>思考题</a:t>
            </a:r>
          </a:p>
        </p:txBody>
      </p:sp>
      <p:sp>
        <p:nvSpPr>
          <p:cNvPr id="104451" name="内容占位符 2">
            <a:extLst>
              <a:ext uri="{FF2B5EF4-FFF2-40B4-BE49-F238E27FC236}">
                <a16:creationId xmlns:a16="http://schemas.microsoft.com/office/drawing/2014/main" id="{A36BA0E9-C456-482F-88FD-7D4E97D6C6F1}"/>
              </a:ext>
            </a:extLst>
          </p:cNvPr>
          <p:cNvSpPr>
            <a:spLocks noGrp="1"/>
          </p:cNvSpPr>
          <p:nvPr>
            <p:ph idx="1"/>
          </p:nvPr>
        </p:nvSpPr>
        <p:spPr>
          <a:xfrm>
            <a:off x="214313" y="1600200"/>
            <a:ext cx="8686800" cy="3971925"/>
          </a:xfrm>
        </p:spPr>
        <p:txBody>
          <a:bodyPr/>
          <a:lstStyle/>
          <a:p>
            <a:pPr marL="514350" indent="-514350">
              <a:buFontTx/>
              <a:buAutoNum type="arabicPeriod"/>
            </a:pPr>
            <a:r>
              <a:rPr lang="zh-CN" altLang="zh-CN" sz="3600"/>
              <a:t>设计一个关系，使之满足</a:t>
            </a:r>
            <a:r>
              <a:rPr lang="en-US" altLang="zh-CN" sz="3600"/>
              <a:t>1NF</a:t>
            </a:r>
            <a:r>
              <a:rPr lang="zh-CN" altLang="zh-CN" sz="3600"/>
              <a:t>而不满足</a:t>
            </a:r>
            <a:r>
              <a:rPr lang="en-US" altLang="zh-CN" sz="3600"/>
              <a:t>2NF</a:t>
            </a:r>
            <a:endParaRPr lang="zh-CN" altLang="zh-CN" sz="3600"/>
          </a:p>
          <a:p>
            <a:pPr marL="514350" indent="-514350">
              <a:buFontTx/>
              <a:buAutoNum type="arabicPeriod"/>
            </a:pPr>
            <a:r>
              <a:rPr lang="zh-CN" altLang="zh-CN" sz="3600"/>
              <a:t>设计一个关系，使之满足</a:t>
            </a:r>
            <a:r>
              <a:rPr lang="en-US" altLang="zh-CN" sz="3600"/>
              <a:t>2NF</a:t>
            </a:r>
            <a:r>
              <a:rPr lang="zh-CN" altLang="zh-CN" sz="3600"/>
              <a:t>而不满足</a:t>
            </a:r>
            <a:r>
              <a:rPr lang="en-US" altLang="zh-CN" sz="3600"/>
              <a:t>3NF</a:t>
            </a:r>
            <a:endParaRPr lang="zh-CN" altLang="zh-CN" sz="3600"/>
          </a:p>
          <a:p>
            <a:pPr marL="514350" indent="-514350">
              <a:buFontTx/>
              <a:buAutoNum type="arabicPeriod"/>
            </a:pPr>
            <a:r>
              <a:rPr lang="zh-CN" altLang="zh-CN" sz="3600"/>
              <a:t>设计一个关系，使之满足</a:t>
            </a:r>
            <a:r>
              <a:rPr lang="en-US" altLang="zh-CN" sz="3600"/>
              <a:t>3NF</a:t>
            </a:r>
            <a:r>
              <a:rPr lang="zh-CN" altLang="zh-CN" sz="3600"/>
              <a:t>而不满足</a:t>
            </a:r>
            <a:r>
              <a:rPr lang="en-US" altLang="zh-CN" sz="3600"/>
              <a:t>BCNF </a:t>
            </a:r>
            <a:endParaRPr lang="zh-CN" altLang="zh-CN" sz="3600"/>
          </a:p>
          <a:p>
            <a:pPr marL="514350" indent="-514350"/>
            <a:endParaRPr lang="zh-CN" altLang="en-US" sz="3600"/>
          </a:p>
        </p:txBody>
      </p:sp>
      <p:sp>
        <p:nvSpPr>
          <p:cNvPr id="104452" name="灯片编号占位符 3">
            <a:extLst>
              <a:ext uri="{FF2B5EF4-FFF2-40B4-BE49-F238E27FC236}">
                <a16:creationId xmlns:a16="http://schemas.microsoft.com/office/drawing/2014/main" id="{8398BD12-2FF8-46E0-BFA2-58E2AABA4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7130B1-783F-4D97-B49D-1F3BAF832864}" type="slidenum">
              <a:rPr lang="zh-CN" altLang="en-US"/>
              <a:pPr eaLnBrk="1" hangingPunct="1"/>
              <a:t>99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5295</TotalTime>
  <Words>6458</Words>
  <Application>Microsoft Office PowerPoint</Application>
  <PresentationFormat>全屏显示(4:3)</PresentationFormat>
  <Paragraphs>655</Paragraphs>
  <Slides>99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99</vt:i4>
      </vt:variant>
    </vt:vector>
  </HeadingPairs>
  <TitlesOfParts>
    <vt:vector size="106" baseType="lpstr">
      <vt:lpstr>Arial</vt:lpstr>
      <vt:lpstr>Comic Sans MS</vt:lpstr>
      <vt:lpstr>Garamond</vt:lpstr>
      <vt:lpstr>Symbol</vt:lpstr>
      <vt:lpstr>Times New Roman</vt:lpstr>
      <vt:lpstr>Wingdings</vt:lpstr>
      <vt:lpstr>默认设计模板</vt:lpstr>
      <vt:lpstr>第六章  关系数据理论</vt:lpstr>
      <vt:lpstr>第六章 关系数据理论</vt:lpstr>
      <vt:lpstr>6.1 问题的提出</vt:lpstr>
      <vt:lpstr>PowerPoint 演示文稿</vt:lpstr>
      <vt:lpstr>一、概念回顾</vt:lpstr>
      <vt:lpstr>二、关系模式的形式化定义</vt:lpstr>
      <vt:lpstr>完整性约束的表现形式</vt:lpstr>
      <vt:lpstr>三、什么是数据依赖</vt:lpstr>
      <vt:lpstr>数据依赖的类型</vt:lpstr>
      <vt:lpstr>PowerPoint 演示文稿</vt:lpstr>
      <vt:lpstr>四、关系模式的简化表示</vt:lpstr>
      <vt:lpstr>五、数据依赖对关系模式的影响</vt:lpstr>
      <vt:lpstr>PowerPoint 演示文稿</vt:lpstr>
      <vt:lpstr>关系模式Student&lt;U, F&gt;中存在的问题</vt:lpstr>
      <vt:lpstr>PowerPoint 演示文稿</vt:lpstr>
      <vt:lpstr>分解关系模式</vt:lpstr>
      <vt:lpstr>6.2 规范化</vt:lpstr>
      <vt:lpstr>6.2 规范化</vt:lpstr>
      <vt:lpstr>6.2.1 函数依赖</vt:lpstr>
      <vt:lpstr>一、函数依赖</vt:lpstr>
      <vt:lpstr>关于函数依赖的几点说明</vt:lpstr>
      <vt:lpstr>二、非平凡的函数依赖 vs. 平凡的函数依赖</vt:lpstr>
      <vt:lpstr>PowerPoint 演示文稿</vt:lpstr>
      <vt:lpstr>PowerPoint 演示文稿</vt:lpstr>
      <vt:lpstr>三、完全函数依赖与部分函数依赖</vt:lpstr>
      <vt:lpstr>四、传递函数依赖</vt:lpstr>
      <vt:lpstr>6.2.2 码</vt:lpstr>
      <vt:lpstr>PowerPoint 演示文稿</vt:lpstr>
      <vt:lpstr>PowerPoint 演示文稿</vt:lpstr>
      <vt:lpstr>PowerPoint 演示文稿</vt:lpstr>
      <vt:lpstr>外部码</vt:lpstr>
      <vt:lpstr>6.2.3 范式</vt:lpstr>
      <vt:lpstr>范式的种类</vt:lpstr>
      <vt:lpstr>各种范式之间的联系</vt:lpstr>
      <vt:lpstr>6.2.4   2NF</vt:lpstr>
      <vt:lpstr>PowerPoint 演示文稿</vt:lpstr>
      <vt:lpstr>S-L-C不是一个好的关系模式</vt:lpstr>
      <vt:lpstr>PowerPoint 演示文稿</vt:lpstr>
      <vt:lpstr>2NF</vt:lpstr>
      <vt:lpstr>2NF</vt:lpstr>
      <vt:lpstr>6.2.5    3NF</vt:lpstr>
      <vt:lpstr>PowerPoint 演示文稿</vt:lpstr>
      <vt:lpstr>3NF</vt:lpstr>
      <vt:lpstr>6.2.6 BCNF</vt:lpstr>
      <vt:lpstr>BCNF</vt:lpstr>
      <vt:lpstr>BCNF vs. 3NF</vt:lpstr>
      <vt:lpstr>BCNF举例</vt:lpstr>
      <vt:lpstr>PowerPoint 演示文稿</vt:lpstr>
      <vt:lpstr>PowerPoint 演示文稿</vt:lpstr>
      <vt:lpstr>PowerPoint 演示文稿</vt:lpstr>
      <vt:lpstr>6.2.7 多值依赖</vt:lpstr>
      <vt:lpstr>PowerPoint 演示文稿</vt:lpstr>
      <vt:lpstr>多值依赖</vt:lpstr>
      <vt:lpstr>多值依赖等价的形式化定义</vt:lpstr>
      <vt:lpstr>平凡的多值依赖 vs. 非平凡的多值依赖</vt:lpstr>
      <vt:lpstr>PowerPoint 演示文稿</vt:lpstr>
      <vt:lpstr>PowerPoint 演示文稿</vt:lpstr>
      <vt:lpstr>多值依赖的性质</vt:lpstr>
      <vt:lpstr>多值依赖与函数依赖的区别</vt:lpstr>
      <vt:lpstr>6.2.8   4NF</vt:lpstr>
      <vt:lpstr>PowerPoint 演示文稿</vt:lpstr>
      <vt:lpstr>6.2.9 规范化小结</vt:lpstr>
      <vt:lpstr>关系模式的规范化过程</vt:lpstr>
      <vt:lpstr>规范化小结</vt:lpstr>
      <vt:lpstr>6.3 数据依赖的公理系统</vt:lpstr>
      <vt:lpstr>Armstrong公理系统</vt:lpstr>
      <vt:lpstr>定理6.1 Armstrong推理规则是正确的</vt:lpstr>
      <vt:lpstr>PowerPoint 演示文稿</vt:lpstr>
      <vt:lpstr>PowerPoint 演示文稿</vt:lpstr>
      <vt:lpstr>Armstrong公理的推理规则</vt:lpstr>
      <vt:lpstr>PowerPoint 演示文稿</vt:lpstr>
      <vt:lpstr>Armstrong公理系统是有效、完备的</vt:lpstr>
      <vt:lpstr>函数依赖的闭包</vt:lpstr>
      <vt:lpstr>关于闭包的引理</vt:lpstr>
      <vt:lpstr>PowerPoint 演示文稿</vt:lpstr>
      <vt:lpstr>算法 6.1</vt:lpstr>
      <vt:lpstr>函数依赖的闭包</vt:lpstr>
      <vt:lpstr>Armstrong公理系统的有效性与完备性</vt:lpstr>
      <vt:lpstr>函数依赖集等价</vt:lpstr>
      <vt:lpstr>PowerPoint 演示文稿</vt:lpstr>
      <vt:lpstr>最小依赖集(minimal cover)</vt:lpstr>
      <vt:lpstr>PowerPoint 演示文稿</vt:lpstr>
      <vt:lpstr>极小化过程</vt:lpstr>
      <vt:lpstr>极小化过程</vt:lpstr>
      <vt:lpstr>PowerPoint 演示文稿</vt:lpstr>
      <vt:lpstr>6.4 模式的分解</vt:lpstr>
      <vt:lpstr>PowerPoint 演示文稿</vt:lpstr>
      <vt:lpstr>模式的分解</vt:lpstr>
      <vt:lpstr>PowerPoint 演示文稿</vt:lpstr>
      <vt:lpstr>关系模式分解的标准</vt:lpstr>
      <vt:lpstr>本节要讨论的问题</vt:lpstr>
      <vt:lpstr>具有无损连接性的模式分解</vt:lpstr>
      <vt:lpstr>PowerPoint 演示文稿</vt:lpstr>
      <vt:lpstr>PowerPoint 演示文稿</vt:lpstr>
      <vt:lpstr>保持函数依赖的模式分解</vt:lpstr>
      <vt:lpstr>模式的分解</vt:lpstr>
      <vt:lpstr>分解算法</vt:lpstr>
      <vt:lpstr>小结</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泽祥 李</cp:lastModifiedBy>
  <cp:revision>1327</cp:revision>
  <dcterms:created xsi:type="dcterms:W3CDTF">1601-01-01T00:00:00Z</dcterms:created>
  <dcterms:modified xsi:type="dcterms:W3CDTF">2024-01-12T15:25:15Z</dcterms:modified>
</cp:coreProperties>
</file>