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0"/>
  </p:notesMasterIdLst>
  <p:sldIdLst>
    <p:sldId id="303" r:id="rId2"/>
    <p:sldId id="258" r:id="rId3"/>
    <p:sldId id="259" r:id="rId4"/>
    <p:sldId id="260" r:id="rId5"/>
    <p:sldId id="261" r:id="rId6"/>
    <p:sldId id="262" r:id="rId7"/>
    <p:sldId id="263" r:id="rId8"/>
    <p:sldId id="264" r:id="rId9"/>
    <p:sldId id="265" r:id="rId10"/>
    <p:sldId id="266" r:id="rId11"/>
    <p:sldId id="275" r:id="rId12"/>
    <p:sldId id="267" r:id="rId13"/>
    <p:sldId id="315"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5" r:id="rId35"/>
    <p:sldId id="289" r:id="rId36"/>
    <p:sldId id="304" r:id="rId37"/>
    <p:sldId id="306" r:id="rId38"/>
    <p:sldId id="307" r:id="rId39"/>
    <p:sldId id="308" r:id="rId40"/>
    <p:sldId id="309" r:id="rId41"/>
    <p:sldId id="310" r:id="rId42"/>
    <p:sldId id="313" r:id="rId43"/>
    <p:sldId id="311"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16" r:id="rId58"/>
    <p:sldId id="314"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8" autoAdjust="0"/>
    <p:restoredTop sz="94660"/>
  </p:normalViewPr>
  <p:slideViewPr>
    <p:cSldViewPr>
      <p:cViewPr varScale="1">
        <p:scale>
          <a:sx n="81" d="100"/>
          <a:sy n="81" d="100"/>
        </p:scale>
        <p:origin x="178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1.697"/>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0 71 24575,'0'0'0,"18"0"0,17 0 0,3 0 0,6 0 0,5 0 0,2 0 0,-4 0 0,1 0 0,-5 0 0,-5 0 0,-4-5 0,-3-6 0,-8-5 0,-7-4 0,-7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5.777"/>
    </inkml:context>
    <inkml:brush xml:id="br0">
      <inkml:brushProperty name="width" value="0.2" units="cm"/>
      <inkml:brushProperty name="height" value="0.2" units="cm"/>
      <inkml:brushProperty name="color" value="#EEB3A6"/>
      <inkml:brushProperty name="inkEffects" value="rosegold"/>
      <inkml:brushProperty name="anchorX" value="-4028.47388"/>
      <inkml:brushProperty name="anchorY" value="-6914.875"/>
      <inkml:brushProperty name="scaleFactor" value="0.5"/>
    </inkml:brush>
  </inkml:definitions>
  <inkml:trace contextRef="#ctx0" brushRef="#br0">0 1 24575,'0'0'0,"4"9"0,8 13 0,4 10 0,4 9 0,4 1 0,-4-1 0,-4-4 0,1 2 0,0-2 0,3-9 0,1-7 0,-16-20 0,-2 0 0,0 1 0,0-1 0,0 0 0,1-1 0,-1 1 0,0 0 0,4-1 0,2-1 0,0 0 0,-1 0 0,0 0 0,9-3 0,52-15 0,9-1 0,-10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6.277"/>
    </inkml:context>
    <inkml:brush xml:id="br0">
      <inkml:brushProperty name="width" value="0.2" units="cm"/>
      <inkml:brushProperty name="height" value="0.2" units="cm"/>
      <inkml:brushProperty name="color" value="#EEB3A6"/>
      <inkml:brushProperty name="inkEffects" value="rosegold"/>
      <inkml:brushProperty name="anchorX" value="-5531.12012"/>
      <inkml:brushProperty name="anchorY" value="-8223.34277"/>
      <inkml:brushProperty name="scaleFactor" value="0.5"/>
    </inkml:brush>
  </inkml:definitions>
  <inkml:trace contextRef="#ctx0" brushRef="#br0">478 1 24575,'0'0'0,"0"4"0,-5 2 0,-6 15 0,-10 10 0,-10 10 0,-3 11 0,-7 10 0,-4 8 0,-3 5 0,-3 8 0,-1-2 0,4-6 0,10-11 0,12-12 0,9-10 0,8-12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6.737"/>
    </inkml:context>
    <inkml:brush xml:id="br0">
      <inkml:brushProperty name="width" value="0.2" units="cm"/>
      <inkml:brushProperty name="height" value="0.2" units="cm"/>
      <inkml:brushProperty name="color" value="#EEB3A6"/>
      <inkml:brushProperty name="inkEffects" value="rosegold"/>
      <inkml:brushProperty name="anchorX" value="-4038.11523"/>
      <inkml:brushProperty name="anchorY" value="-7996.2251"/>
      <inkml:brushProperty name="scaleFactor" value="0.5"/>
    </inkml:brush>
  </inkml:definitions>
  <inkml:trace contextRef="#ctx0" brushRef="#br0">1 0 24575,'0'0'0,"4"9"0,8 14 0,-1 9 0,4 19 0,3 12 0,9 10 0,1 5 0,8-2 0,0-5 0,4 1 0,-6-11 0,2-9 0,3-10 0,-7-6 0,-2-11 0,-3-9 0,-1-7 0,5-5 0,-1-3 0,11-2 0,0-1 0,-6-5 0,1-5 0,-2-5 0,-3-15 0,-26 25 0,0-1 0,-1 0 0,7-14 0,6-31 0,-6-14 0,-5 8-3823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7.129"/>
    </inkml:context>
    <inkml:brush xml:id="br0">
      <inkml:brushProperty name="width" value="0.2" units="cm"/>
      <inkml:brushProperty name="height" value="0.2" units="cm"/>
      <inkml:brushProperty name="color" value="#EEB3A6"/>
      <inkml:brushProperty name="inkEffects" value="rosegold"/>
      <inkml:brushProperty name="anchorX" value="-5843.21973"/>
      <inkml:brushProperty name="anchorY" value="-9511.16113"/>
      <inkml:brushProperty name="scaleFactor" value="0.5"/>
    </inkml:brush>
  </inkml:definitions>
  <inkml:trace contextRef="#ctx0" brushRef="#br0">0 1 24575,'0'0'0,"0"4"0,0 8 0,0 14 0,0 5 0,0 9 0,5 5 0,6-1 0,0-3 0,4-9 0,3-10 0,-2-8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7.457"/>
    </inkml:context>
    <inkml:brush xml:id="br0">
      <inkml:brushProperty name="width" value="0.2" units="cm"/>
      <inkml:brushProperty name="height" value="0.2" units="cm"/>
      <inkml:brushProperty name="color" value="#EEB3A6"/>
      <inkml:brushProperty name="inkEffects" value="rosegold"/>
      <inkml:brushProperty name="anchorX" value="-6934.92188"/>
      <inkml:brushProperty name="anchorY" value="-10838.89453"/>
      <inkml:brushProperty name="scaleFactor" value="0.5"/>
    </inkml:brush>
  </inkml:definitions>
  <inkml:trace contextRef="#ctx0" brushRef="#br0">0 1 24575,'0'0'0,"4"0"0,8 10 0,4 7 0,-1 4 0,-2 9 0,-4 2 0,3 12 0,2 9 0,-1 5 0,2 1 0,-2-10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2.781"/>
    </inkml:context>
    <inkml:brush xml:id="br0">
      <inkml:brushProperty name="width" value="0.2" units="cm"/>
      <inkml:brushProperty name="height" value="0.2" units="cm"/>
      <inkml:brushProperty name="color" value="#EEB3A6"/>
      <inkml:brushProperty name="inkEffects" value="rosegold"/>
      <inkml:brushProperty name="anchorX" value="-8086.80029"/>
      <inkml:brushProperty name="anchorY" value="-12227.9834"/>
      <inkml:brushProperty name="scaleFactor" value="0.5"/>
    </inkml:brush>
  </inkml:definitions>
  <inkml:trace contextRef="#ctx0" brushRef="#br0">1 1 24575,'0'0'0,"4"0"0,7 0 0,10 0 0,16 0 0,13 0 0,12 0 0,24 0 0,17 0 0,24 0 0,21 11 0,15 5 0,13 5 0,6 4 0,4 2 0,1 11 0,0 0 0,0 1 0,9 7 0,0-1 0,-11-4 0,-4-3 0,-7-5 0,-6 3 0,-15 2 0,-15 5 0,-13 8 0,-9 4 0,-13-4 0,-8 0 0,-14 0 0,-10-6 0,-14-4 0,-11-6 0,-3 7 0,-7 2 0,-5 4 0,4-3 0,-3 7 0,-1 6 0,-1 2 0,-7-6 0,-6 10 0,-6 4 0,-5-1 0,-4 8 0,-2 3 0,-1-8 0,0 5 0,-5 1 0,-11 1 0,-5-5 0,-4 2 0,-8-1 0,-5-4 0,-6-3 0,-4 5 0,3 2 0,-1 3 0,-1 7 0,4 1 0,4 1 0,0-7 0,-2-6 0,-3-7 0,3 0 0,-2 7 0,-1 2 0,-3-1 0,-2 0 0,0 2 0,-2 6 0,-1 1 0,1-5 0,4-10 0,1-1 0,0-1 0,-6-7 0,-2-4 0,-1-7 0,-5-6 0,1-7 0,-5-3 0,-4-4 0,-14 4 0,-8 5 0,-7 0 0,0-2 0,-8 4 0,10 4 0,4-2 0,5-3 0,9-3 0,9-3 0,12-7 0,10-7 0,-1-2 0,11 2 0,4-5 0,-6 3 0,2 3 0,-3-4 0,-5 3 0,9-4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3.531"/>
    </inkml:context>
    <inkml:brush xml:id="br0">
      <inkml:brushProperty name="width" value="0.2" units="cm"/>
      <inkml:brushProperty name="height" value="0.2" units="cm"/>
      <inkml:brushProperty name="color" value="#EEB3A6"/>
      <inkml:brushProperty name="inkEffects" value="rosegold"/>
      <inkml:brushProperty name="anchorX" value="-10496.01953"/>
      <inkml:brushProperty name="anchorY" value="-17936.48242"/>
      <inkml:brushProperty name="scaleFactor" value="0.5"/>
    </inkml:brush>
  </inkml:definitions>
  <inkml:trace contextRef="#ctx0" brushRef="#br0">418 0 24575,'0'0'0,"0"5"0,0 6 0,-11 10 0,-10 10 0,-1 3 0,-8 2 0,-6 3 0,-7-1 0,2 3 0,1-2 0,-7 2 0,3-3 0,-1-2 0,8-8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4.055"/>
    </inkml:context>
    <inkml:brush xml:id="br0">
      <inkml:brushProperty name="width" value="0.2" units="cm"/>
      <inkml:brushProperty name="height" value="0.2" units="cm"/>
      <inkml:brushProperty name="color" value="#EEB3A6"/>
      <inkml:brushProperty name="inkEffects" value="rosegold"/>
      <inkml:brushProperty name="anchorX" value="-9062.78906"/>
      <inkml:brushProperty name="anchorY" value="-17357.81055"/>
      <inkml:brushProperty name="scaleFactor" value="0.5"/>
    </inkml:brush>
  </inkml:definitions>
  <inkml:trace contextRef="#ctx0" brushRef="#br0">0 520 24575,'0'0'0,"5"0"0,11 0 0,11 0 0,14-5 0,14-6 0,5 0 0,7 2 0,10-4 0,10-3 0,1 2 0,22 3 0,35-2 0,46-13 0,32-9 0,19-13-1181,15-1 1518,1 2-505,-12-5 168,-26 3 0,-31 6 0,-41 4 0,-44 11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5.024"/>
    </inkml:context>
    <inkml:brush xml:id="br0">
      <inkml:brushProperty name="width" value="0.2" units="cm"/>
      <inkml:brushProperty name="height" value="0.2" units="cm"/>
      <inkml:brushProperty name="color" value="#EEB3A6"/>
      <inkml:brushProperty name="inkEffects" value="rosegold"/>
      <inkml:brushProperty name="anchorX" value="-12934.09863"/>
      <inkml:brushProperty name="anchorY" value="-17855.00586"/>
      <inkml:brushProperty name="scaleFactor" value="0.5"/>
    </inkml:brush>
  </inkml:definitions>
  <inkml:trace contextRef="#ctx0" brushRef="#br0">1 520 24575,'0'0'0,"4"13"0,7 11 0,0 8 0,-1 13 0,-3 1 0,4 10 0,2-4 0,-1-5 0,-1-6 0,7-10 0,-17-31 0,1 1 0,-1 0 0,0 0 0,1 0 0,-1 0 0,1 0 0,-1 0 0,1-1 0,-1 1 0,1 0 0,-1-1 0,1 0 0,0 1 0,-1-1 0,3 1 0,-4-1 0,2 0 0,0 0 0,0 0 0,0 0 0,0 0 0,0 0 0,-1 0 0,1-1 0,0 1 0,0-1 0,3-1 0,-3 0 0,0 1 0,0-1 0,0 1 0,0-1 0,0 0 0,0 0 0,0 0 0,-1 0 0,3-3 0,16-44 0,7-31 0,-5-8 0,1-16 0,0-5 0,-4 3 0,5 5 0,1 11 0,2 12 0,-21 67 0,0-2 0,14-20 0,-16 31 0,-2-1 0,1 0 0,0 0 0,0 1 0,1-1 0,-1 1 0,0 0 0,1 0 0,0 0 0,6-3 0,-7 5 0,0-1 0,1 1 0,-1-1 0,0 1 0,1 0 0,-1 0 0,0 0 0,1 1 0,-1-1 0,0 1 0,0-1 0,7 4 0,-4-2 0,1 1 0,-1 0 0,1 0 0,-1 1 0,0 0 0,9 8 0,45 36 0,6 10 0,5 4 0,-1-5 0,-9-1 0,-3-3 0,-10-1 0,-7-6 0,-6-5 0,-10 0 0,-8-5 0,-8-2 0,-4 2 0,-4 3 0,-7-1 0,-6-7 0,-11-3 0,-9-3 0,-9 0 0,-6-1 0,-4 0 0,4-4 0,3-5 0,6-6 0,4-3 0,4-4 0,-8-6 0,1-7 0,-5-11 0,-2-10 0,2-4 0,8-5 0,3-4 0,10 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5.774"/>
    </inkml:context>
    <inkml:brush xml:id="br0">
      <inkml:brushProperty name="width" value="0.2" units="cm"/>
      <inkml:brushProperty name="height" value="0.2" units="cm"/>
      <inkml:brushProperty name="color" value="#EEB3A6"/>
      <inkml:brushProperty name="inkEffects" value="rosegold"/>
      <inkml:brushProperty name="anchorX" value="-14389.46777"/>
      <inkml:brushProperty name="anchorY" value="-19064.22656"/>
      <inkml:brushProperty name="scaleFactor" value="0.5"/>
    </inkml:brush>
  </inkml:definitions>
  <inkml:trace contextRef="#ctx0" brushRef="#br0">562 0 24575,'0'0'0,"9"0"0,8 0 0,10 0 0,8 0 0,3 0 0,-1 0 0,4 5 0,-8 6 0,-8 5 0,-8 4 0,-12 4 0,-11 1 0,-19 2 0,-17 0 0,-10-5 0,-11 0 0,-12-1 0,-11 2 0,-8-5 0,4-4 0,7 0 0,9 2 0,8 2 0,17 3 0,46-19 0,-1 0 0,0 1 0,1-1 0,-1 1 0,1 0 0,-5 5 0,7-8 0,0 1 0,0 0 0,0 1 0,0-1 0,0 0 0,1 0 0,-1 0 0,0 0 0,1 1 0,-1-1 0,1 0 0,0 1 0,-1-1 0,1 3 0,-1-4 0,1 1 0,0 0 0,0 0 0,0-1 0,0 1 0,0 0 0,0 0 0,1-1 0,-1 1 0,0 0 0,0-1 0,1 1 0,-1 0 0,0-1 0,1 1 0,-1 0 0,1-1 0,-1 1 0,1-1 0,0 2 0,21 8 0,18-4 0,15-2 0,6-3 0,7-2 0,1 1 0,-4-1 0,-7 0 0,-15 5 0,-13 7 0,-26-9 0,-2 0 0,1 0 0,-1 0 0,1 0 0,-1 0 0,0 0 0,3 5 0,20 18 0,-1 4 0,1-4 0,6 0 0,-5-1 0,1-5 0,-2-6 0,5-4 0,1-3 0,0-4 0,-1-2 0,-1 0 0,-1-1 0,4 0 0,-5-5 0,-6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2.154"/>
    </inkml:context>
    <inkml:brush xml:id="br0">
      <inkml:brushProperty name="width" value="0.2" units="cm"/>
      <inkml:brushProperty name="height" value="0.2" units="cm"/>
      <inkml:brushProperty name="color" value="#EEB3A6"/>
      <inkml:brushProperty name="inkEffects" value="rosegold"/>
      <inkml:brushProperty name="anchorX" value="-1539.91382"/>
      <inkml:brushProperty name="anchorY" value="-945.02765"/>
      <inkml:brushProperty name="scaleFactor" value="0.5"/>
    </inkml:brush>
  </inkml:definitions>
  <inkml:trace contextRef="#ctx0" brushRef="#br0">1 1 24575,'0'0'0,"0"4"0,0 13 0,0 9 0,0 11 0,0 12 0,0 11 0,0 13 0,0 28 0,0 14 0,0 12 0,0 7 0,0-3 0,0-10 0,0-12 0,0-10 0,0-20 0,0-17 0,0-15 0,0-26 0,0-17 0,0-5 0,0-22 0,0-20 0,0-6 0,0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6.337"/>
    </inkml:context>
    <inkml:brush xml:id="br0">
      <inkml:brushProperty name="width" value="0.2" units="cm"/>
      <inkml:brushProperty name="height" value="0.2" units="cm"/>
      <inkml:brushProperty name="color" value="#EEB3A6"/>
      <inkml:brushProperty name="inkEffects" value="rosegold"/>
      <inkml:brushProperty name="anchorX" value="-15827.02344"/>
      <inkml:brushProperty name="anchorY" value="-20698.70313"/>
      <inkml:brushProperty name="scaleFactor" value="0.5"/>
    </inkml:brush>
  </inkml:definitions>
  <inkml:trace contextRef="#ctx0" brushRef="#br0">0 1 24575,'0'0'0,"0"22"0,0 45 0,0 29 0,0 33 0,0 24 0,0 2 0,0-10 0,0-16 0,0-17 0,0-14 0,0-20 0,0-18 0,0-14 0,0-12 0,6-5 0,-1-5 0,1-1 0,-1 0 0,-2-5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6.828"/>
    </inkml:context>
    <inkml:brush xml:id="br0">
      <inkml:brushProperty name="width" value="0.2" units="cm"/>
      <inkml:brushProperty name="height" value="0.2" units="cm"/>
      <inkml:brushProperty name="color" value="#EEB3A6"/>
      <inkml:brushProperty name="inkEffects" value="rosegold"/>
      <inkml:brushProperty name="anchorX" value="-16867.53711"/>
      <inkml:brushProperty name="anchorY" value="-23155.43555"/>
      <inkml:brushProperty name="scaleFactor" value="0.5"/>
    </inkml:brush>
  </inkml:definitions>
  <inkml:trace contextRef="#ctx0" brushRef="#br0">0 360 24575,'0'0'0,"9"0"0,19 0 0,9 0 0,25-5 0,27-6 0,18-5 0,36-4 0,9 1 0,20 4 0,9 4 0,-5 4 0,-14 4 0,-15-4 0,-16-4 0,-22-4 0,-25 1 0,-26-4 0,-51 15 0,-2 1 0,0-1 0,0 0 0,0 0 0,9-7 0,20-18 0,-1-11 0,3-12 0,-7 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7.377"/>
    </inkml:context>
    <inkml:brush xml:id="br0">
      <inkml:brushProperty name="width" value="0.2" units="cm"/>
      <inkml:brushProperty name="height" value="0.2" units="cm"/>
      <inkml:brushProperty name="color" value="#EEB3A6"/>
      <inkml:brushProperty name="inkEffects" value="rosegold"/>
      <inkml:brushProperty name="anchorX" value="-19903.49609"/>
      <inkml:brushProperty name="anchorY" value="-23812.29883"/>
      <inkml:brushProperty name="scaleFactor" value="0.5"/>
    </inkml:brush>
  </inkml:definitions>
  <inkml:trace contextRef="#ctx0" brushRef="#br0">1 0 24575,'0'0'0,"4"0"0,7 11 0,0 5 0,-1 5 0,-3 14 0,-2 13 0,-1 17 0,-3 14 0,0 2 0,-1 7 0,-1 0 0,1-6 0,-1-7 0,1-8 0,0-11 0,0-16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7.658"/>
    </inkml:context>
    <inkml:brush xml:id="br0">
      <inkml:brushProperty name="width" value="0.2" units="cm"/>
      <inkml:brushProperty name="height" value="0.2" units="cm"/>
      <inkml:brushProperty name="color" value="#EEB3A6"/>
      <inkml:brushProperty name="inkEffects" value="rosegold"/>
      <inkml:brushProperty name="anchorX" value="-20971.45703"/>
      <inkml:brushProperty name="anchorY" value="-25680.55078"/>
      <inkml:brushProperty name="scaleFactor" value="0.5"/>
    </inkml:brush>
  </inkml:definitions>
  <inkml:trace contextRef="#ctx0" brushRef="#br0">1 29 24575,'0'0'0,"0"-5"0,5-1 0,6 0 0,4 1 0,6 2 0,3 1 0,-4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8.728"/>
    </inkml:context>
    <inkml:brush xml:id="br0">
      <inkml:brushProperty name="width" value="0.2" units="cm"/>
      <inkml:brushProperty name="height" value="0.2" units="cm"/>
      <inkml:brushProperty name="color" value="#EEB3A6"/>
      <inkml:brushProperty name="inkEffects" value="rosegold"/>
      <inkml:brushProperty name="anchorX" value="-22083.63867"/>
      <inkml:brushProperty name="anchorY" value="-26668.75977"/>
      <inkml:brushProperty name="scaleFactor" value="0.5"/>
    </inkml:brush>
  </inkml:definitions>
  <inkml:trace contextRef="#ctx0" brushRef="#br0">1 160 24575,'0'0'0,"0"4"0,5 8 0,6 4 0,10-1 0,10 4 0,3 1 0,-4 2 0,0-3 0,-3-5 0,-1-4 0,4-4 0,1-3 0,0-2 0,9-1 0,5-6 0,5-11 0,2-10 0,-4-10 0,0 3 0,-4 1 0,-11 2 0,-4 7 0,1 2 0,5 6 0,4 5 0,0 4 0,8-2 0,4-3 0,-4 2 0,13 1 0,5 2 0,1 3 0,-1 1 0,-3 2 0,-9 1 0,-2 0 0,-12 6 0,-11 5 0,-26-9 0,-1-1 0,1 1 0,0-1 0,-1 1 0,1 0 0,-1-1 0,0 1 0,0 0 0,1 0 0,0 3 0,7 31 0,-5 4 0,-9 6 0,-8 4 0,-5 1 0,-5-3 0,3-5 0,-6-6 0,-12-4 0,-12-9 0,-6-7 0,-7-7 0,-7-5 0,1-4 0,-8-1 0,-1-2 0,-8 1 0,10-1 0,6 1 0,11 1 0,12-1 0,8 1 0,7-5 0,9-6 0,24 12 0,-1-1 0,0-1 0,-1 1 0,1 0 0,-1-1 0,1 1 0,0 0 0,-1-1 0,1 1 0,0-1 0,0 1 0,-1 0 0,1-1 0,0 1 0,0-1 0,0 1 0,-1-1 0,1 1 0,0-1 0,0 1 0,0-1 0,0 1 0,0-1 0,0 1 0,0-1 0,8-9 0,15 2 0,11 3 0,10 7 0,1 7 0,-3 2 0,-9-2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9.087"/>
    </inkml:context>
    <inkml:brush xml:id="br0">
      <inkml:brushProperty name="width" value="0.2" units="cm"/>
      <inkml:brushProperty name="height" value="0.2" units="cm"/>
      <inkml:brushProperty name="color" value="#EEB3A6"/>
      <inkml:brushProperty name="inkEffects" value="rosegold"/>
      <inkml:brushProperty name="anchorX" value="-23790.28516"/>
      <inkml:brushProperty name="anchorY" value="-27981.14063"/>
      <inkml:brushProperty name="scaleFactor" value="0.5"/>
    </inkml:brush>
  </inkml:definitions>
  <inkml:trace contextRef="#ctx0" brushRef="#br0">0 1 24575,'0'0'0,"0"4"0,0 8 0,0 4 0,0 4 0,0 4 0,0 1 0,5-3 0,1-11 0,4-5 0,0-5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9.291"/>
    </inkml:context>
    <inkml:brush xml:id="br0">
      <inkml:brushProperty name="width" value="0.2" units="cm"/>
      <inkml:brushProperty name="height" value="0.2" units="cm"/>
      <inkml:brushProperty name="color" value="#EEB3A6"/>
      <inkml:brushProperty name="inkEffects" value="rosegold"/>
      <inkml:brushProperty name="anchorX" value="-24837.54883"/>
      <inkml:brushProperty name="anchorY" value="-29138.84375"/>
      <inkml:brushProperty name="scaleFactor" value="0.5"/>
    </inkml:brush>
  </inkml:definitions>
  <inkml:trace contextRef="#ctx0" brushRef="#br0">0 1 24575,'0'0'0,"5"0"0,11 0 0,6 0 0,-1 5 0,1 0 0,-4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39.650"/>
    </inkml:context>
    <inkml:brush xml:id="br0">
      <inkml:brushProperty name="width" value="0.2" units="cm"/>
      <inkml:brushProperty name="height" value="0.2" units="cm"/>
      <inkml:brushProperty name="color" value="#EEB3A6"/>
      <inkml:brushProperty name="inkEffects" value="rosegold"/>
      <inkml:brushProperty name="anchorX" value="-25957.64453"/>
      <inkml:brushProperty name="anchorY" value="-30170.69141"/>
      <inkml:brushProperty name="scaleFactor" value="0.5"/>
    </inkml:brush>
  </inkml:definitions>
  <inkml:trace contextRef="#ctx0" brushRef="#br0">1 1 24575,'0'0'0,"4"4"0,8 7 0,-1 5 0,-1 5 0,-2 2 0,-3 3 0,-2-4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45:40.087"/>
    </inkml:context>
    <inkml:brush xml:id="br0">
      <inkml:brushProperty name="width" value="0.2" units="cm"/>
      <inkml:brushProperty name="height" value="0.2" units="cm"/>
      <inkml:brushProperty name="color" value="#EEB3A6"/>
      <inkml:brushProperty name="inkEffects" value="rosegold"/>
      <inkml:brushProperty name="anchorX" value="-27026.85742"/>
      <inkml:brushProperty name="anchorY" value="-31309.61328"/>
      <inkml:brushProperty name="scaleFactor" value="0.5"/>
    </inkml:brush>
  </inkml:definitions>
  <inkml:trace contextRef="#ctx0" brushRef="#br0">1 1 24575,'0'0'0,"4"0"0,12 0 0,0 10 0,5 11 0,-4 6 0,2 3 0,1 1 0,2 5 0,-4-5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6.860"/>
    </inkml:context>
    <inkml:brush xml:id="br0">
      <inkml:brushProperty name="width" value="0.2" units="cm"/>
      <inkml:brushProperty name="height" value="0.2" units="cm"/>
      <inkml:brushProperty name="color" value="#EEB3A6"/>
      <inkml:brushProperty name="inkEffects" value="rosegold"/>
      <inkml:brushProperty name="anchorX" value="-28196.66211"/>
      <inkml:brushProperty name="anchorY" value="-32511.75977"/>
      <inkml:brushProperty name="scaleFactor" value="0.5"/>
    </inkml:brush>
  </inkml:definitions>
  <inkml:trace contextRef="#ctx0" brushRef="#br0">1 0 24575,'0'0'0,"4"5"0,7 6 0,10 5 0,0 4 0,2 4 0,2 1 0,1 2 0,-5 0 0,-6 0 0,-4 0 0,-5 0 0,-3 0 0,-2-6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2.577"/>
    </inkml:context>
    <inkml:brush xml:id="br0">
      <inkml:brushProperty name="width" value="0.2" units="cm"/>
      <inkml:brushProperty name="height" value="0.2" units="cm"/>
      <inkml:brushProperty name="color" value="#EEB3A6"/>
      <inkml:brushProperty name="inkEffects" value="rosegold"/>
      <inkml:brushProperty name="anchorX" value="-2555.91382"/>
      <inkml:brushProperty name="anchorY" value="-3216.77026"/>
      <inkml:brushProperty name="scaleFactor" value="0.5"/>
    </inkml:brush>
  </inkml:definitions>
  <inkml:trace contextRef="#ctx0" brushRef="#br0">270 0 24575,'0'0'0,"-5"5"0,-1 6 0,-10 11 0,-4 14 0,-4 4 0,-3 6 0,-1 8 0,0 9 0,5 0 0,1 0 0,0-7 0,0-8 0,22-49 0,-2 4 0,1-1 0,0 0 0,-1 0 0,0 0 0,1 0 0,-1 0 0,0 0 0,-3 2 0,6-6 0,-2 2 0,1 0 0,0 0 0,-1 0 0,1 0 0,-1 0 0,1 0 0,0 0 0,-1-1 0,1 1 0,0 0 0,-1 0 0,1 0 0,-1-1 0,1 1 0,0 0 0,0 0 0,-1-1 0,1 1 0,0 0 0,-1-1 0,1 1 0,0 0 0,0-1 0,0 1 0,-1 0 0,1-1 0,0 1 0,0 0 0,0-1 0,0 1 0,0-1 0,0 1 0,0 0 0,0-1 0,-1 1 0,2-1 0,-1 1 0,0-1 0,0 1 0,0-1 0,7-44 0,14-21 0,2 3-3823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7.275"/>
    </inkml:context>
    <inkml:brush xml:id="br0">
      <inkml:brushProperty name="width" value="0.2" units="cm"/>
      <inkml:brushProperty name="height" value="0.2" units="cm"/>
      <inkml:brushProperty name="color" value="#EEB3A6"/>
      <inkml:brushProperty name="inkEffects" value="rosegold"/>
      <inkml:brushProperty name="anchorX" value="-29400.5"/>
      <inkml:brushProperty name="anchorY" value="-33812.01563"/>
      <inkml:brushProperty name="scaleFactor" value="0.5"/>
    </inkml:brush>
  </inkml:definitions>
  <inkml:trace contextRef="#ctx0" brushRef="#br0">1 1 24575,'0'0'0,"0"4"0,0 7 0,0 5 0,0 5 0,0 7 0,0 3 0,0 7 0,0-1 0,0 4 0,0-2 0,0-8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7.619"/>
    </inkml:context>
    <inkml:brush xml:id="br0">
      <inkml:brushProperty name="width" value="0.2" units="cm"/>
      <inkml:brushProperty name="height" value="0.2" units="cm"/>
      <inkml:brushProperty name="color" value="#EEB3A6"/>
      <inkml:brushProperty name="inkEffects" value="rosegold"/>
      <inkml:brushProperty name="anchorX" value="-30416.5"/>
      <inkml:brushProperty name="anchorY" value="-35125.58594"/>
      <inkml:brushProperty name="scaleFactor" value="0.5"/>
    </inkml:brush>
  </inkml:definitions>
  <inkml:trace contextRef="#ctx0" brushRef="#br0">0 234 24575,'0'0'0,"5"0"0,11 0 0,6-5 0,8-10 0,9-12 0,6-15 0,4-2 0,3-10 0,-9 8-3823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8.108"/>
    </inkml:context>
    <inkml:brush xml:id="br0">
      <inkml:brushProperty name="width" value="0.2" units="cm"/>
      <inkml:brushProperty name="height" value="0.2" units="cm"/>
      <inkml:brushProperty name="color" value="#EEB3A6"/>
      <inkml:brushProperty name="inkEffects" value="rosegold"/>
      <inkml:brushProperty name="anchorX" value="-31732.87305"/>
      <inkml:brushProperty name="anchorY" value="-35907.66797"/>
      <inkml:brushProperty name="scaleFactor" value="0.5"/>
    </inkml:brush>
  </inkml:definitions>
  <inkml:trace contextRef="#ctx0" brushRef="#br0">157 0 24575,'0'0'0,"0"13"0,0 16 0,-5 14 0,-6 2 0,0 5 0,1 8 0,-3 1 0,-2 5 0,-4 5 0,2-7 0,-2-2 0,-1-9 0,3-14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8.779"/>
    </inkml:context>
    <inkml:brush xml:id="br0">
      <inkml:brushProperty name="width" value="0.2" units="cm"/>
      <inkml:brushProperty name="height" value="0.2" units="cm"/>
      <inkml:brushProperty name="color" value="#EEB3A6"/>
      <inkml:brushProperty name="inkEffects" value="rosegold"/>
      <inkml:brushProperty name="anchorX" value="-30559.81836"/>
      <inkml:brushProperty name="anchorY" value="-35532.06641"/>
      <inkml:brushProperty name="scaleFactor" value="0.5"/>
    </inkml:brush>
  </inkml:definitions>
  <inkml:trace contextRef="#ctx0" brushRef="#br0">0 0 24575,'0'0'0,"5"0"0,6 0 0,5 0 0,4 0 0,-2 5 0,-3 11 0,-4 5 0,-4 15 0,-4 8 0,-1 6 0,-2 9 0,0-4 0,-1 6 0,0 4 0,0-7 0,6 4 0,5-2 0,6-1 0,-11-52 0,-1 2 0,0 0 0,9 12 0,11 18 0,6-7 0,2-4 0,4-8 0,5-6 0,0-6 0,2-4 0,-3-3 0,13-1 0,-3-1 0,13-6 0,5-4 0,6-6 0,3-4 0,-3-3 0,-9-2 0,-17 4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9.567"/>
    </inkml:context>
    <inkml:brush xml:id="br0">
      <inkml:brushProperty name="width" value="0.2" units="cm"/>
      <inkml:brushProperty name="height" value="0.2" units="cm"/>
      <inkml:brushProperty name="color" value="#EEB3A6"/>
      <inkml:brushProperty name="inkEffects" value="rosegold"/>
      <inkml:brushProperty name="anchorX" value="-32596.54688"/>
      <inkml:brushProperty name="anchorY" value="-37262.41797"/>
      <inkml:brushProperty name="scaleFactor" value="0.5"/>
    </inkml:brush>
  </inkml:definitions>
  <inkml:trace contextRef="#ctx0" brushRef="#br0">1 109 24575,'0'0'0,"9"0"0,14 0 0,19-5 0,15-6 0,11 0 0,8-4 0,10-3 0,1 2 0,1 3 0,-12 4 0,-13 3 0,-13 3 0,-5 2 0,-7 1 0,-10 5 0,-26-3 0,-1-1 0,1 0 0,-1 0 0,1 0 0,0 0 0,-1 0 0,0 0 0,1 1 0,-1-1 0,0 0 0,2 3 0,8 18 0,-6 15 0,-3 12 0,-3 2 0,-6 8 0,-11 11 0,-10 5 0,-15 5 0,-12 1 0,-6-9 0,4-12 0,1-6 0,2-9 0,1-8 0,11-4 0,6-10 0,5-7 0,4-7 0,2-5 0,6-3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49.911"/>
    </inkml:context>
    <inkml:brush xml:id="br0">
      <inkml:brushProperty name="width" value="0.2" units="cm"/>
      <inkml:brushProperty name="height" value="0.2" units="cm"/>
      <inkml:brushProperty name="color" value="#EEB3A6"/>
      <inkml:brushProperty name="inkEffects" value="rosegold"/>
      <inkml:brushProperty name="anchorX" value="-33872.76172"/>
      <inkml:brushProperty name="anchorY" value="-39070.87109"/>
      <inkml:brushProperty name="scaleFactor" value="0.5"/>
    </inkml:brush>
  </inkml:definitions>
  <inkml:trace contextRef="#ctx0" brushRef="#br0">0 0 24575,'0'0'0,"9"5"0,14 11 0,14 16 0,4 4 0,6 3 0,3 4 0,2 3 0,-9-3 0,0 2 0,-5-4 0,-4-9 0,7-9 0,-37-23 0,1 1 0,0 0 0,-1 0 0,1 0 0,0-1 0,0 0 0,6 0 0,-5-1 0,1 0 0,-1 0 0,0-1 0,1 0 0,9-4 0,40-23 0,33-22 0,-8 2-3823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0.442"/>
    </inkml:context>
    <inkml:brush xml:id="br0">
      <inkml:brushProperty name="width" value="0.2" units="cm"/>
      <inkml:brushProperty name="height" value="0.2" units="cm"/>
      <inkml:brushProperty name="color" value="#EEB3A6"/>
      <inkml:brushProperty name="inkEffects" value="rosegold"/>
      <inkml:brushProperty name="anchorX" value="-35664.16797"/>
      <inkml:brushProperty name="anchorY" value="-40349.90625"/>
      <inkml:brushProperty name="scaleFactor" value="0.5"/>
    </inkml:brush>
  </inkml:definitions>
  <inkml:trace contextRef="#ctx0" brushRef="#br0">1 11 24575,'0'0'0,"8"0"0,10 0 0,8 0 0,10 0 0,1 0 0,6 0 0,-2 0 0,2 0 0,3 0 0,-4-5 0,-8-1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0.762"/>
    </inkml:context>
    <inkml:brush xml:id="br0">
      <inkml:brushProperty name="width" value="0.2" units="cm"/>
      <inkml:brushProperty name="height" value="0.2" units="cm"/>
      <inkml:brushProperty name="color" value="#EEB3A6"/>
      <inkml:brushProperty name="inkEffects" value="rosegold"/>
      <inkml:brushProperty name="anchorX" value="-37054.90234"/>
      <inkml:brushProperty name="anchorY" value="-41355.37109"/>
      <inkml:brushProperty name="scaleFactor" value="0.5"/>
    </inkml:brush>
  </inkml:definitions>
  <inkml:trace contextRef="#ctx0" brushRef="#br0">99 1 24575,'0'0'0,"0"13"0,0 16 0,0 24 0,0 19 0,0 15 0,0 12 0,-6 11 0,-4 3 0,-1-14 0,-4-2 0,-4-12 0,3-15 0,4-15 0,2-17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1.137"/>
    </inkml:context>
    <inkml:brush xml:id="br0">
      <inkml:brushProperty name="width" value="0.2" units="cm"/>
      <inkml:brushProperty name="height" value="0.2" units="cm"/>
      <inkml:brushProperty name="color" value="#EEB3A6"/>
      <inkml:brushProperty name="inkEffects" value="rosegold"/>
      <inkml:brushProperty name="anchorX" value="-35940.48047"/>
      <inkml:brushProperty name="anchorY" value="-41359.54688"/>
      <inkml:brushProperty name="scaleFactor" value="0.5"/>
    </inkml:brush>
  </inkml:definitions>
  <inkml:trace contextRef="#ctx0" brushRef="#br0">0 885 24575,'0'0'0,"5"0"0,11-5 0,11-5 0,14-11 0,19-5 0,11-3 0,2-1 0,-7 0 0,1 1 0,1 1 0,2 0 0,-2-4 0,1-10 0,8-6 0,13-9 0,6-8 0,17-16 0,-1-5 0,-5-2 0,-11 4 0,-24 19-3823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1.530"/>
    </inkml:context>
    <inkml:brush xml:id="br0">
      <inkml:brushProperty name="width" value="0.2" units="cm"/>
      <inkml:brushProperty name="height" value="0.2" units="cm"/>
      <inkml:brushProperty name="color" value="#EEB3A6"/>
      <inkml:brushProperty name="inkEffects" value="rosegold"/>
      <inkml:brushProperty name="anchorX" value="-38419.98828"/>
      <inkml:brushProperty name="anchorY" value="-41490.95703"/>
      <inkml:brushProperty name="scaleFactor" value="0.5"/>
    </inkml:brush>
  </inkml:definitions>
  <inkml:trace contextRef="#ctx0" brushRef="#br0">1665 1 24575,'0'0'0,"-9"9"0,-13 19 0,-10 20 0,-9 19 0,-11 22 0,-21 22 0,-12 18 0,-6 9 0,-22 19 0,-5 6 0,-12-1 0,-10-6 0,-2-12 0,5-17 0,13-21 0,7-19 0,13-16 0,25-16 0,23-17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2.857"/>
    </inkml:context>
    <inkml:brush xml:id="br0">
      <inkml:brushProperty name="width" value="0.2" units="cm"/>
      <inkml:brushProperty name="height" value="0.2" units="cm"/>
      <inkml:brushProperty name="color" value="#EEB3A6"/>
      <inkml:brushProperty name="inkEffects" value="rosegold"/>
      <inkml:brushProperty name="anchorX" value="-1322.44263"/>
      <inkml:brushProperty name="anchorY" value="-2539.95483"/>
      <inkml:brushProperty name="scaleFactor" value="0.5"/>
    </inkml:brush>
  </inkml:definitions>
  <inkml:trace contextRef="#ctx0" brushRef="#br0">1 0 24575,'0'0'0,"9"5"0,3 11 0,9 11 0,10 9 0,2 8 0,1 10 0,-6-1 0,-1-20 0,-26-33 0,0 1 0,0 0 0,1 0 0,-1 0 0,0 0 0,1 0 0,-1 0 0,0 0 0,1-1 0,-1 1 0,1-1 0,-1 1 0,1-1 0,-1 1 0,3-1 0,-2 0 0,0 0 0,-1 0 0,0 0 0,1-1 0,-1 1 0,1-1 0,-1 1 0,0-1 0,1 1 0,-1-1 0,0 0 0,0 1 0,1-1 0,-1 0 0,0 0 0,1-2 0,22-25 0,-4-4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2.600"/>
    </inkml:context>
    <inkml:brush xml:id="br0">
      <inkml:brushProperty name="width" value="0.2" units="cm"/>
      <inkml:brushProperty name="height" value="0.2" units="cm"/>
      <inkml:brushProperty name="color" value="#EEB3A6"/>
      <inkml:brushProperty name="inkEffects" value="rosegold"/>
      <inkml:brushProperty name="anchorX" value="-35739.14453"/>
      <inkml:brushProperty name="anchorY" value="-42360.05078"/>
      <inkml:brushProperty name="scaleFactor" value="0.5"/>
    </inkml:brush>
  </inkml:definitions>
  <inkml:trace contextRef="#ctx0" brushRef="#br0">1261 1 24575,'0'0'0,"-4"0"0,-7 0 0,-10 0 0,-5 0 0,-3 0 0,-1 0 0,0 0 0,1 0 0,1 0 0,-5 0 0,0 0 0,-9 0 0,-5 10 0,-8 11 0,-9 6 0,-11 3 0,-5 1 0,-3 0 0,0-1 0,10-1 0,12-7 0,7 0 0,9-1 0,7-4 0,1 0 0,9 2 0,2 1 0,2 8 0,0-4 0,6 6 0,4 1 0,6-1 0,3 0 0,3-1 0,12-7 0,6-5 0,12-6 0,3-5 0,12 1 0,6-1 0,-1-1 0,1 3 0,-4 5 0,-5 4 0,-5-2 0,-3 3 0,-9 2 0,-7 2 0,-6 7 0,-5 2 0,-4 5 0,-1 0 0,-1 10 0,-6 3 0,-5-7 0,-4-4 0,-5-5 0,-9-4 0,-6-2 0,-2-6 0,1-2 0,8-4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3.210"/>
    </inkml:context>
    <inkml:brush xml:id="br0">
      <inkml:brushProperty name="width" value="0.2" units="cm"/>
      <inkml:brushProperty name="height" value="0.2" units="cm"/>
      <inkml:brushProperty name="color" value="#EEB3A6"/>
      <inkml:brushProperty name="inkEffects" value="rosegold"/>
      <inkml:brushProperty name="anchorX" value="-33716.63281"/>
      <inkml:brushProperty name="anchorY" value="-42530.87109"/>
      <inkml:brushProperty name="scaleFactor" value="0.5"/>
    </inkml:brush>
  </inkml:definitions>
  <inkml:trace contextRef="#ctx0" brushRef="#br0">0 186 24575,'0'0'0,"4"0"0,13 0 0,10-5 0,14-5 0,8-1 0,11-4 0,2-3 0,-5 2 0,-1 3 0,-3-1 0,-1 3 0,-5 3 0,-1 2 0,-5 3 0,6-4 0,2-4 0,-4 0 0,-3-3 0,-10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3.678"/>
    </inkml:context>
    <inkml:brush xml:id="br0">
      <inkml:brushProperty name="width" value="0.2" units="cm"/>
      <inkml:brushProperty name="height" value="0.2" units="cm"/>
      <inkml:brushProperty name="color" value="#EEB3A6"/>
      <inkml:brushProperty name="inkEffects" value="rosegold"/>
      <inkml:brushProperty name="anchorX" value="-35559.23828"/>
      <inkml:brushProperty name="anchorY" value="-43360.47266"/>
      <inkml:brushProperty name="scaleFactor" value="0.5"/>
    </inkml:brush>
  </inkml:definitions>
  <inkml:trace contextRef="#ctx0" brushRef="#br0">9 1 24575,'0'0'0,"5"9"0,6 14 0,0 3 0,4 20 0,3 28 0,-2 10 0,-3 18 0,-4 16 0,-3 26 0,-3 17 0,-1 7 0,-2 9 0,-1 3 0,1-7 0,-1-14 0,-5-17 0,0-24 0,0-27 0,1-19 0,2-19 0,-4-18 0,6-35 0,1 0 0,0 1 0,0 0 0,0-1 0,-1 1 0,1-1 0,0 1 0,0-1 0,-1 1 0,1-1 0,0 1 0,-1-1 0,1 1 0,-1-1 0,1 0 0,-1 1 0,1-1 0,0 0 0,-1 1 0,1-1 0,-1 0 0,0 1 0,1-1 0,-1 0 0,1 0 0,-1 0 0,0 1 0,-1-2 0,0 1 0,1 0 0,-1-1 0,1 1 0,-1-1 0,1 0 0,-1 1 0,1-1 0,0 0 0,-1 0 0,1 0 0,0 0 0,-2-2 0,-22-26 0,1-2-3823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3.960"/>
    </inkml:context>
    <inkml:brush xml:id="br0">
      <inkml:brushProperty name="width" value="0.2" units="cm"/>
      <inkml:brushProperty name="height" value="0.2" units="cm"/>
      <inkml:brushProperty name="color" value="#EEB3A6"/>
      <inkml:brushProperty name="inkEffects" value="rosegold"/>
      <inkml:brushProperty name="anchorX" value="-34534.32813"/>
      <inkml:brushProperty name="anchorY" value="-44438.35547"/>
      <inkml:brushProperty name="scaleFactor" value="0.5"/>
    </inkml:brush>
  </inkml:definitions>
  <inkml:trace contextRef="#ctx0" brushRef="#br0">0 1 24575,'0'0'0,"5"4"0,6 8 0,5-1 0,-1 4 0,-2-2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6:40:55.170"/>
    </inkml:context>
    <inkml:brush xml:id="br0">
      <inkml:brushProperty name="width" value="0.2" units="cm"/>
      <inkml:brushProperty name="height" value="0.2" units="cm"/>
      <inkml:brushProperty name="color" value="#EEB3A6"/>
      <inkml:brushProperty name="inkEffects" value="rosegold"/>
      <inkml:brushProperty name="anchorX" value="-35609.80469"/>
      <inkml:brushProperty name="anchorY" value="-45509.625"/>
      <inkml:brushProperty name="scaleFactor" value="0.5"/>
    </inkml:brush>
  </inkml:definitions>
  <inkml:trace contextRef="#ctx0" brushRef="#br0">5 0 24575,'0'0'0,"4"5"0,13 6 0,-1 5 0,-1 4 0,-2 9 0,-5 2 0,-3 1 0,-2-1 0,-2 5 0,-1 4 0,-6-1 0,-5 3 0,-6 2 0,1-1 0,3-4 0,3 1 0,3-3 0,4 2 0,1-2 0,2 3 0,0-2 0,6 7 0,5 9 0,0-2 0,-1 6 0,4 5 0,2 0 0,-2-5 0,-3 1 0,-2 4 0,-4 4 0,-2-6 0,-2-8 0,-6-3 0,-7-7 0,-4-1 0,-5 1 0,2-3 0,3-3 0,5-4 0,4-2 0,4-3 0,1-1 0,2-1 0,3-25 0,-3 1 0,1-1 0,0 1 0,0 0 0,0 0 0,0-1 0,0 1 0,1-1 0,-1 1 0,3 2 0,0-2 0,0 0 0,0 0 0,-1 0 0,1 0 0,0 0 0,6 1 0,33 6 0,24-3 0,15-4 0,12-2 0,8 0 0,0-2 0,-10 1 0,-5 1 0,-4 4 0,-9 1 0,-12 0 0,-12 5 0,1 4 0,-1-1 0,-1 3 0,-9 3 0,-10-3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3.264"/>
    </inkml:context>
    <inkml:brush xml:id="br0">
      <inkml:brushProperty name="width" value="0.2" units="cm"/>
      <inkml:brushProperty name="height" value="0.2" units="cm"/>
      <inkml:brushProperty name="color" value="#EEB3A6"/>
      <inkml:brushProperty name="inkEffects" value="rosegold"/>
      <inkml:brushProperty name="anchorX" value="-2625.24805"/>
      <inkml:brushProperty name="anchorY" value="-3764.12305"/>
      <inkml:brushProperty name="scaleFactor" value="0.5"/>
    </inkml:brush>
  </inkml:definitions>
  <inkml:trace contextRef="#ctx0" brushRef="#br0">0 0 24575,'0'0'0,"5"9"0,6 14 0,5 9 0,5 4 0,-3 0 0,-3-1 0,-4-2 0,-4 3 0,-3-1 0,-3 8 0,-6-1 0,-1-7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3.734"/>
    </inkml:context>
    <inkml:brush xml:id="br0">
      <inkml:brushProperty name="width" value="0.2" units="cm"/>
      <inkml:brushProperty name="height" value="0.2" units="cm"/>
      <inkml:brushProperty name="color" value="#EEB3A6"/>
      <inkml:brushProperty name="inkEffects" value="rosegold"/>
      <inkml:brushProperty name="anchorX" value="-3739.01733"/>
      <inkml:brushProperty name="anchorY" value="-5174.41699"/>
      <inkml:brushProperty name="scaleFactor" value="0.5"/>
    </inkml:brush>
  </inkml:definitions>
  <inkml:trace contextRef="#ctx0" brushRef="#br0">0 29 24575,'0'0'0,"0"4"0,5 2 0,11 0 0,5-2 0,16-1 0,12-1 0,6-1 0,10 0 0,5-1 0,-1 0 0,8-1 0,2 1 0,7 0 0,1 0 0,-11-5 0,-7-6 0,-8 0 0,-9-4 0,-15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4.288"/>
    </inkml:context>
    <inkml:brush xml:id="br0">
      <inkml:brushProperty name="width" value="0.2" units="cm"/>
      <inkml:brushProperty name="height" value="0.2" units="cm"/>
      <inkml:brushProperty name="color" value="#EEB3A6"/>
      <inkml:brushProperty name="inkEffects" value="rosegold"/>
      <inkml:brushProperty name="anchorX" value="-5766.24658"/>
      <inkml:brushProperty name="anchorY" value="-6162.19678"/>
      <inkml:brushProperty name="scaleFactor" value="0.5"/>
    </inkml:brush>
  </inkml:definitions>
  <inkml:trace contextRef="#ctx0" brushRef="#br0">620 1 24575,'0'0'0,"-5"4"0,-1 8 0,-10 9 0,-14 15 0,-11 9 0,-7 1 0,1 3 0,-8 2 0,-6 1 0,5-5 0,5-5 0,2 0 0,1-5 0,5-2 0,5-9 0,14-8 0,26-17 0,-2-1 0,0 0 0,-1 0 0,1 0 0,0 1 0,0-1 0,0 0 0,-1 0 0,1 1 0,0-1 0,0 0 0,0 0 0,0 1 0,-1-1 0,1 0 0,0 0 0,0 1 0,0-1 0,0 0 0,0 0 0,0 1 0,0-1 0,0 0 0,0 1 0,0-1 0,0 0 0,0 1 0,0-1 0,0 0 0,0 0 0,0 1 0,0-1 0,0 0 0,1 0 0,-1 1 0,0-1 0,0 0 0,0 0 0,0 1 0,1-1 0,-1 0 0,0 0 0,1 1 0,14 5 0,15-4 0,16-2 0,13-7 0,-1 0 0,-4 0 0,4-4 0,-2-3 0,-6-5 0,-6-2 0,-1 2 0,1-1 0,-9-2 0,-4 0 0,-3-2 0,-2 4 0,4 5 0,-6 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4.790"/>
    </inkml:context>
    <inkml:brush xml:id="br0">
      <inkml:brushProperty name="width" value="0.2" units="cm"/>
      <inkml:brushProperty name="height" value="0.2" units="cm"/>
      <inkml:brushProperty name="color" value="#EEB3A6"/>
      <inkml:brushProperty name="inkEffects" value="rosegold"/>
      <inkml:brushProperty name="anchorX" value="-6898.01709"/>
      <inkml:brushProperty name="anchorY" value="-7523.62354"/>
      <inkml:brushProperty name="scaleFactor" value="0.5"/>
    </inkml:brush>
  </inkml:definitions>
  <inkml:trace contextRef="#ctx0" brushRef="#br0">538 1 24575,'0'0'0,"0"9"0,-5 19 0,-11 9 0,-5 4 0,-5 6 0,-12 7 0,-7 7 0,-5 3 0,2 3 0,-1 0 0,5-9 0,-1-8 0,4-8 0,0-7 0,3 0 0,13-8 0,19-17 0,14-19 0,5-5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30T05:36:05.478"/>
    </inkml:context>
    <inkml:brush xml:id="br0">
      <inkml:brushProperty name="width" value="0.2" units="cm"/>
      <inkml:brushProperty name="height" value="0.2" units="cm"/>
      <inkml:brushProperty name="color" value="#EEB3A6"/>
      <inkml:brushProperty name="inkEffects" value="rosegold"/>
      <inkml:brushProperty name="anchorX" value="-5365.06299"/>
      <inkml:brushProperty name="anchorY" value="-7216.54834"/>
      <inkml:brushProperty name="scaleFactor" value="0.5"/>
    </inkml:brush>
  </inkml:definitions>
  <inkml:trace contextRef="#ctx0" brushRef="#br0">759 0 24575,'0'0'0,"-9"13"0,-8 21 0,-5 9 0,-8 13 0,-7 14 0,-7 13 0,-4 11 0,-3 0 0,-2-5 0,-1-4 0,5-9 0,11-7 0,-4-12 0,-1-6 0,-3-2 0,2-7 0,-1-4 0,4-11 0,40-27 0,-2 2 0,1-1 0,-1 0 0,0 0 0,0 0 0,0 0 0,-6 1 0,8-2 0,0 1 0,1-1 0,-1 0 0,0 0 0,0 0 0,0 0 0,0-1 0,1 1 0,-1 0 0,0 0 0,0 0 0,0-1 0,1 1 0,-1 0 0,0-1 0,0 1 0,1-1 0,-1 1 0,0-1 0,0 0 0,1 2 0,0-1 0,0-1 0,0 1 0,0 0 0,-1-1 0,1 1 0,0 0 0,0-1 0,0 1 0,0-1 0,0 1 0,0 0 0,0-1 0,0 1 0,0-1 0,0 1 0,0-1 0,0 1 0,0 0 0,0-1 0,0 1 0,0-1 0,0 1 0,0 0 0,1-1 0,-1 1 0,0 0 0,0-1 0,1 0 0,22-22 0,14-4 0,6-3 0,6-6 0,-3 0 0,1 1 0,-4 3 0,1-4 0,-4 1 0,-4 2 0,-8 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92BCB73-3D79-474F-A96F-5E236F0CDB9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60419" name="Rectangle 3">
            <a:extLst>
              <a:ext uri="{FF2B5EF4-FFF2-40B4-BE49-F238E27FC236}">
                <a16:creationId xmlns:a16="http://schemas.microsoft.com/office/drawing/2014/main" id="{CE848621-DCDB-4AED-8D9D-F4B8FC4DAE8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62468" name="Rectangle 4">
            <a:extLst>
              <a:ext uri="{FF2B5EF4-FFF2-40B4-BE49-F238E27FC236}">
                <a16:creationId xmlns:a16="http://schemas.microsoft.com/office/drawing/2014/main" id="{35B8DA60-9ECC-49CF-9E71-C9B146DB3D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1" name="Rectangle 5">
            <a:extLst>
              <a:ext uri="{FF2B5EF4-FFF2-40B4-BE49-F238E27FC236}">
                <a16:creationId xmlns:a16="http://schemas.microsoft.com/office/drawing/2014/main" id="{5042E9CB-6129-4AE6-BFD4-82F2433514D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a:extLst>
              <a:ext uri="{FF2B5EF4-FFF2-40B4-BE49-F238E27FC236}">
                <a16:creationId xmlns:a16="http://schemas.microsoft.com/office/drawing/2014/main" id="{D49D065E-2EBE-47D9-BE31-7F651DED071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0423" name="Rectangle 7">
            <a:extLst>
              <a:ext uri="{FF2B5EF4-FFF2-40B4-BE49-F238E27FC236}">
                <a16:creationId xmlns:a16="http://schemas.microsoft.com/office/drawing/2014/main" id="{7FBF0800-D7FF-47D9-AE89-F64F92341F1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0F07A8A-3E28-429E-AB5E-540E1A781D9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2631EDD-352E-48D7-A469-E908663A81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7D57D28-EEE7-4C68-94B4-9ABEB2CB8F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897DC57-6F6E-4AB6-AE02-3181BB7447CF}"/>
              </a:ext>
            </a:extLst>
          </p:cNvPr>
          <p:cNvSpPr>
            <a:spLocks noGrp="1" noChangeArrowheads="1"/>
          </p:cNvSpPr>
          <p:nvPr>
            <p:ph type="sldNum" sz="quarter" idx="12"/>
          </p:nvPr>
        </p:nvSpPr>
        <p:spPr>
          <a:ln/>
        </p:spPr>
        <p:txBody>
          <a:bodyPr/>
          <a:lstStyle>
            <a:lvl1pPr>
              <a:defRPr/>
            </a:lvl1pPr>
          </a:lstStyle>
          <a:p>
            <a:fld id="{87E37970-0954-4869-88FB-CA3781CF9907}" type="slidenum">
              <a:rPr lang="zh-CN" altLang="en-US"/>
              <a:pPr/>
              <a:t>‹#›</a:t>
            </a:fld>
            <a:endParaRPr lang="en-US" altLang="zh-CN"/>
          </a:p>
        </p:txBody>
      </p:sp>
    </p:spTree>
    <p:extLst>
      <p:ext uri="{BB962C8B-B14F-4D97-AF65-F5344CB8AC3E}">
        <p14:creationId xmlns:p14="http://schemas.microsoft.com/office/powerpoint/2010/main" val="353633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E1573A4-0DC0-4B59-BB0C-4B0D47119F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C27FABF-6AA5-4E2E-8021-07B5D85C4D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EEAAB2C-DE96-4EE8-B7FD-E820FAFAE7DA}"/>
              </a:ext>
            </a:extLst>
          </p:cNvPr>
          <p:cNvSpPr>
            <a:spLocks noGrp="1" noChangeArrowheads="1"/>
          </p:cNvSpPr>
          <p:nvPr>
            <p:ph type="sldNum" sz="quarter" idx="12"/>
          </p:nvPr>
        </p:nvSpPr>
        <p:spPr>
          <a:ln/>
        </p:spPr>
        <p:txBody>
          <a:bodyPr/>
          <a:lstStyle>
            <a:lvl1pPr>
              <a:defRPr/>
            </a:lvl1pPr>
          </a:lstStyle>
          <a:p>
            <a:fld id="{9AB551D5-BF4B-4B4F-B549-42A38F03650A}" type="slidenum">
              <a:rPr lang="zh-CN" altLang="en-US"/>
              <a:pPr/>
              <a:t>‹#›</a:t>
            </a:fld>
            <a:endParaRPr lang="en-US" altLang="zh-CN"/>
          </a:p>
        </p:txBody>
      </p:sp>
    </p:spTree>
    <p:extLst>
      <p:ext uri="{BB962C8B-B14F-4D97-AF65-F5344CB8AC3E}">
        <p14:creationId xmlns:p14="http://schemas.microsoft.com/office/powerpoint/2010/main" val="169567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B59A842-612C-4D40-9001-BCC836D970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0DC247-BE8B-494F-82DF-2B718CCC4F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52DA63-42A5-4EA5-904B-C3FB4789CC24}"/>
              </a:ext>
            </a:extLst>
          </p:cNvPr>
          <p:cNvSpPr>
            <a:spLocks noGrp="1" noChangeArrowheads="1"/>
          </p:cNvSpPr>
          <p:nvPr>
            <p:ph type="sldNum" sz="quarter" idx="12"/>
          </p:nvPr>
        </p:nvSpPr>
        <p:spPr>
          <a:ln/>
        </p:spPr>
        <p:txBody>
          <a:bodyPr/>
          <a:lstStyle>
            <a:lvl1pPr>
              <a:defRPr/>
            </a:lvl1pPr>
          </a:lstStyle>
          <a:p>
            <a:fld id="{1848E7A1-0663-42A7-B98D-0E2523421198}" type="slidenum">
              <a:rPr lang="zh-CN" altLang="en-US"/>
              <a:pPr/>
              <a:t>‹#›</a:t>
            </a:fld>
            <a:endParaRPr lang="en-US" altLang="zh-CN"/>
          </a:p>
        </p:txBody>
      </p:sp>
    </p:spTree>
    <p:extLst>
      <p:ext uri="{BB962C8B-B14F-4D97-AF65-F5344CB8AC3E}">
        <p14:creationId xmlns:p14="http://schemas.microsoft.com/office/powerpoint/2010/main" val="4151131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3204099-66DB-4C25-8B5C-F1A2614335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2C01F7-6CD2-4567-9739-16B5F636A7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3BE0E0A-2F4F-4656-94D8-2B15DB503BB6}"/>
              </a:ext>
            </a:extLst>
          </p:cNvPr>
          <p:cNvSpPr>
            <a:spLocks noGrp="1" noChangeArrowheads="1"/>
          </p:cNvSpPr>
          <p:nvPr>
            <p:ph type="sldNum" sz="quarter" idx="12"/>
          </p:nvPr>
        </p:nvSpPr>
        <p:spPr>
          <a:ln/>
        </p:spPr>
        <p:txBody>
          <a:bodyPr/>
          <a:lstStyle>
            <a:lvl1pPr>
              <a:defRPr/>
            </a:lvl1pPr>
          </a:lstStyle>
          <a:p>
            <a:fld id="{41F9B7A1-35E4-4CD0-93F2-DA00FEA4659B}" type="slidenum">
              <a:rPr lang="zh-CN" altLang="en-US"/>
              <a:pPr/>
              <a:t>‹#›</a:t>
            </a:fld>
            <a:endParaRPr lang="en-US" altLang="zh-CN"/>
          </a:p>
        </p:txBody>
      </p:sp>
    </p:spTree>
    <p:extLst>
      <p:ext uri="{BB962C8B-B14F-4D97-AF65-F5344CB8AC3E}">
        <p14:creationId xmlns:p14="http://schemas.microsoft.com/office/powerpoint/2010/main" val="120879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A00BEC7-0470-404F-9336-EE52D9AEDA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FBD3359-9490-43E4-9D57-4C15ADBFF8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1FE3D0-90A4-4607-A182-8A65ADCBC906}"/>
              </a:ext>
            </a:extLst>
          </p:cNvPr>
          <p:cNvSpPr>
            <a:spLocks noGrp="1" noChangeArrowheads="1"/>
          </p:cNvSpPr>
          <p:nvPr>
            <p:ph type="sldNum" sz="quarter" idx="12"/>
          </p:nvPr>
        </p:nvSpPr>
        <p:spPr>
          <a:ln/>
        </p:spPr>
        <p:txBody>
          <a:bodyPr/>
          <a:lstStyle>
            <a:lvl1pPr>
              <a:defRPr/>
            </a:lvl1pPr>
          </a:lstStyle>
          <a:p>
            <a:fld id="{1546EF8E-7200-49FB-A2EE-8011859D3F8E}" type="slidenum">
              <a:rPr lang="zh-CN" altLang="en-US"/>
              <a:pPr/>
              <a:t>‹#›</a:t>
            </a:fld>
            <a:endParaRPr lang="en-US" altLang="zh-CN"/>
          </a:p>
        </p:txBody>
      </p:sp>
    </p:spTree>
    <p:extLst>
      <p:ext uri="{BB962C8B-B14F-4D97-AF65-F5344CB8AC3E}">
        <p14:creationId xmlns:p14="http://schemas.microsoft.com/office/powerpoint/2010/main" val="274513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428CD5E-0C27-44CE-B131-1FDBE63CD3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DD1D496-EA2C-44D1-8FF4-C03E183445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5DD3FD-5AF7-4ACB-8BCE-C50A4C5ABBC0}"/>
              </a:ext>
            </a:extLst>
          </p:cNvPr>
          <p:cNvSpPr>
            <a:spLocks noGrp="1" noChangeArrowheads="1"/>
          </p:cNvSpPr>
          <p:nvPr>
            <p:ph type="sldNum" sz="quarter" idx="12"/>
          </p:nvPr>
        </p:nvSpPr>
        <p:spPr>
          <a:ln/>
        </p:spPr>
        <p:txBody>
          <a:bodyPr/>
          <a:lstStyle>
            <a:lvl1pPr>
              <a:defRPr/>
            </a:lvl1pPr>
          </a:lstStyle>
          <a:p>
            <a:fld id="{3897A548-010F-42E2-BA9D-47FC86F2855D}" type="slidenum">
              <a:rPr lang="zh-CN" altLang="en-US"/>
              <a:pPr/>
              <a:t>‹#›</a:t>
            </a:fld>
            <a:endParaRPr lang="en-US" altLang="zh-CN"/>
          </a:p>
        </p:txBody>
      </p:sp>
    </p:spTree>
    <p:extLst>
      <p:ext uri="{BB962C8B-B14F-4D97-AF65-F5344CB8AC3E}">
        <p14:creationId xmlns:p14="http://schemas.microsoft.com/office/powerpoint/2010/main" val="29917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B89564C-27D2-4289-B05A-365B46D93A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F99FF26-D528-4B28-9C3A-1B4B351480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75EEA5-63C4-4CE9-8627-FB7BF2825654}"/>
              </a:ext>
            </a:extLst>
          </p:cNvPr>
          <p:cNvSpPr>
            <a:spLocks noGrp="1" noChangeArrowheads="1"/>
          </p:cNvSpPr>
          <p:nvPr>
            <p:ph type="sldNum" sz="quarter" idx="12"/>
          </p:nvPr>
        </p:nvSpPr>
        <p:spPr>
          <a:ln/>
        </p:spPr>
        <p:txBody>
          <a:bodyPr/>
          <a:lstStyle>
            <a:lvl1pPr>
              <a:defRPr/>
            </a:lvl1pPr>
          </a:lstStyle>
          <a:p>
            <a:fld id="{D6434093-0454-495B-A7B0-B9B7816C742D}" type="slidenum">
              <a:rPr lang="zh-CN" altLang="en-US"/>
              <a:pPr/>
              <a:t>‹#›</a:t>
            </a:fld>
            <a:endParaRPr lang="en-US" altLang="zh-CN"/>
          </a:p>
        </p:txBody>
      </p:sp>
    </p:spTree>
    <p:extLst>
      <p:ext uri="{BB962C8B-B14F-4D97-AF65-F5344CB8AC3E}">
        <p14:creationId xmlns:p14="http://schemas.microsoft.com/office/powerpoint/2010/main" val="360019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8C8EC62-6B2F-41DC-B8EB-16DD9501FC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7D97153-4B64-43A4-8952-D54F49B8C9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7599B73-8C06-4A79-870D-F1140ECEC628}"/>
              </a:ext>
            </a:extLst>
          </p:cNvPr>
          <p:cNvSpPr>
            <a:spLocks noGrp="1" noChangeArrowheads="1"/>
          </p:cNvSpPr>
          <p:nvPr>
            <p:ph type="sldNum" sz="quarter" idx="12"/>
          </p:nvPr>
        </p:nvSpPr>
        <p:spPr>
          <a:ln/>
        </p:spPr>
        <p:txBody>
          <a:bodyPr/>
          <a:lstStyle>
            <a:lvl1pPr>
              <a:defRPr/>
            </a:lvl1pPr>
          </a:lstStyle>
          <a:p>
            <a:fld id="{60995AC0-1D7F-4944-965C-567AC4F51C30}" type="slidenum">
              <a:rPr lang="zh-CN" altLang="en-US"/>
              <a:pPr/>
              <a:t>‹#›</a:t>
            </a:fld>
            <a:endParaRPr lang="en-US" altLang="zh-CN"/>
          </a:p>
        </p:txBody>
      </p:sp>
    </p:spTree>
    <p:extLst>
      <p:ext uri="{BB962C8B-B14F-4D97-AF65-F5344CB8AC3E}">
        <p14:creationId xmlns:p14="http://schemas.microsoft.com/office/powerpoint/2010/main" val="279909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3392654-C5A1-4BF6-A62D-24EEE99056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28AB49D-5C20-44DB-90C8-D5CACE4107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357F341-0367-4E2F-B403-69F9B9478F4F}"/>
              </a:ext>
            </a:extLst>
          </p:cNvPr>
          <p:cNvSpPr>
            <a:spLocks noGrp="1" noChangeArrowheads="1"/>
          </p:cNvSpPr>
          <p:nvPr>
            <p:ph type="sldNum" sz="quarter" idx="12"/>
          </p:nvPr>
        </p:nvSpPr>
        <p:spPr>
          <a:ln/>
        </p:spPr>
        <p:txBody>
          <a:bodyPr/>
          <a:lstStyle>
            <a:lvl1pPr>
              <a:defRPr/>
            </a:lvl1pPr>
          </a:lstStyle>
          <a:p>
            <a:fld id="{645B53B6-A11A-4C9E-B1D6-9888BC5F91AC}" type="slidenum">
              <a:rPr lang="zh-CN" altLang="en-US"/>
              <a:pPr/>
              <a:t>‹#›</a:t>
            </a:fld>
            <a:endParaRPr lang="en-US" altLang="zh-CN"/>
          </a:p>
        </p:txBody>
      </p:sp>
    </p:spTree>
    <p:extLst>
      <p:ext uri="{BB962C8B-B14F-4D97-AF65-F5344CB8AC3E}">
        <p14:creationId xmlns:p14="http://schemas.microsoft.com/office/powerpoint/2010/main" val="397821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B9625B-112D-4CD5-B976-0323D997DE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5B166E8-88B3-4DB4-A520-115991A7D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3DB51C3-856F-41DD-8005-492143CB14FB}"/>
              </a:ext>
            </a:extLst>
          </p:cNvPr>
          <p:cNvSpPr>
            <a:spLocks noGrp="1" noChangeArrowheads="1"/>
          </p:cNvSpPr>
          <p:nvPr>
            <p:ph type="sldNum" sz="quarter" idx="12"/>
          </p:nvPr>
        </p:nvSpPr>
        <p:spPr>
          <a:ln/>
        </p:spPr>
        <p:txBody>
          <a:bodyPr/>
          <a:lstStyle>
            <a:lvl1pPr>
              <a:defRPr/>
            </a:lvl1pPr>
          </a:lstStyle>
          <a:p>
            <a:fld id="{D2D741EA-0EE2-4E22-BC9E-5E9C10914DE2}" type="slidenum">
              <a:rPr lang="zh-CN" altLang="en-US"/>
              <a:pPr/>
              <a:t>‹#›</a:t>
            </a:fld>
            <a:endParaRPr lang="en-US" altLang="zh-CN"/>
          </a:p>
        </p:txBody>
      </p:sp>
    </p:spTree>
    <p:extLst>
      <p:ext uri="{BB962C8B-B14F-4D97-AF65-F5344CB8AC3E}">
        <p14:creationId xmlns:p14="http://schemas.microsoft.com/office/powerpoint/2010/main" val="39756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7D263EB-506F-4872-82D7-024DD4BCB8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6A3AF38-2CC2-407A-8A20-FC7A338F24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4AB6A5-5A41-42AD-A0CA-83BA5CC9520A}"/>
              </a:ext>
            </a:extLst>
          </p:cNvPr>
          <p:cNvSpPr>
            <a:spLocks noGrp="1" noChangeArrowheads="1"/>
          </p:cNvSpPr>
          <p:nvPr>
            <p:ph type="sldNum" sz="quarter" idx="12"/>
          </p:nvPr>
        </p:nvSpPr>
        <p:spPr>
          <a:ln/>
        </p:spPr>
        <p:txBody>
          <a:bodyPr/>
          <a:lstStyle>
            <a:lvl1pPr>
              <a:defRPr/>
            </a:lvl1pPr>
          </a:lstStyle>
          <a:p>
            <a:fld id="{724EA3FF-6FA8-41CB-8EB0-089AB5A7AEB7}" type="slidenum">
              <a:rPr lang="zh-CN" altLang="en-US"/>
              <a:pPr/>
              <a:t>‹#›</a:t>
            </a:fld>
            <a:endParaRPr lang="en-US" altLang="zh-CN"/>
          </a:p>
        </p:txBody>
      </p:sp>
    </p:spTree>
    <p:extLst>
      <p:ext uri="{BB962C8B-B14F-4D97-AF65-F5344CB8AC3E}">
        <p14:creationId xmlns:p14="http://schemas.microsoft.com/office/powerpoint/2010/main" val="98539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E375AAE-6036-4749-8B56-60F2EA3102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F23F7DE-8DD0-4CA7-9050-EC413A9321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F945E02-13E0-44BE-8929-F317224A6374}"/>
              </a:ext>
            </a:extLst>
          </p:cNvPr>
          <p:cNvSpPr>
            <a:spLocks noGrp="1" noChangeArrowheads="1"/>
          </p:cNvSpPr>
          <p:nvPr>
            <p:ph type="sldNum" sz="quarter" idx="12"/>
          </p:nvPr>
        </p:nvSpPr>
        <p:spPr>
          <a:ln/>
        </p:spPr>
        <p:txBody>
          <a:bodyPr/>
          <a:lstStyle>
            <a:lvl1pPr>
              <a:defRPr/>
            </a:lvl1pPr>
          </a:lstStyle>
          <a:p>
            <a:fld id="{767C07D5-7CBA-413B-BE38-1D27952C405D}" type="slidenum">
              <a:rPr lang="zh-CN" altLang="en-US"/>
              <a:pPr/>
              <a:t>‹#›</a:t>
            </a:fld>
            <a:endParaRPr lang="en-US" altLang="zh-CN"/>
          </a:p>
        </p:txBody>
      </p:sp>
    </p:spTree>
    <p:extLst>
      <p:ext uri="{BB962C8B-B14F-4D97-AF65-F5344CB8AC3E}">
        <p14:creationId xmlns:p14="http://schemas.microsoft.com/office/powerpoint/2010/main" val="52332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7176BA-8CB9-4DF1-A1AF-837753CC3D5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9E6F6F7-6D27-47F1-BD56-40101AEAE0B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2468" name="Rectangle 4">
            <a:extLst>
              <a:ext uri="{FF2B5EF4-FFF2-40B4-BE49-F238E27FC236}">
                <a16:creationId xmlns:a16="http://schemas.microsoft.com/office/drawing/2014/main" id="{2FFA9F5B-1F45-4CC5-90B9-11FBA294BB5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62469" name="Rectangle 5">
            <a:extLst>
              <a:ext uri="{FF2B5EF4-FFF2-40B4-BE49-F238E27FC236}">
                <a16:creationId xmlns:a16="http://schemas.microsoft.com/office/drawing/2014/main" id="{A5C0C390-A7EB-4BF2-A402-9A59F225373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62470" name="Rectangle 6">
            <a:extLst>
              <a:ext uri="{FF2B5EF4-FFF2-40B4-BE49-F238E27FC236}">
                <a16:creationId xmlns:a16="http://schemas.microsoft.com/office/drawing/2014/main" id="{DDD90AE7-153A-4119-8F86-9AAD0EC2685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A2BFC74-9D93-442D-86C2-ECCEE6866B4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customXml" Target="../ink/ink37.xml"/><Relationship Id="rId26" Type="http://schemas.openxmlformats.org/officeDocument/2006/relationships/customXml" Target="../ink/ink41.xml"/><Relationship Id="rId3" Type="http://schemas.openxmlformats.org/officeDocument/2006/relationships/image" Target="../media/image32.png"/><Relationship Id="rId21" Type="http://schemas.openxmlformats.org/officeDocument/2006/relationships/image" Target="../media/image41.png"/><Relationship Id="rId7" Type="http://schemas.openxmlformats.org/officeDocument/2006/relationships/image" Target="../media/image34.png"/><Relationship Id="rId12" Type="http://schemas.openxmlformats.org/officeDocument/2006/relationships/customXml" Target="../ink/ink34.xml"/><Relationship Id="rId17" Type="http://schemas.openxmlformats.org/officeDocument/2006/relationships/image" Target="../media/image39.png"/><Relationship Id="rId25" Type="http://schemas.openxmlformats.org/officeDocument/2006/relationships/image" Target="../media/image43.png"/><Relationship Id="rId33" Type="http://schemas.openxmlformats.org/officeDocument/2006/relationships/image" Target="../media/image47.png"/><Relationship Id="rId2" Type="http://schemas.openxmlformats.org/officeDocument/2006/relationships/customXml" Target="../ink/ink29.xml"/><Relationship Id="rId16" Type="http://schemas.openxmlformats.org/officeDocument/2006/relationships/customXml" Target="../ink/ink36.xml"/><Relationship Id="rId20" Type="http://schemas.openxmlformats.org/officeDocument/2006/relationships/customXml" Target="../ink/ink38.xml"/><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image" Target="../media/image36.png"/><Relationship Id="rId24" Type="http://schemas.openxmlformats.org/officeDocument/2006/relationships/customXml" Target="../ink/ink40.xml"/><Relationship Id="rId32" Type="http://schemas.openxmlformats.org/officeDocument/2006/relationships/customXml" Target="../ink/ink44.xml"/><Relationship Id="rId5" Type="http://schemas.openxmlformats.org/officeDocument/2006/relationships/image" Target="../media/image33.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customXml" Target="../ink/ink42.xml"/><Relationship Id="rId10" Type="http://schemas.openxmlformats.org/officeDocument/2006/relationships/customXml" Target="../ink/ink33.xml"/><Relationship Id="rId19" Type="http://schemas.openxmlformats.org/officeDocument/2006/relationships/image" Target="../media/image40.png"/><Relationship Id="rId31" Type="http://schemas.openxmlformats.org/officeDocument/2006/relationships/image" Target="../media/image46.png"/><Relationship Id="rId4" Type="http://schemas.openxmlformats.org/officeDocument/2006/relationships/customXml" Target="../ink/ink30.xml"/><Relationship Id="rId9" Type="http://schemas.openxmlformats.org/officeDocument/2006/relationships/image" Target="../media/image35.png"/><Relationship Id="rId14" Type="http://schemas.openxmlformats.org/officeDocument/2006/relationships/customXml" Target="../ink/ink35.xml"/><Relationship Id="rId22" Type="http://schemas.openxmlformats.org/officeDocument/2006/relationships/customXml" Target="../ink/ink39.xml"/><Relationship Id="rId27" Type="http://schemas.openxmlformats.org/officeDocument/2006/relationships/image" Target="../media/image44.png"/><Relationship Id="rId30" Type="http://schemas.openxmlformats.org/officeDocument/2006/relationships/customXml" Target="../ink/ink43.xml"/><Relationship Id="rId8" Type="http://schemas.openxmlformats.org/officeDocument/2006/relationships/customXml" Target="../ink/ink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20.png"/><Relationship Id="rId18" Type="http://schemas.openxmlformats.org/officeDocument/2006/relationships/customXml" Target="../ink/ink23.xml"/><Relationship Id="rId26" Type="http://schemas.openxmlformats.org/officeDocument/2006/relationships/customXml" Target="../ink/ink27.xml"/><Relationship Id="rId3" Type="http://schemas.openxmlformats.org/officeDocument/2006/relationships/image" Target="../media/image15.png"/><Relationship Id="rId21" Type="http://schemas.openxmlformats.org/officeDocument/2006/relationships/image" Target="../media/image24.png"/><Relationship Id="rId7" Type="http://schemas.openxmlformats.org/officeDocument/2006/relationships/image" Target="../media/image17.png"/><Relationship Id="rId12" Type="http://schemas.openxmlformats.org/officeDocument/2006/relationships/customXml" Target="../ink/ink20.xml"/><Relationship Id="rId17" Type="http://schemas.openxmlformats.org/officeDocument/2006/relationships/image" Target="../media/image22.png"/><Relationship Id="rId25" Type="http://schemas.openxmlformats.org/officeDocument/2006/relationships/image" Target="../media/image26.png"/><Relationship Id="rId2" Type="http://schemas.openxmlformats.org/officeDocument/2006/relationships/customXml" Target="../ink/ink15.xml"/><Relationship Id="rId16" Type="http://schemas.openxmlformats.org/officeDocument/2006/relationships/customXml" Target="../ink/ink22.xml"/><Relationship Id="rId20" Type="http://schemas.openxmlformats.org/officeDocument/2006/relationships/customXml" Target="../ink/ink24.xml"/><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19.png"/><Relationship Id="rId24" Type="http://schemas.openxmlformats.org/officeDocument/2006/relationships/customXml" Target="../ink/ink26.xml"/><Relationship Id="rId5" Type="http://schemas.openxmlformats.org/officeDocument/2006/relationships/image" Target="../media/image16.png"/><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28.xml"/><Relationship Id="rId10" Type="http://schemas.openxmlformats.org/officeDocument/2006/relationships/customXml" Target="../ink/ink19.xml"/><Relationship Id="rId19" Type="http://schemas.openxmlformats.org/officeDocument/2006/relationships/image" Target="../media/image23.png"/><Relationship Id="rId4" Type="http://schemas.openxmlformats.org/officeDocument/2006/relationships/customXml" Target="../ink/ink16.xml"/><Relationship Id="rId9" Type="http://schemas.openxmlformats.org/officeDocument/2006/relationships/image" Target="../media/image18.png"/><Relationship Id="rId14" Type="http://schemas.openxmlformats.org/officeDocument/2006/relationships/customXml" Target="../ink/ink21.xml"/><Relationship Id="rId22" Type="http://schemas.openxmlformats.org/officeDocument/2006/relationships/customXml" Target="../ink/ink25.xml"/><Relationship Id="rId27" Type="http://schemas.openxmlformats.org/officeDocument/2006/relationships/image" Target="../media/image2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BCD134-045D-4D03-A087-D7090F2F4684}"/>
              </a:ext>
            </a:extLst>
          </p:cNvPr>
          <p:cNvSpPr>
            <a:spLocks noGrp="1" noChangeArrowheads="1"/>
          </p:cNvSpPr>
          <p:nvPr>
            <p:ph type="ctrTitle"/>
          </p:nvPr>
        </p:nvSpPr>
        <p:spPr>
          <a:xfrm>
            <a:off x="619125" y="549275"/>
            <a:ext cx="8134350" cy="2133600"/>
          </a:xfrm>
        </p:spPr>
        <p:txBody>
          <a:bodyPr/>
          <a:lstStyle/>
          <a:p>
            <a:pPr eaLnBrk="1" hangingPunct="1"/>
            <a:r>
              <a:rPr lang="zh-CN" altLang="en-US" sz="6000">
                <a:solidFill>
                  <a:schemeClr val="tx1"/>
                </a:solidFill>
              </a:rPr>
              <a:t>数据库系统</a:t>
            </a:r>
            <a:br>
              <a:rPr lang="zh-CN" altLang="en-US" sz="6000">
                <a:solidFill>
                  <a:schemeClr val="tx1"/>
                </a:solidFill>
              </a:rPr>
            </a:br>
            <a:r>
              <a:rPr lang="zh-CN" altLang="en-US" sz="6000">
                <a:solidFill>
                  <a:schemeClr val="tx1"/>
                </a:solidFill>
              </a:rPr>
              <a:t> </a:t>
            </a:r>
            <a:r>
              <a:rPr lang="en-US" altLang="zh-CN" sz="3200">
                <a:solidFill>
                  <a:schemeClr val="tx1"/>
                </a:solidFill>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E44CB67E-C4F5-434B-985C-5E067C7E4214}"/>
              </a:ext>
            </a:extLst>
          </p:cNvPr>
          <p:cNvSpPr>
            <a:spLocks noGrp="1" noChangeArrowheads="1"/>
          </p:cNvSpPr>
          <p:nvPr>
            <p:ph type="subTitle" idx="1"/>
          </p:nvPr>
        </p:nvSpPr>
        <p:spPr>
          <a:xfrm>
            <a:off x="647700" y="2924175"/>
            <a:ext cx="8077200" cy="815975"/>
          </a:xfrm>
        </p:spPr>
        <p:txBody>
          <a:bodyPr/>
          <a:lstStyle/>
          <a:p>
            <a:pPr eaLnBrk="1" hangingPunct="1">
              <a:lnSpc>
                <a:spcPct val="90000"/>
              </a:lnSpc>
            </a:pPr>
            <a:r>
              <a:rPr lang="zh-CN" altLang="en-US" sz="4800">
                <a:solidFill>
                  <a:srgbClr val="3333CC"/>
                </a:solidFill>
                <a:latin typeface="Comic Sans MS" panose="030F0702030302020204" pitchFamily="66" charset="0"/>
              </a:rPr>
              <a:t>第五章  数据库完整性</a:t>
            </a:r>
            <a:endParaRPr lang="en-US" altLang="zh-CN" sz="4800">
              <a:solidFill>
                <a:srgbClr val="3333CC"/>
              </a:solidFill>
              <a:latin typeface="Comic Sans MS" panose="030F0702030302020204" pitchFamily="66" charset="0"/>
            </a:endParaRPr>
          </a:p>
        </p:txBody>
      </p:sp>
      <p:sp>
        <p:nvSpPr>
          <p:cNvPr id="2052" name="TextBox 3">
            <a:extLst>
              <a:ext uri="{FF2B5EF4-FFF2-40B4-BE49-F238E27FC236}">
                <a16:creationId xmlns:a16="http://schemas.microsoft.com/office/drawing/2014/main" id="{DC6CD2CB-7630-4E01-AC3A-F3247BC60B9F}"/>
              </a:ext>
            </a:extLst>
          </p:cNvPr>
          <p:cNvSpPr txBox="1">
            <a:spLocks noChangeArrowheads="1"/>
          </p:cNvSpPr>
          <p:nvPr/>
        </p:nvSpPr>
        <p:spPr bwMode="auto">
          <a:xfrm>
            <a:off x="2339752" y="5877272"/>
            <a:ext cx="48958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dirty="0"/>
              <a:t>2023</a:t>
            </a:r>
            <a:r>
              <a:rPr lang="zh-CN" altLang="en-US" sz="3200"/>
              <a:t>年</a:t>
            </a:r>
            <a:r>
              <a:rPr lang="en-US" altLang="zh-CN" sz="3200"/>
              <a:t>10</a:t>
            </a:r>
            <a:r>
              <a:rPr lang="zh-CN" altLang="en-US" sz="3200" dirty="0"/>
              <a:t>月</a:t>
            </a:r>
            <a:r>
              <a:rPr lang="en-US" altLang="zh-CN" sz="3200" dirty="0"/>
              <a:t>30</a:t>
            </a:r>
            <a:r>
              <a:rPr lang="zh-CN" altLang="en-US" sz="3200" dirty="0"/>
              <a:t>日（第</a:t>
            </a:r>
            <a:r>
              <a:rPr lang="en-US" altLang="zh-CN" sz="3200" dirty="0"/>
              <a:t>7</a:t>
            </a:r>
            <a:r>
              <a:rPr lang="zh-CN" altLang="en-US" sz="3200" dirty="0"/>
              <a:t>周）</a:t>
            </a:r>
          </a:p>
        </p:txBody>
      </p:sp>
      <p:sp>
        <p:nvSpPr>
          <p:cNvPr id="2053" name="TextBox 4">
            <a:extLst>
              <a:ext uri="{FF2B5EF4-FFF2-40B4-BE49-F238E27FC236}">
                <a16:creationId xmlns:a16="http://schemas.microsoft.com/office/drawing/2014/main" id="{4B5088D5-6A3E-41A9-BCE3-3D4A16E1E0D2}"/>
              </a:ext>
            </a:extLst>
          </p:cNvPr>
          <p:cNvSpPr txBox="1">
            <a:spLocks noChangeArrowheads="1"/>
          </p:cNvSpPr>
          <p:nvPr/>
        </p:nvSpPr>
        <p:spPr bwMode="auto">
          <a:xfrm>
            <a:off x="2238375" y="4098925"/>
            <a:ext cx="48958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dirty="0"/>
              <a:t>刘洁 </a:t>
            </a:r>
            <a:endParaRPr lang="en-US" altLang="zh-CN" sz="3600" dirty="0"/>
          </a:p>
          <a:p>
            <a:pPr algn="ctr" eaLnBrk="1" hangingPunct="1"/>
            <a:r>
              <a:rPr lang="en-US" altLang="zh-CN" sz="3600" dirty="0"/>
              <a:t>liujie@ouc.edu.cn</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a:extLst>
              <a:ext uri="{FF2B5EF4-FFF2-40B4-BE49-F238E27FC236}">
                <a16:creationId xmlns:a16="http://schemas.microsoft.com/office/drawing/2014/main" id="{E1B45C6C-A2AB-450D-9E24-CE8A91EC4E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029F19-72B4-4B80-81F4-F331643A60F1}" type="slidenum">
              <a:rPr lang="zh-CN" altLang="en-US"/>
              <a:pPr eaLnBrk="1" hangingPunct="1"/>
              <a:t>10</a:t>
            </a:fld>
            <a:endParaRPr lang="en-US" altLang="zh-CN"/>
          </a:p>
        </p:txBody>
      </p:sp>
      <p:sp>
        <p:nvSpPr>
          <p:cNvPr id="11267" name="Rectangle 2">
            <a:extLst>
              <a:ext uri="{FF2B5EF4-FFF2-40B4-BE49-F238E27FC236}">
                <a16:creationId xmlns:a16="http://schemas.microsoft.com/office/drawing/2014/main" id="{9E3049E1-BAFC-4640-A0AC-FF1012A6C9B4}"/>
              </a:ext>
            </a:extLst>
          </p:cNvPr>
          <p:cNvSpPr>
            <a:spLocks noGrp="1" noChangeArrowheads="1"/>
          </p:cNvSpPr>
          <p:nvPr>
            <p:ph type="title"/>
          </p:nvPr>
        </p:nvSpPr>
        <p:spPr/>
        <p:txBody>
          <a:bodyPr/>
          <a:lstStyle/>
          <a:p>
            <a:pPr eaLnBrk="1" hangingPunct="1"/>
            <a:r>
              <a:rPr lang="zh-CN" altLang="en-US" b="1">
                <a:solidFill>
                  <a:srgbClr val="3333CC"/>
                </a:solidFill>
              </a:rPr>
              <a:t>实体完整性检查和违约处理</a:t>
            </a:r>
          </a:p>
        </p:txBody>
      </p:sp>
      <p:sp>
        <p:nvSpPr>
          <p:cNvPr id="11268" name="Rectangle 3">
            <a:extLst>
              <a:ext uri="{FF2B5EF4-FFF2-40B4-BE49-F238E27FC236}">
                <a16:creationId xmlns:a16="http://schemas.microsoft.com/office/drawing/2014/main" id="{D1CFF619-CCC7-4967-A0D0-211CACC5225D}"/>
              </a:ext>
            </a:extLst>
          </p:cNvPr>
          <p:cNvSpPr>
            <a:spLocks noGrp="1" noChangeArrowheads="1"/>
          </p:cNvSpPr>
          <p:nvPr>
            <p:ph type="body" sz="half" idx="1"/>
          </p:nvPr>
        </p:nvSpPr>
        <p:spPr>
          <a:xfrm>
            <a:off x="600075" y="1412875"/>
            <a:ext cx="8258175" cy="1323975"/>
          </a:xfrm>
        </p:spPr>
        <p:txBody>
          <a:bodyPr/>
          <a:lstStyle/>
          <a:p>
            <a:pPr eaLnBrk="1" hangingPunct="1">
              <a:buFontTx/>
              <a:buNone/>
            </a:pPr>
            <a:r>
              <a:rPr lang="zh-CN" altLang="en-US" sz="3600"/>
              <a:t>  检查记录中主码值是否唯一的一种方法是进行全表扫描</a:t>
            </a:r>
          </a:p>
          <a:p>
            <a:pPr eaLnBrk="1" hangingPunct="1"/>
            <a:endParaRPr lang="zh-CN" altLang="en-US" sz="3600"/>
          </a:p>
        </p:txBody>
      </p:sp>
      <p:pic>
        <p:nvPicPr>
          <p:cNvPr id="11269" name="Picture 4">
            <a:extLst>
              <a:ext uri="{FF2B5EF4-FFF2-40B4-BE49-F238E27FC236}">
                <a16:creationId xmlns:a16="http://schemas.microsoft.com/office/drawing/2014/main" id="{C1E5979A-D062-4CCC-9C46-A1A3AA81AF9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2636838"/>
            <a:ext cx="7848600" cy="3819525"/>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6">
            <a:extLst>
              <a:ext uri="{FF2B5EF4-FFF2-40B4-BE49-F238E27FC236}">
                <a16:creationId xmlns:a16="http://schemas.microsoft.com/office/drawing/2014/main" id="{F7BC5253-3317-48DA-87A4-F91FBEC755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48157C-90D7-46D2-A366-E1796667FBF5}" type="slidenum">
              <a:rPr lang="zh-CN" altLang="en-US"/>
              <a:pPr eaLnBrk="1" hangingPunct="1"/>
              <a:t>11</a:t>
            </a:fld>
            <a:endParaRPr lang="en-US" altLang="zh-CN"/>
          </a:p>
        </p:txBody>
      </p:sp>
      <p:sp>
        <p:nvSpPr>
          <p:cNvPr id="12291" name="Rectangle 2">
            <a:extLst>
              <a:ext uri="{FF2B5EF4-FFF2-40B4-BE49-F238E27FC236}">
                <a16:creationId xmlns:a16="http://schemas.microsoft.com/office/drawing/2014/main" id="{CA39B311-37C2-4351-9E78-1449CB09A07E}"/>
              </a:ext>
            </a:extLst>
          </p:cNvPr>
          <p:cNvSpPr>
            <a:spLocks noGrp="1" noChangeArrowheads="1"/>
          </p:cNvSpPr>
          <p:nvPr>
            <p:ph type="title"/>
          </p:nvPr>
        </p:nvSpPr>
        <p:spPr/>
        <p:txBody>
          <a:bodyPr/>
          <a:lstStyle/>
          <a:p>
            <a:pPr eaLnBrk="1" hangingPunct="1"/>
            <a:r>
              <a:rPr lang="zh-CN" altLang="en-US" b="1">
                <a:solidFill>
                  <a:srgbClr val="3333CC"/>
                </a:solidFill>
              </a:rPr>
              <a:t>实体完整性检查和违约处理</a:t>
            </a:r>
          </a:p>
        </p:txBody>
      </p:sp>
      <p:sp>
        <p:nvSpPr>
          <p:cNvPr id="12292" name="Rectangle 3">
            <a:extLst>
              <a:ext uri="{FF2B5EF4-FFF2-40B4-BE49-F238E27FC236}">
                <a16:creationId xmlns:a16="http://schemas.microsoft.com/office/drawing/2014/main" id="{B69BA2FE-B5DA-4BCA-BB92-8FDEE7ABA46B}"/>
              </a:ext>
            </a:extLst>
          </p:cNvPr>
          <p:cNvSpPr>
            <a:spLocks noGrp="1" noChangeArrowheads="1"/>
          </p:cNvSpPr>
          <p:nvPr>
            <p:ph type="body" sz="half" idx="1"/>
          </p:nvPr>
        </p:nvSpPr>
        <p:spPr>
          <a:xfrm>
            <a:off x="457200" y="1412875"/>
            <a:ext cx="5122863" cy="604838"/>
          </a:xfrm>
        </p:spPr>
        <p:txBody>
          <a:bodyPr/>
          <a:lstStyle/>
          <a:p>
            <a:pPr eaLnBrk="1" hangingPunct="1">
              <a:buFontTx/>
              <a:buNone/>
            </a:pPr>
            <a:r>
              <a:rPr lang="zh-CN" altLang="en-US"/>
              <a:t>索引，</a:t>
            </a:r>
            <a:r>
              <a:rPr lang="en-US" altLang="zh-CN"/>
              <a:t>e.g. B+</a:t>
            </a:r>
            <a:r>
              <a:rPr lang="zh-CN" altLang="en-US"/>
              <a:t>树索引</a:t>
            </a:r>
          </a:p>
          <a:p>
            <a:pPr eaLnBrk="1" hangingPunct="1"/>
            <a:endParaRPr lang="zh-CN" altLang="en-US"/>
          </a:p>
        </p:txBody>
      </p:sp>
      <p:pic>
        <p:nvPicPr>
          <p:cNvPr id="12293" name="Picture 4">
            <a:extLst>
              <a:ext uri="{FF2B5EF4-FFF2-40B4-BE49-F238E27FC236}">
                <a16:creationId xmlns:a16="http://schemas.microsoft.com/office/drawing/2014/main" id="{3360EB92-E255-4748-BA08-FDA8D65549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2276475"/>
            <a:ext cx="8424862" cy="4138613"/>
          </a:xfrm>
          <a:noFill/>
        </p:spPr>
      </p:pic>
      <p:sp>
        <p:nvSpPr>
          <p:cNvPr id="30726" name="Oval 6">
            <a:extLst>
              <a:ext uri="{FF2B5EF4-FFF2-40B4-BE49-F238E27FC236}">
                <a16:creationId xmlns:a16="http://schemas.microsoft.com/office/drawing/2014/main" id="{6CE7948F-2F69-4DB9-A93C-5CA67299B7D5}"/>
              </a:ext>
            </a:extLst>
          </p:cNvPr>
          <p:cNvSpPr>
            <a:spLocks noChangeArrowheads="1"/>
          </p:cNvSpPr>
          <p:nvPr/>
        </p:nvSpPr>
        <p:spPr bwMode="auto">
          <a:xfrm>
            <a:off x="4860925" y="3573463"/>
            <a:ext cx="215900" cy="21748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7" name="Oval 7">
            <a:extLst>
              <a:ext uri="{FF2B5EF4-FFF2-40B4-BE49-F238E27FC236}">
                <a16:creationId xmlns:a16="http://schemas.microsoft.com/office/drawing/2014/main" id="{52027A29-6EFD-4BC1-9FDA-27CAD84769C2}"/>
              </a:ext>
            </a:extLst>
          </p:cNvPr>
          <p:cNvSpPr>
            <a:spLocks noChangeArrowheads="1"/>
          </p:cNvSpPr>
          <p:nvPr/>
        </p:nvSpPr>
        <p:spPr bwMode="auto">
          <a:xfrm>
            <a:off x="3708400" y="4652963"/>
            <a:ext cx="215900" cy="217487"/>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8" name="Oval 8">
            <a:extLst>
              <a:ext uri="{FF2B5EF4-FFF2-40B4-BE49-F238E27FC236}">
                <a16:creationId xmlns:a16="http://schemas.microsoft.com/office/drawing/2014/main" id="{A8D20A15-5AF7-46F8-A66D-1FA83D8F7790}"/>
              </a:ext>
            </a:extLst>
          </p:cNvPr>
          <p:cNvSpPr>
            <a:spLocks noChangeArrowheads="1"/>
          </p:cNvSpPr>
          <p:nvPr/>
        </p:nvSpPr>
        <p:spPr bwMode="auto">
          <a:xfrm>
            <a:off x="2987675" y="5661025"/>
            <a:ext cx="215900" cy="21748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圆角矩形 8">
            <a:extLst>
              <a:ext uri="{FF2B5EF4-FFF2-40B4-BE49-F238E27FC236}">
                <a16:creationId xmlns:a16="http://schemas.microsoft.com/office/drawing/2014/main" id="{17CA53E1-879D-4C4C-A842-B1A4ED236FBD}"/>
              </a:ext>
            </a:extLst>
          </p:cNvPr>
          <p:cNvSpPr/>
          <p:nvPr/>
        </p:nvSpPr>
        <p:spPr>
          <a:xfrm>
            <a:off x="5286375" y="1285875"/>
            <a:ext cx="3643313" cy="257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dirty="0">
                <a:solidFill>
                  <a:srgbClr val="3333CC"/>
                </a:solidFill>
              </a:rPr>
              <a:t>B+ </a:t>
            </a:r>
            <a:r>
              <a:rPr lang="zh-CN" altLang="en-US" sz="2000" dirty="0">
                <a:solidFill>
                  <a:srgbClr val="3333CC"/>
                </a:solidFill>
              </a:rPr>
              <a:t>树是一种树数据结构，是一个</a:t>
            </a:r>
            <a:r>
              <a:rPr lang="en-US" altLang="zh-CN" sz="2000" dirty="0">
                <a:solidFill>
                  <a:srgbClr val="3333CC"/>
                </a:solidFill>
              </a:rPr>
              <a:t>n</a:t>
            </a:r>
            <a:r>
              <a:rPr lang="zh-CN" altLang="en-US" sz="2000" dirty="0">
                <a:solidFill>
                  <a:srgbClr val="3333CC"/>
                </a:solidFill>
              </a:rPr>
              <a:t>叉树，每个节点通常有多个孩子，一棵</a:t>
            </a:r>
            <a:r>
              <a:rPr lang="en-US" altLang="zh-CN" sz="2000" dirty="0">
                <a:solidFill>
                  <a:srgbClr val="3333CC"/>
                </a:solidFill>
              </a:rPr>
              <a:t>B+</a:t>
            </a:r>
            <a:r>
              <a:rPr lang="zh-CN" altLang="en-US" sz="2000" dirty="0">
                <a:solidFill>
                  <a:srgbClr val="3333CC"/>
                </a:solidFill>
              </a:rPr>
              <a:t>树包含根节点、内部节点和叶子节点。根节点可能是一个叶子节点，也可能是一个包含两个或两个以上孩子节点的节点。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P spid="30727" grpId="0" animBg="1"/>
      <p:bldP spid="3072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B9725B17-1C5C-4680-9C79-527F48F753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75FFBE-E990-4BD8-99FD-157328AF0802}" type="slidenum">
              <a:rPr lang="zh-CN" altLang="en-US"/>
              <a:pPr eaLnBrk="1" hangingPunct="1"/>
              <a:t>12</a:t>
            </a:fld>
            <a:endParaRPr lang="en-US" altLang="zh-CN"/>
          </a:p>
        </p:txBody>
      </p:sp>
      <p:sp>
        <p:nvSpPr>
          <p:cNvPr id="13315" name="Rectangle 2">
            <a:extLst>
              <a:ext uri="{FF2B5EF4-FFF2-40B4-BE49-F238E27FC236}">
                <a16:creationId xmlns:a16="http://schemas.microsoft.com/office/drawing/2014/main" id="{2A07B688-5018-4776-AF42-C048A9516520}"/>
              </a:ext>
            </a:extLst>
          </p:cNvPr>
          <p:cNvSpPr>
            <a:spLocks noGrp="1" noChangeArrowheads="1"/>
          </p:cNvSpPr>
          <p:nvPr>
            <p:ph type="title"/>
          </p:nvPr>
        </p:nvSpPr>
        <p:spPr/>
        <p:txBody>
          <a:bodyPr/>
          <a:lstStyle/>
          <a:p>
            <a:pPr eaLnBrk="1" hangingPunct="1"/>
            <a:r>
              <a:rPr lang="en-US" altLang="zh-CN">
                <a:solidFill>
                  <a:srgbClr val="3333CC"/>
                </a:solidFill>
              </a:rPr>
              <a:t>5.2 </a:t>
            </a:r>
            <a:r>
              <a:rPr lang="zh-CN" altLang="en-US" b="1">
                <a:solidFill>
                  <a:srgbClr val="3333CC"/>
                </a:solidFill>
              </a:rPr>
              <a:t>参照完整性</a:t>
            </a:r>
          </a:p>
        </p:txBody>
      </p:sp>
      <p:sp>
        <p:nvSpPr>
          <p:cNvPr id="13316" name="Rectangle 3">
            <a:extLst>
              <a:ext uri="{FF2B5EF4-FFF2-40B4-BE49-F238E27FC236}">
                <a16:creationId xmlns:a16="http://schemas.microsoft.com/office/drawing/2014/main" id="{E7DF0177-38CA-4EC3-B3A9-835524BAC732}"/>
              </a:ext>
            </a:extLst>
          </p:cNvPr>
          <p:cNvSpPr>
            <a:spLocks noGrp="1" noChangeArrowheads="1"/>
          </p:cNvSpPr>
          <p:nvPr>
            <p:ph type="body" idx="1"/>
          </p:nvPr>
        </p:nvSpPr>
        <p:spPr>
          <a:xfrm>
            <a:off x="457200" y="1600200"/>
            <a:ext cx="8229600" cy="1684338"/>
          </a:xfrm>
        </p:spPr>
        <p:txBody>
          <a:bodyPr/>
          <a:lstStyle/>
          <a:p>
            <a:pPr eaLnBrk="1" hangingPunct="1">
              <a:buFontTx/>
              <a:buNone/>
            </a:pPr>
            <a:r>
              <a:rPr lang="en-US" altLang="zh-CN" sz="4000" b="1"/>
              <a:t>5.2.1  </a:t>
            </a:r>
            <a:r>
              <a:rPr lang="zh-CN" altLang="en-US" sz="4000"/>
              <a:t>定义参照完整性</a:t>
            </a:r>
          </a:p>
          <a:p>
            <a:pPr eaLnBrk="1" hangingPunct="1">
              <a:buFontTx/>
              <a:buNone/>
            </a:pPr>
            <a:r>
              <a:rPr lang="en-US" altLang="zh-CN" sz="4000" b="1"/>
              <a:t>5.2.2  </a:t>
            </a:r>
            <a:r>
              <a:rPr lang="zh-CN" altLang="en-US" sz="4000"/>
              <a:t>参照完整性检查和违约处理</a:t>
            </a:r>
          </a:p>
          <a:p>
            <a:pPr eaLnBrk="1" hangingPunct="1"/>
            <a:endParaRPr lang="zh-CN"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E423162F-0664-450E-95A4-0FB3286B92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AB1609-429B-447B-8221-5C5BE0C386EE}" type="slidenum">
              <a:rPr lang="en-US" altLang="zh-CN"/>
              <a:pPr eaLnBrk="1" hangingPunct="1"/>
              <a:t>13</a:t>
            </a:fld>
            <a:endParaRPr lang="en-US" altLang="zh-CN"/>
          </a:p>
        </p:txBody>
      </p:sp>
      <p:sp>
        <p:nvSpPr>
          <p:cNvPr id="14339" name="Rectangle 2">
            <a:extLst>
              <a:ext uri="{FF2B5EF4-FFF2-40B4-BE49-F238E27FC236}">
                <a16:creationId xmlns:a16="http://schemas.microsoft.com/office/drawing/2014/main" id="{3215F3F8-6C4C-499C-BE25-B7D18B6B9216}"/>
              </a:ext>
            </a:extLst>
          </p:cNvPr>
          <p:cNvSpPr>
            <a:spLocks noGrp="1" noChangeArrowheads="1"/>
          </p:cNvSpPr>
          <p:nvPr>
            <p:ph type="title"/>
          </p:nvPr>
        </p:nvSpPr>
        <p:spPr/>
        <p:txBody>
          <a:bodyPr/>
          <a:lstStyle/>
          <a:p>
            <a:pPr eaLnBrk="1" hangingPunct="1"/>
            <a:r>
              <a:rPr lang="zh-CN" altLang="en-US" b="1">
                <a:solidFill>
                  <a:srgbClr val="3333CC"/>
                </a:solidFill>
              </a:rPr>
              <a:t>外码 </a:t>
            </a:r>
            <a:r>
              <a:rPr lang="en-US" altLang="zh-CN" b="1">
                <a:solidFill>
                  <a:srgbClr val="3333CC"/>
                </a:solidFill>
                <a:latin typeface="Comic Sans MS" panose="030F0702030302020204" pitchFamily="66" charset="0"/>
              </a:rPr>
              <a:t>(</a:t>
            </a:r>
            <a:r>
              <a:rPr lang="en-US" altLang="zh-CN">
                <a:solidFill>
                  <a:srgbClr val="3333CC"/>
                </a:solidFill>
                <a:latin typeface="Comic Sans MS" panose="030F0702030302020204" pitchFamily="66" charset="0"/>
              </a:rPr>
              <a:t>Foreign Key</a:t>
            </a:r>
            <a:r>
              <a:rPr lang="en-US" altLang="zh-CN" b="1">
                <a:solidFill>
                  <a:srgbClr val="3333CC"/>
                </a:solidFill>
                <a:latin typeface="Comic Sans MS" panose="030F0702030302020204" pitchFamily="66" charset="0"/>
              </a:rPr>
              <a:t>)</a:t>
            </a:r>
          </a:p>
        </p:txBody>
      </p:sp>
      <p:sp>
        <p:nvSpPr>
          <p:cNvPr id="14340" name="Rectangle 3">
            <a:extLst>
              <a:ext uri="{FF2B5EF4-FFF2-40B4-BE49-F238E27FC236}">
                <a16:creationId xmlns:a16="http://schemas.microsoft.com/office/drawing/2014/main" id="{2A25D71E-5DB0-496E-90B2-6FF611CB48EA}"/>
              </a:ext>
            </a:extLst>
          </p:cNvPr>
          <p:cNvSpPr>
            <a:spLocks noGrp="1" noChangeArrowheads="1"/>
          </p:cNvSpPr>
          <p:nvPr>
            <p:ph type="body" idx="1"/>
          </p:nvPr>
        </p:nvSpPr>
        <p:spPr>
          <a:xfrm>
            <a:off x="228600" y="1447800"/>
            <a:ext cx="8686800" cy="4525963"/>
          </a:xfrm>
        </p:spPr>
        <p:txBody>
          <a:bodyPr/>
          <a:lstStyle/>
          <a:p>
            <a:pPr eaLnBrk="1" hangingPunct="1"/>
            <a:r>
              <a:rPr lang="zh-CN" altLang="en-US"/>
              <a:t>设</a:t>
            </a:r>
            <a:r>
              <a:rPr lang="en-US" altLang="zh-CN" i="1"/>
              <a:t>F</a:t>
            </a:r>
            <a:r>
              <a:rPr lang="zh-CN" altLang="en-US"/>
              <a:t>是基本关系</a:t>
            </a:r>
            <a:r>
              <a:rPr lang="en-US" altLang="zh-CN" i="1"/>
              <a:t>R</a:t>
            </a:r>
            <a:r>
              <a:rPr lang="zh-CN" altLang="en-US"/>
              <a:t>的一个或一组属性，但不是关系</a:t>
            </a:r>
            <a:r>
              <a:rPr lang="en-US" altLang="zh-CN" i="1"/>
              <a:t>R</a:t>
            </a:r>
            <a:r>
              <a:rPr lang="zh-CN" altLang="en-US"/>
              <a:t>的码。如果</a:t>
            </a:r>
            <a:r>
              <a:rPr lang="en-US" altLang="zh-CN" i="1"/>
              <a:t>F</a:t>
            </a:r>
            <a:r>
              <a:rPr lang="zh-CN" altLang="en-US"/>
              <a:t>与基本关系</a:t>
            </a:r>
            <a:r>
              <a:rPr lang="en-US" altLang="zh-CN" i="1"/>
              <a:t>S</a:t>
            </a:r>
            <a:r>
              <a:rPr lang="zh-CN" altLang="en-US"/>
              <a:t>的主码</a:t>
            </a:r>
            <a:r>
              <a:rPr lang="en-US" altLang="zh-CN" i="1"/>
              <a:t>K</a:t>
            </a:r>
            <a:r>
              <a:rPr lang="en-US" altLang="zh-CN" i="1" baseline="-25000"/>
              <a:t>s</a:t>
            </a:r>
            <a:r>
              <a:rPr lang="zh-CN" altLang="en-US"/>
              <a:t>相对应，则称</a:t>
            </a:r>
            <a:r>
              <a:rPr lang="en-US" altLang="zh-CN" i="1"/>
              <a:t>F</a:t>
            </a:r>
            <a:r>
              <a:rPr lang="zh-CN" altLang="en-US"/>
              <a:t>是基本关系</a:t>
            </a:r>
            <a:r>
              <a:rPr lang="en-US" altLang="zh-CN" i="1"/>
              <a:t>R</a:t>
            </a:r>
            <a:r>
              <a:rPr lang="zh-CN" altLang="en-US"/>
              <a:t>的</a:t>
            </a:r>
            <a:r>
              <a:rPr lang="zh-CN" altLang="en-US">
                <a:solidFill>
                  <a:schemeClr val="accent2"/>
                </a:solidFill>
              </a:rPr>
              <a:t>外码</a:t>
            </a:r>
          </a:p>
          <a:p>
            <a:pPr eaLnBrk="1" hangingPunct="1"/>
            <a:r>
              <a:rPr lang="zh-CN" altLang="en-US"/>
              <a:t>基本关系</a:t>
            </a:r>
            <a:r>
              <a:rPr lang="en-US" altLang="zh-CN" i="1"/>
              <a:t>R </a:t>
            </a:r>
            <a:r>
              <a:rPr lang="zh-CN" altLang="en-US"/>
              <a:t>称为</a:t>
            </a:r>
            <a:r>
              <a:rPr lang="zh-CN" altLang="en-US">
                <a:solidFill>
                  <a:schemeClr val="accent2"/>
                </a:solidFill>
              </a:rPr>
              <a:t>参照关系</a:t>
            </a:r>
            <a:r>
              <a:rPr lang="zh-CN" altLang="en-US">
                <a:solidFill>
                  <a:schemeClr val="hlink"/>
                </a:solidFill>
              </a:rPr>
              <a:t> </a:t>
            </a:r>
            <a:r>
              <a:rPr lang="en-US" altLang="zh-CN"/>
              <a:t>(Referencing Relation)</a:t>
            </a:r>
          </a:p>
          <a:p>
            <a:pPr eaLnBrk="1" hangingPunct="1"/>
            <a:r>
              <a:rPr lang="zh-CN" altLang="en-US"/>
              <a:t>基本关系</a:t>
            </a:r>
            <a:r>
              <a:rPr lang="en-US" altLang="zh-CN" i="1"/>
              <a:t>S </a:t>
            </a:r>
            <a:r>
              <a:rPr lang="zh-CN" altLang="en-US"/>
              <a:t>称为</a:t>
            </a:r>
            <a:r>
              <a:rPr lang="zh-CN" altLang="en-US">
                <a:solidFill>
                  <a:schemeClr val="accent2"/>
                </a:solidFill>
              </a:rPr>
              <a:t>被参照关系</a:t>
            </a:r>
            <a:r>
              <a:rPr lang="zh-CN" altLang="en-US"/>
              <a:t> </a:t>
            </a:r>
            <a:r>
              <a:rPr lang="en-US" altLang="zh-CN"/>
              <a:t>(Referenced Relation) </a:t>
            </a:r>
            <a:r>
              <a:rPr lang="zh-CN" altLang="en-US"/>
              <a:t>或目标关系 </a:t>
            </a:r>
            <a:r>
              <a:rPr lang="en-US" altLang="zh-CN"/>
              <a:t>(Target Relation)</a:t>
            </a:r>
          </a:p>
          <a:p>
            <a:pPr eaLnBrk="1" hangingPunct="1"/>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92FA5D86-2794-40EF-854C-4C5C1CA007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31BAF0-F678-4E19-83AB-41E7C053DE37}"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CF492326-AF6F-4B76-BA85-08BF6774F7F3}"/>
              </a:ext>
            </a:extLst>
          </p:cNvPr>
          <p:cNvSpPr>
            <a:spLocks noGrp="1" noChangeArrowheads="1"/>
          </p:cNvSpPr>
          <p:nvPr>
            <p:ph type="title"/>
          </p:nvPr>
        </p:nvSpPr>
        <p:spPr/>
        <p:txBody>
          <a:bodyPr/>
          <a:lstStyle/>
          <a:p>
            <a:pPr eaLnBrk="1" hangingPunct="1"/>
            <a:r>
              <a:rPr lang="en-US" altLang="zh-CN">
                <a:solidFill>
                  <a:srgbClr val="3333CC"/>
                </a:solidFill>
              </a:rPr>
              <a:t>5.2.1 </a:t>
            </a:r>
            <a:r>
              <a:rPr lang="zh-CN" altLang="en-US" b="1">
                <a:solidFill>
                  <a:srgbClr val="3333CC"/>
                </a:solidFill>
              </a:rPr>
              <a:t>参照完整性定义</a:t>
            </a:r>
          </a:p>
        </p:txBody>
      </p:sp>
      <p:sp>
        <p:nvSpPr>
          <p:cNvPr id="14340" name="Rectangle 3">
            <a:extLst>
              <a:ext uri="{FF2B5EF4-FFF2-40B4-BE49-F238E27FC236}">
                <a16:creationId xmlns:a16="http://schemas.microsoft.com/office/drawing/2014/main" id="{5AACA996-7A27-461B-A822-F18862EA1E24}"/>
              </a:ext>
            </a:extLst>
          </p:cNvPr>
          <p:cNvSpPr>
            <a:spLocks noGrp="1" noChangeArrowheads="1"/>
          </p:cNvSpPr>
          <p:nvPr>
            <p:ph type="body" idx="1"/>
          </p:nvPr>
        </p:nvSpPr>
        <p:spPr>
          <a:xfrm>
            <a:off x="457200" y="1600200"/>
            <a:ext cx="8229600" cy="3484563"/>
          </a:xfrm>
        </p:spPr>
        <p:txBody>
          <a:bodyPr/>
          <a:lstStyle/>
          <a:p>
            <a:pPr eaLnBrk="1" hangingPunct="1"/>
            <a:r>
              <a:rPr lang="zh-CN" altLang="en-US" sz="4000"/>
              <a:t>在</a:t>
            </a:r>
            <a:r>
              <a:rPr lang="en-US" altLang="zh-CN" sz="4000"/>
              <a:t>CREATE TABLE</a:t>
            </a:r>
            <a:r>
              <a:rPr lang="zh-CN" altLang="en-US" sz="4000"/>
              <a:t>中用</a:t>
            </a:r>
            <a:r>
              <a:rPr lang="en-US" altLang="zh-CN" sz="4000">
                <a:solidFill>
                  <a:srgbClr val="3333CC"/>
                </a:solidFill>
              </a:rPr>
              <a:t>FOREIGN KEY</a:t>
            </a:r>
            <a:r>
              <a:rPr lang="zh-CN" altLang="en-US" sz="4000"/>
              <a:t>短语定义哪些列为外码</a:t>
            </a:r>
          </a:p>
          <a:p>
            <a:pPr eaLnBrk="1" hangingPunct="1"/>
            <a:r>
              <a:rPr lang="zh-CN" altLang="en-US" sz="4000"/>
              <a:t>用</a:t>
            </a:r>
            <a:r>
              <a:rPr lang="en-US" altLang="zh-CN" sz="4000">
                <a:solidFill>
                  <a:srgbClr val="3333CC"/>
                </a:solidFill>
              </a:rPr>
              <a:t>REFERENCES</a:t>
            </a:r>
            <a:r>
              <a:rPr lang="zh-CN" altLang="en-US" sz="4000"/>
              <a:t>短语指明这些外码参照哪些表的主码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CC7D90E0-D8FA-4B0E-A5C3-4DF381AF2E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DA3EC9-8AE6-492F-94F5-B91D23CC431D}" type="slidenum">
              <a:rPr lang="zh-CN" altLang="en-US"/>
              <a:pPr eaLnBrk="1" hangingPunct="1"/>
              <a:t>15</a:t>
            </a:fld>
            <a:endParaRPr lang="en-US" altLang="zh-CN"/>
          </a:p>
        </p:txBody>
      </p:sp>
      <p:sp>
        <p:nvSpPr>
          <p:cNvPr id="16387" name="Rectangle 2">
            <a:extLst>
              <a:ext uri="{FF2B5EF4-FFF2-40B4-BE49-F238E27FC236}">
                <a16:creationId xmlns:a16="http://schemas.microsoft.com/office/drawing/2014/main" id="{A41A48D1-A8F1-4F2C-B3AB-3140D7775BB2}"/>
              </a:ext>
            </a:extLst>
          </p:cNvPr>
          <p:cNvSpPr>
            <a:spLocks noGrp="1" noChangeArrowheads="1"/>
          </p:cNvSpPr>
          <p:nvPr>
            <p:ph type="title"/>
          </p:nvPr>
        </p:nvSpPr>
        <p:spPr>
          <a:xfrm>
            <a:off x="468313" y="188913"/>
            <a:ext cx="8229600" cy="1143000"/>
          </a:xfrm>
        </p:spPr>
        <p:txBody>
          <a:bodyPr/>
          <a:lstStyle/>
          <a:p>
            <a:pPr eaLnBrk="1" hangingPunct="1"/>
            <a:r>
              <a:rPr lang="zh-CN" altLang="en-US" sz="4000" b="1">
                <a:solidFill>
                  <a:srgbClr val="3333CC"/>
                </a:solidFill>
              </a:rPr>
              <a:t>例</a:t>
            </a:r>
            <a:r>
              <a:rPr lang="en-US" altLang="zh-CN" sz="4000" b="1">
                <a:solidFill>
                  <a:srgbClr val="3333CC"/>
                </a:solidFill>
              </a:rPr>
              <a:t>3. </a:t>
            </a:r>
            <a:r>
              <a:rPr lang="zh-CN" altLang="en-US" sz="4000" b="1">
                <a:solidFill>
                  <a:srgbClr val="3333CC"/>
                </a:solidFill>
              </a:rPr>
              <a:t>定义</a:t>
            </a:r>
            <a:r>
              <a:rPr lang="en-US" altLang="zh-CN" sz="4000" b="1">
                <a:solidFill>
                  <a:srgbClr val="3333CC"/>
                </a:solidFill>
              </a:rPr>
              <a:t>SC</a:t>
            </a:r>
            <a:r>
              <a:rPr lang="zh-CN" altLang="en-US" sz="4000" b="1">
                <a:solidFill>
                  <a:srgbClr val="3333CC"/>
                </a:solidFill>
              </a:rPr>
              <a:t>中的参照完整性</a:t>
            </a:r>
          </a:p>
        </p:txBody>
      </p:sp>
      <p:sp>
        <p:nvSpPr>
          <p:cNvPr id="23555" name="Rectangle 3">
            <a:extLst>
              <a:ext uri="{FF2B5EF4-FFF2-40B4-BE49-F238E27FC236}">
                <a16:creationId xmlns:a16="http://schemas.microsoft.com/office/drawing/2014/main" id="{2C2BD9ED-AB26-481F-B1FF-21BE4A91E6B5}"/>
              </a:ext>
            </a:extLst>
          </p:cNvPr>
          <p:cNvSpPr>
            <a:spLocks noGrp="1" noChangeArrowheads="1"/>
          </p:cNvSpPr>
          <p:nvPr>
            <p:ph type="body" idx="1"/>
          </p:nvPr>
        </p:nvSpPr>
        <p:spPr>
          <a:xfrm>
            <a:off x="611188" y="1268413"/>
            <a:ext cx="8064500" cy="5256212"/>
          </a:xfrm>
        </p:spPr>
        <p:txBody>
          <a:bodyPr/>
          <a:lstStyle/>
          <a:p>
            <a:pPr eaLnBrk="1" hangingPunct="1">
              <a:lnSpc>
                <a:spcPct val="90000"/>
              </a:lnSpc>
              <a:buFontTx/>
              <a:buNone/>
            </a:pPr>
            <a:r>
              <a:rPr lang="en-US" altLang="zh-CN" sz="2800"/>
              <a:t>CREATE TABLE SC</a:t>
            </a:r>
          </a:p>
          <a:p>
            <a:pPr lvl="1" eaLnBrk="1" hangingPunct="1">
              <a:lnSpc>
                <a:spcPct val="90000"/>
              </a:lnSpc>
              <a:buFontTx/>
              <a:buNone/>
            </a:pPr>
            <a:r>
              <a:rPr lang="en-US" altLang="zh-CN"/>
              <a:t>(Sno CHAR(9) NOT NULL</a:t>
            </a:r>
            <a:r>
              <a:rPr lang="zh-CN" altLang="en-US"/>
              <a:t>，</a:t>
            </a:r>
          </a:p>
          <a:p>
            <a:pPr lvl="1" eaLnBrk="1" hangingPunct="1">
              <a:lnSpc>
                <a:spcPct val="90000"/>
              </a:lnSpc>
              <a:buFontTx/>
              <a:buNone/>
            </a:pPr>
            <a:r>
              <a:rPr lang="en-US" altLang="zh-CN"/>
              <a:t>Cno CHAR(4) NOT NULL</a:t>
            </a:r>
            <a:r>
              <a:rPr lang="zh-CN" altLang="en-US"/>
              <a:t>，</a:t>
            </a:r>
          </a:p>
          <a:p>
            <a:pPr lvl="1" eaLnBrk="1" hangingPunct="1">
              <a:lnSpc>
                <a:spcPct val="90000"/>
              </a:lnSpc>
              <a:buFontTx/>
              <a:buNone/>
            </a:pPr>
            <a:r>
              <a:rPr lang="en-US" altLang="zh-CN"/>
              <a:t>Grade SMALLINT</a:t>
            </a:r>
            <a:r>
              <a:rPr lang="zh-CN" altLang="en-US"/>
              <a:t>，</a:t>
            </a:r>
          </a:p>
          <a:p>
            <a:pPr lvl="1" eaLnBrk="1" hangingPunct="1">
              <a:lnSpc>
                <a:spcPct val="90000"/>
              </a:lnSpc>
              <a:buFontTx/>
              <a:buNone/>
            </a:pPr>
            <a:r>
              <a:rPr lang="en-US" altLang="zh-CN"/>
              <a:t>PRIMARY KEY (Sno</a:t>
            </a:r>
            <a:r>
              <a:rPr lang="zh-CN" altLang="en-US"/>
              <a:t>，</a:t>
            </a:r>
            <a:r>
              <a:rPr lang="en-US" altLang="zh-CN"/>
              <a:t>Cno)</a:t>
            </a:r>
            <a:r>
              <a:rPr lang="zh-CN" altLang="en-US"/>
              <a:t>， </a:t>
            </a:r>
            <a:r>
              <a:rPr lang="en-US" altLang="zh-CN"/>
              <a:t>/*</a:t>
            </a:r>
            <a:r>
              <a:rPr lang="zh-CN" altLang="en-US"/>
              <a:t>在表级定义实体完整性*</a:t>
            </a:r>
            <a:r>
              <a:rPr lang="en-US" altLang="zh-CN"/>
              <a:t>/</a:t>
            </a:r>
          </a:p>
          <a:p>
            <a:pPr lvl="1" eaLnBrk="1" hangingPunct="1">
              <a:lnSpc>
                <a:spcPct val="90000"/>
              </a:lnSpc>
              <a:buFontTx/>
              <a:buNone/>
            </a:pPr>
            <a:r>
              <a:rPr lang="en-US" altLang="zh-CN">
                <a:solidFill>
                  <a:schemeClr val="accent2"/>
                </a:solidFill>
              </a:rPr>
              <a:t>FOREIGN KEY (Sno) REFERENCES Student(Sno)</a:t>
            </a:r>
            <a:r>
              <a:rPr lang="zh-CN" altLang="en-US"/>
              <a:t>，</a:t>
            </a:r>
            <a:r>
              <a:rPr lang="en-US" altLang="zh-CN"/>
              <a:t>/*</a:t>
            </a:r>
            <a:r>
              <a:rPr lang="zh-CN" altLang="en-US"/>
              <a:t>在表级定义参照完整性*</a:t>
            </a:r>
            <a:r>
              <a:rPr lang="en-US" altLang="zh-CN"/>
              <a:t>/</a:t>
            </a:r>
          </a:p>
          <a:p>
            <a:pPr lvl="1" eaLnBrk="1" hangingPunct="1">
              <a:lnSpc>
                <a:spcPct val="90000"/>
              </a:lnSpc>
              <a:buFontTx/>
              <a:buNone/>
            </a:pPr>
            <a:r>
              <a:rPr lang="en-US" altLang="zh-CN">
                <a:solidFill>
                  <a:schemeClr val="accent2"/>
                </a:solidFill>
              </a:rPr>
              <a:t>FOREIGN KEY (Cno) REFERENCES Course(Cno)  </a:t>
            </a:r>
            <a:r>
              <a:rPr lang="en-US" altLang="zh-CN"/>
              <a:t>/*</a:t>
            </a:r>
            <a:r>
              <a:rPr lang="zh-CN" altLang="en-US"/>
              <a:t>在表级定义参照完整性*</a:t>
            </a:r>
            <a:r>
              <a:rPr lang="en-US" altLang="zh-CN"/>
              <a:t>/</a:t>
            </a:r>
          </a:p>
          <a:p>
            <a:pPr lvl="1" eaLnBrk="1" hangingPunct="1">
              <a:lnSpc>
                <a:spcPct val="90000"/>
              </a:lnSpc>
              <a:buFontTx/>
              <a:buNone/>
            </a:pPr>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a:extLst>
              <a:ext uri="{FF2B5EF4-FFF2-40B4-BE49-F238E27FC236}">
                <a16:creationId xmlns:a16="http://schemas.microsoft.com/office/drawing/2014/main" id="{269387BE-5FC9-409D-954B-FF34D9CBD2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C96A83-43ED-4E7D-9857-32DEFAF6FCCF}"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FC2C4378-3C45-4668-9A12-EF696080A00A}"/>
              </a:ext>
            </a:extLst>
          </p:cNvPr>
          <p:cNvSpPr>
            <a:spLocks noGrp="1" noChangeArrowheads="1"/>
          </p:cNvSpPr>
          <p:nvPr>
            <p:ph type="title"/>
          </p:nvPr>
        </p:nvSpPr>
        <p:spPr>
          <a:xfrm>
            <a:off x="71438" y="274638"/>
            <a:ext cx="8964612" cy="1143000"/>
          </a:xfrm>
        </p:spPr>
        <p:txBody>
          <a:bodyPr/>
          <a:lstStyle/>
          <a:p>
            <a:pPr eaLnBrk="1" hangingPunct="1"/>
            <a:r>
              <a:rPr lang="zh-CN" altLang="en-US" sz="4000" b="1">
                <a:solidFill>
                  <a:srgbClr val="3333CC"/>
                </a:solidFill>
              </a:rPr>
              <a:t>可能破坏参照完整性的情况及违约处理</a:t>
            </a:r>
          </a:p>
        </p:txBody>
      </p:sp>
      <p:sp>
        <p:nvSpPr>
          <p:cNvPr id="17412" name="Rectangle 3">
            <a:extLst>
              <a:ext uri="{FF2B5EF4-FFF2-40B4-BE49-F238E27FC236}">
                <a16:creationId xmlns:a16="http://schemas.microsoft.com/office/drawing/2014/main" id="{8532B4F9-C92B-4FAB-9E75-EB3F24ABFC0E}"/>
              </a:ext>
            </a:extLst>
          </p:cNvPr>
          <p:cNvSpPr>
            <a:spLocks noGrp="1" noChangeArrowheads="1"/>
          </p:cNvSpPr>
          <p:nvPr>
            <p:ph type="body" sz="half" idx="1"/>
          </p:nvPr>
        </p:nvSpPr>
        <p:spPr>
          <a:xfrm>
            <a:off x="457200" y="1600200"/>
            <a:ext cx="8291513" cy="820738"/>
          </a:xfrm>
        </p:spPr>
        <p:txBody>
          <a:bodyPr/>
          <a:lstStyle/>
          <a:p>
            <a:pPr eaLnBrk="1" hangingPunct="1">
              <a:lnSpc>
                <a:spcPct val="80000"/>
              </a:lnSpc>
            </a:pPr>
            <a:endParaRPr lang="zh-CN" altLang="en-US" sz="2400"/>
          </a:p>
          <a:p>
            <a:pPr eaLnBrk="1" hangingPunct="1">
              <a:lnSpc>
                <a:spcPct val="80000"/>
              </a:lnSpc>
            </a:pPr>
            <a:endParaRPr lang="zh-CN" altLang="en-US" sz="2400"/>
          </a:p>
        </p:txBody>
      </p:sp>
      <p:pic>
        <p:nvPicPr>
          <p:cNvPr id="17413" name="Picture 4">
            <a:extLst>
              <a:ext uri="{FF2B5EF4-FFF2-40B4-BE49-F238E27FC236}">
                <a16:creationId xmlns:a16="http://schemas.microsoft.com/office/drawing/2014/main" id="{66430F61-E929-4125-8F08-543508DF518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9388" y="1628775"/>
            <a:ext cx="8713787" cy="4535488"/>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14B24589-1FFD-4774-84C7-52BDD2ECA5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70D57D-6632-4503-80BF-CFE324951652}"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FF8C5529-D7FB-4D00-8D77-3C8C62CC41A4}"/>
              </a:ext>
            </a:extLst>
          </p:cNvPr>
          <p:cNvSpPr>
            <a:spLocks noGrp="1" noChangeArrowheads="1"/>
          </p:cNvSpPr>
          <p:nvPr>
            <p:ph type="title"/>
          </p:nvPr>
        </p:nvSpPr>
        <p:spPr/>
        <p:txBody>
          <a:bodyPr/>
          <a:lstStyle/>
          <a:p>
            <a:pPr eaLnBrk="1" hangingPunct="1"/>
            <a:r>
              <a:rPr lang="zh-CN" altLang="en-US" b="1">
                <a:solidFill>
                  <a:srgbClr val="3333CC"/>
                </a:solidFill>
              </a:rPr>
              <a:t>参照完整性违约处理</a:t>
            </a:r>
          </a:p>
        </p:txBody>
      </p:sp>
      <p:sp>
        <p:nvSpPr>
          <p:cNvPr id="18436" name="Rectangle 3">
            <a:extLst>
              <a:ext uri="{FF2B5EF4-FFF2-40B4-BE49-F238E27FC236}">
                <a16:creationId xmlns:a16="http://schemas.microsoft.com/office/drawing/2014/main" id="{C9CEBD5E-BEF1-49A1-AA43-4417DC93A81C}"/>
              </a:ext>
            </a:extLst>
          </p:cNvPr>
          <p:cNvSpPr>
            <a:spLocks noGrp="1" noChangeArrowheads="1"/>
          </p:cNvSpPr>
          <p:nvPr>
            <p:ph type="body" idx="1"/>
          </p:nvPr>
        </p:nvSpPr>
        <p:spPr>
          <a:xfrm>
            <a:off x="457200" y="1600200"/>
            <a:ext cx="8229600" cy="4205288"/>
          </a:xfrm>
        </p:spPr>
        <p:txBody>
          <a:bodyPr/>
          <a:lstStyle/>
          <a:p>
            <a:pPr marL="742950" indent="-742950" eaLnBrk="1" hangingPunct="1">
              <a:buFontTx/>
              <a:buAutoNum type="arabicPeriod"/>
            </a:pPr>
            <a:r>
              <a:rPr lang="zh-CN" altLang="en-US" sz="3600" dirty="0"/>
              <a:t>拒绝</a:t>
            </a:r>
            <a:r>
              <a:rPr lang="en-US" altLang="zh-CN" sz="3600" dirty="0"/>
              <a:t>(NO ACTION)</a:t>
            </a:r>
            <a:r>
              <a:rPr lang="zh-CN" altLang="en-US" sz="3600" dirty="0"/>
              <a:t>执行</a:t>
            </a:r>
          </a:p>
          <a:p>
            <a:pPr marL="971550" lvl="1" indent="-514350" eaLnBrk="1" hangingPunct="1"/>
            <a:r>
              <a:rPr lang="zh-CN" altLang="en-US" sz="3200" dirty="0"/>
              <a:t>默认策略</a:t>
            </a:r>
          </a:p>
          <a:p>
            <a:pPr marL="742950" indent="-742950" eaLnBrk="1" hangingPunct="1">
              <a:buFontTx/>
              <a:buAutoNum type="arabicPeriod"/>
            </a:pPr>
            <a:r>
              <a:rPr lang="zh-CN" altLang="en-US" sz="3600" dirty="0"/>
              <a:t>级联</a:t>
            </a:r>
            <a:r>
              <a:rPr lang="en-US" altLang="zh-CN" sz="3600" dirty="0"/>
              <a:t>(CASCADE)</a:t>
            </a:r>
            <a:r>
              <a:rPr lang="zh-CN" altLang="en-US" sz="3600" dirty="0"/>
              <a:t>操作</a:t>
            </a:r>
          </a:p>
          <a:p>
            <a:pPr marL="742950" indent="-742950" eaLnBrk="1" hangingPunct="1">
              <a:buFontTx/>
              <a:buAutoNum type="arabicPeriod"/>
            </a:pPr>
            <a:r>
              <a:rPr lang="zh-CN" altLang="en-US" sz="3600" dirty="0"/>
              <a:t>设置为空值（</a:t>
            </a:r>
            <a:r>
              <a:rPr lang="en-US" altLang="zh-CN" sz="3600" dirty="0"/>
              <a:t>SET NULL</a:t>
            </a:r>
            <a:r>
              <a:rPr lang="zh-CN" altLang="en-US" sz="3600" dirty="0"/>
              <a:t>）</a:t>
            </a:r>
          </a:p>
          <a:p>
            <a:pPr marL="971550" lvl="1" indent="-514350" eaLnBrk="1" hangingPunct="1"/>
            <a:r>
              <a:rPr lang="zh-CN" altLang="en-US" sz="3200" dirty="0"/>
              <a:t>对于参照完整性，除了应该定义外码，还应定义外码列是否允许空值</a:t>
            </a:r>
          </a:p>
          <a:p>
            <a:pPr marL="742950" indent="-742950"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8436">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79F84B0E-B173-4BC2-9FCC-95C813073C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C43AD6-0D38-4427-A99A-763CE5147588}"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783C245E-8C7F-4BC3-A51E-CF8A0870883E}"/>
              </a:ext>
            </a:extLst>
          </p:cNvPr>
          <p:cNvSpPr>
            <a:spLocks noGrp="1" noChangeArrowheads="1"/>
          </p:cNvSpPr>
          <p:nvPr>
            <p:ph type="title"/>
          </p:nvPr>
        </p:nvSpPr>
        <p:spPr>
          <a:xfrm>
            <a:off x="395288" y="-26988"/>
            <a:ext cx="8497887" cy="1143001"/>
          </a:xfrm>
        </p:spPr>
        <p:txBody>
          <a:bodyPr/>
          <a:lstStyle/>
          <a:p>
            <a:pPr eaLnBrk="1" hangingPunct="1"/>
            <a:r>
              <a:rPr lang="zh-CN" altLang="en-US" sz="3600" b="1"/>
              <a:t>例</a:t>
            </a:r>
            <a:r>
              <a:rPr lang="en-US" altLang="zh-CN" sz="3600" b="1"/>
              <a:t>4. </a:t>
            </a:r>
            <a:r>
              <a:rPr lang="zh-CN" altLang="en-US" sz="3600" b="1"/>
              <a:t>显式说明参照完整性的违约处理示例</a:t>
            </a:r>
          </a:p>
        </p:txBody>
      </p:sp>
      <p:sp>
        <p:nvSpPr>
          <p:cNvPr id="27651" name="Rectangle 3">
            <a:extLst>
              <a:ext uri="{FF2B5EF4-FFF2-40B4-BE49-F238E27FC236}">
                <a16:creationId xmlns:a16="http://schemas.microsoft.com/office/drawing/2014/main" id="{4597B61F-5370-4489-A141-2913BA88EF24}"/>
              </a:ext>
            </a:extLst>
          </p:cNvPr>
          <p:cNvSpPr>
            <a:spLocks noGrp="1" noChangeArrowheads="1"/>
          </p:cNvSpPr>
          <p:nvPr>
            <p:ph type="body" idx="1"/>
          </p:nvPr>
        </p:nvSpPr>
        <p:spPr>
          <a:xfrm>
            <a:off x="142875" y="1096963"/>
            <a:ext cx="9109075" cy="5403850"/>
          </a:xfrm>
        </p:spPr>
        <p:txBody>
          <a:bodyPr/>
          <a:lstStyle/>
          <a:p>
            <a:pPr eaLnBrk="1" hangingPunct="1">
              <a:buFontTx/>
              <a:buNone/>
            </a:pPr>
            <a:r>
              <a:rPr lang="en-US" altLang="zh-CN" sz="2400" dirty="0"/>
              <a:t>CREATE TABLE SC</a:t>
            </a:r>
          </a:p>
          <a:p>
            <a:pPr lvl="1" eaLnBrk="1" hangingPunct="1">
              <a:buFontTx/>
              <a:buNone/>
            </a:pPr>
            <a:r>
              <a:rPr lang="en-US" altLang="zh-CN" sz="2400" dirty="0"/>
              <a:t>(</a:t>
            </a:r>
            <a:r>
              <a:rPr lang="en-US" altLang="zh-CN" sz="2400" dirty="0" err="1"/>
              <a:t>Sno</a:t>
            </a:r>
            <a:r>
              <a:rPr lang="en-US" altLang="zh-CN" sz="2400" dirty="0"/>
              <a:t> CHAR(9) NOT NULL</a:t>
            </a:r>
            <a:r>
              <a:rPr lang="zh-CN" altLang="en-US" sz="2400" dirty="0"/>
              <a:t>，</a:t>
            </a:r>
          </a:p>
          <a:p>
            <a:pPr lvl="1" eaLnBrk="1" hangingPunct="1">
              <a:buFontTx/>
              <a:buNone/>
            </a:pPr>
            <a:r>
              <a:rPr lang="en-US" altLang="zh-CN" sz="2400" dirty="0" err="1"/>
              <a:t>Cno</a:t>
            </a:r>
            <a:r>
              <a:rPr lang="en-US" altLang="zh-CN" sz="2400" dirty="0"/>
              <a:t> CHAR(4) NOT NULL</a:t>
            </a:r>
            <a:r>
              <a:rPr lang="zh-CN" altLang="en-US" sz="2400" dirty="0"/>
              <a:t>，</a:t>
            </a:r>
          </a:p>
          <a:p>
            <a:pPr lvl="1" eaLnBrk="1" hangingPunct="1">
              <a:buFontTx/>
              <a:buNone/>
            </a:pPr>
            <a:r>
              <a:rPr lang="en-US" altLang="zh-CN" sz="2400" dirty="0"/>
              <a:t>Grade SMALLINT</a:t>
            </a:r>
            <a:r>
              <a:rPr lang="zh-CN" altLang="en-US" sz="2400" dirty="0"/>
              <a:t>，</a:t>
            </a:r>
          </a:p>
          <a:p>
            <a:pPr lvl="1" eaLnBrk="1" hangingPunct="1">
              <a:buFontTx/>
              <a:buNone/>
            </a:pPr>
            <a:r>
              <a:rPr lang="en-US" altLang="zh-CN" sz="2400" dirty="0">
                <a:solidFill>
                  <a:schemeClr val="accent2"/>
                </a:solidFill>
              </a:rPr>
              <a:t>PRIMARY KEY (</a:t>
            </a:r>
            <a:r>
              <a:rPr lang="en-US" altLang="zh-CN" sz="2400" dirty="0" err="1">
                <a:solidFill>
                  <a:schemeClr val="accent2"/>
                </a:solidFill>
              </a:rPr>
              <a:t>Sno</a:t>
            </a:r>
            <a:r>
              <a:rPr lang="zh-CN" altLang="en-US" sz="2400" dirty="0">
                <a:solidFill>
                  <a:schemeClr val="accent2"/>
                </a:solidFill>
              </a:rPr>
              <a:t>，</a:t>
            </a:r>
            <a:r>
              <a:rPr lang="en-US" altLang="zh-CN" sz="2400" dirty="0" err="1">
                <a:solidFill>
                  <a:schemeClr val="accent2"/>
                </a:solidFill>
              </a:rPr>
              <a:t>Cno</a:t>
            </a:r>
            <a:r>
              <a:rPr lang="en-US" altLang="zh-CN" sz="2400" dirty="0">
                <a:solidFill>
                  <a:schemeClr val="accent2"/>
                </a:solidFill>
              </a:rPr>
              <a:t>)</a:t>
            </a:r>
            <a:r>
              <a:rPr lang="zh-CN" altLang="en-US" sz="2400" dirty="0">
                <a:solidFill>
                  <a:schemeClr val="accent2"/>
                </a:solidFill>
              </a:rPr>
              <a:t>，</a:t>
            </a:r>
          </a:p>
          <a:p>
            <a:pPr lvl="1" eaLnBrk="1" hangingPunct="1">
              <a:buFontTx/>
              <a:buNone/>
            </a:pPr>
            <a:r>
              <a:rPr lang="en-US" altLang="zh-CN" sz="2400" dirty="0">
                <a:solidFill>
                  <a:schemeClr val="accent2"/>
                </a:solidFill>
              </a:rPr>
              <a:t>FOREIGN KEY (</a:t>
            </a:r>
            <a:r>
              <a:rPr lang="en-US" altLang="zh-CN" sz="2400" dirty="0" err="1">
                <a:solidFill>
                  <a:schemeClr val="accent2"/>
                </a:solidFill>
              </a:rPr>
              <a:t>Sno</a:t>
            </a:r>
            <a:r>
              <a:rPr lang="en-US" altLang="zh-CN" sz="2400" dirty="0">
                <a:solidFill>
                  <a:schemeClr val="accent2"/>
                </a:solidFill>
              </a:rPr>
              <a:t>) REFERENCES Student(</a:t>
            </a:r>
            <a:r>
              <a:rPr lang="en-US" altLang="zh-CN" sz="2400" dirty="0" err="1">
                <a:solidFill>
                  <a:schemeClr val="accent2"/>
                </a:solidFill>
              </a:rPr>
              <a:t>Sno</a:t>
            </a:r>
            <a:r>
              <a:rPr lang="en-US" altLang="zh-CN" sz="2400" dirty="0">
                <a:solidFill>
                  <a:schemeClr val="accent2"/>
                </a:solidFill>
              </a:rPr>
              <a:t>)</a:t>
            </a:r>
          </a:p>
          <a:p>
            <a:pPr lvl="2" eaLnBrk="1" hangingPunct="1">
              <a:buFontTx/>
              <a:buNone/>
            </a:pPr>
            <a:r>
              <a:rPr lang="en-US" altLang="zh-CN" dirty="0">
                <a:solidFill>
                  <a:schemeClr val="accent2"/>
                </a:solidFill>
              </a:rPr>
              <a:t>ON DELETE CASCADE</a:t>
            </a:r>
            <a:r>
              <a:rPr lang="en-US" altLang="zh-CN" dirty="0"/>
              <a:t> /*</a:t>
            </a:r>
            <a:r>
              <a:rPr lang="zh-CN" altLang="en-US" dirty="0"/>
              <a:t>级联删除</a:t>
            </a:r>
            <a:r>
              <a:rPr lang="en-US" altLang="zh-CN" dirty="0"/>
              <a:t>SC</a:t>
            </a:r>
            <a:r>
              <a:rPr lang="zh-CN" altLang="en-US" dirty="0"/>
              <a:t>表中相应的元组*</a:t>
            </a:r>
            <a:r>
              <a:rPr lang="en-US" altLang="zh-CN" dirty="0"/>
              <a:t>/</a:t>
            </a:r>
          </a:p>
          <a:p>
            <a:pPr lvl="2" eaLnBrk="1" hangingPunct="1">
              <a:buFontTx/>
              <a:buNone/>
            </a:pPr>
            <a:r>
              <a:rPr lang="en-US" altLang="zh-CN" dirty="0">
                <a:solidFill>
                  <a:schemeClr val="accent2"/>
                </a:solidFill>
              </a:rPr>
              <a:t>ON UPDATE CASCADE</a:t>
            </a:r>
            <a:r>
              <a:rPr lang="en-US" altLang="zh-CN" dirty="0"/>
              <a:t>,</a:t>
            </a:r>
            <a:r>
              <a:rPr lang="zh-CN" altLang="en-US" dirty="0"/>
              <a:t> </a:t>
            </a:r>
            <a:r>
              <a:rPr lang="en-US" altLang="zh-CN" dirty="0"/>
              <a:t>/*</a:t>
            </a:r>
            <a:r>
              <a:rPr lang="zh-CN" altLang="en-US" dirty="0"/>
              <a:t>级联更新</a:t>
            </a:r>
            <a:r>
              <a:rPr lang="en-US" altLang="zh-CN" dirty="0"/>
              <a:t>SC</a:t>
            </a:r>
            <a:r>
              <a:rPr lang="zh-CN" altLang="en-US" dirty="0"/>
              <a:t>表中相应的元组*</a:t>
            </a:r>
            <a:r>
              <a:rPr lang="en-US" altLang="zh-CN" dirty="0"/>
              <a:t>/</a:t>
            </a:r>
          </a:p>
          <a:p>
            <a:pPr lvl="1" eaLnBrk="1" hangingPunct="1">
              <a:buFontTx/>
              <a:buNone/>
            </a:pPr>
            <a:r>
              <a:rPr lang="en-US" altLang="zh-CN" sz="2400" dirty="0">
                <a:solidFill>
                  <a:schemeClr val="accent2"/>
                </a:solidFill>
              </a:rPr>
              <a:t>FOREIGN KEY (</a:t>
            </a:r>
            <a:r>
              <a:rPr lang="en-US" altLang="zh-CN" sz="2400" dirty="0" err="1">
                <a:solidFill>
                  <a:schemeClr val="accent2"/>
                </a:solidFill>
              </a:rPr>
              <a:t>Cno</a:t>
            </a:r>
            <a:r>
              <a:rPr lang="en-US" altLang="zh-CN" sz="2400" dirty="0">
                <a:solidFill>
                  <a:schemeClr val="accent2"/>
                </a:solidFill>
              </a:rPr>
              <a:t>) REFERENCES Course(</a:t>
            </a:r>
            <a:r>
              <a:rPr lang="en-US" altLang="zh-CN" sz="2400" dirty="0" err="1">
                <a:solidFill>
                  <a:schemeClr val="accent2"/>
                </a:solidFill>
              </a:rPr>
              <a:t>Cno</a:t>
            </a:r>
            <a:r>
              <a:rPr lang="en-US" altLang="zh-CN" sz="2400" dirty="0">
                <a:solidFill>
                  <a:schemeClr val="accent2"/>
                </a:solidFill>
              </a:rPr>
              <a:t>)</a:t>
            </a:r>
          </a:p>
          <a:p>
            <a:pPr lvl="2" eaLnBrk="1" hangingPunct="1">
              <a:buFontTx/>
              <a:buNone/>
            </a:pPr>
            <a:r>
              <a:rPr lang="en-US" altLang="zh-CN" dirty="0">
                <a:solidFill>
                  <a:schemeClr val="accent2"/>
                </a:solidFill>
              </a:rPr>
              <a:t>ON DELETE NO ACTION</a:t>
            </a:r>
            <a:r>
              <a:rPr lang="en-US" altLang="zh-CN" dirty="0"/>
              <a:t> /*</a:t>
            </a:r>
            <a:r>
              <a:rPr lang="zh-CN" altLang="en-US" dirty="0"/>
              <a:t>拒绝删除*</a:t>
            </a:r>
            <a:r>
              <a:rPr lang="en-US" altLang="zh-CN" dirty="0"/>
              <a:t>/</a:t>
            </a:r>
          </a:p>
          <a:p>
            <a:pPr lvl="2" eaLnBrk="1" hangingPunct="1">
              <a:buFontTx/>
              <a:buNone/>
            </a:pPr>
            <a:r>
              <a:rPr lang="en-US" altLang="zh-CN" dirty="0">
                <a:solidFill>
                  <a:schemeClr val="accent2"/>
                </a:solidFill>
              </a:rPr>
              <a:t>ON UPDATE CASCADE</a:t>
            </a:r>
            <a:r>
              <a:rPr lang="en-US" altLang="zh-CN" dirty="0"/>
              <a:t> /*</a:t>
            </a:r>
            <a:r>
              <a:rPr lang="zh-CN" altLang="en-US" dirty="0"/>
              <a:t>当更新</a:t>
            </a:r>
            <a:r>
              <a:rPr lang="en-US" altLang="zh-CN" dirty="0"/>
              <a:t>Course</a:t>
            </a:r>
            <a:r>
              <a:rPr lang="zh-CN" altLang="en-US" dirty="0"/>
              <a:t>表中的</a:t>
            </a:r>
            <a:r>
              <a:rPr lang="en-US" altLang="zh-CN" dirty="0" err="1"/>
              <a:t>Cno</a:t>
            </a:r>
            <a:r>
              <a:rPr lang="zh-CN" altLang="en-US" dirty="0"/>
              <a:t>时，</a:t>
            </a:r>
            <a:br>
              <a:rPr lang="en-US" altLang="zh-CN" dirty="0"/>
            </a:br>
            <a:r>
              <a:rPr lang="zh-CN" altLang="en-US" dirty="0"/>
              <a:t>级联更新</a:t>
            </a:r>
            <a:r>
              <a:rPr lang="en-US" altLang="zh-CN" dirty="0"/>
              <a:t>SC</a:t>
            </a:r>
            <a:r>
              <a:rPr lang="zh-CN" altLang="en-US" dirty="0"/>
              <a:t>表中相应的元组*</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92D366E1-A06A-4DA7-96F6-B010DEE15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38BBBD-84D3-4F4F-8612-05C9B2E753CB}"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2090FD79-CF46-4B84-B567-CC11935EBFCF}"/>
              </a:ext>
            </a:extLst>
          </p:cNvPr>
          <p:cNvSpPr>
            <a:spLocks noGrp="1" noChangeArrowheads="1"/>
          </p:cNvSpPr>
          <p:nvPr>
            <p:ph type="title"/>
          </p:nvPr>
        </p:nvSpPr>
        <p:spPr/>
        <p:txBody>
          <a:bodyPr/>
          <a:lstStyle/>
          <a:p>
            <a:pPr eaLnBrk="1" hangingPunct="1"/>
            <a:r>
              <a:rPr lang="en-US" altLang="zh-CN">
                <a:solidFill>
                  <a:srgbClr val="3333CC"/>
                </a:solidFill>
              </a:rPr>
              <a:t>5.3 </a:t>
            </a:r>
            <a:r>
              <a:rPr lang="zh-CN" altLang="en-US" b="1">
                <a:solidFill>
                  <a:srgbClr val="3333CC"/>
                </a:solidFill>
              </a:rPr>
              <a:t>用户定义的完整性</a:t>
            </a:r>
          </a:p>
        </p:txBody>
      </p:sp>
      <p:sp>
        <p:nvSpPr>
          <p:cNvPr id="20484" name="Rectangle 3">
            <a:extLst>
              <a:ext uri="{FF2B5EF4-FFF2-40B4-BE49-F238E27FC236}">
                <a16:creationId xmlns:a16="http://schemas.microsoft.com/office/drawing/2014/main" id="{9A3DA85E-32A3-417C-8010-4306FF1D345E}"/>
              </a:ext>
            </a:extLst>
          </p:cNvPr>
          <p:cNvSpPr>
            <a:spLocks noGrp="1" noChangeArrowheads="1"/>
          </p:cNvSpPr>
          <p:nvPr>
            <p:ph type="body" idx="1"/>
          </p:nvPr>
        </p:nvSpPr>
        <p:spPr>
          <a:xfrm>
            <a:off x="457200" y="1600200"/>
            <a:ext cx="8229600" cy="3124200"/>
          </a:xfrm>
        </p:spPr>
        <p:txBody>
          <a:bodyPr/>
          <a:lstStyle/>
          <a:p>
            <a:pPr eaLnBrk="1" hangingPunct="1"/>
            <a:r>
              <a:rPr lang="zh-CN" altLang="en-US" sz="4000"/>
              <a:t>用户定义的完整性就是针对某一具体应用的数据必须满足的语义要求</a:t>
            </a:r>
          </a:p>
          <a:p>
            <a:pPr eaLnBrk="1" hangingPunct="1"/>
            <a:r>
              <a:rPr lang="en-US" altLang="zh-CN" sz="4000"/>
              <a:t>RDBMS</a:t>
            </a:r>
            <a:r>
              <a:rPr lang="zh-CN" altLang="en-US" sz="4000"/>
              <a:t>提供，而不必由应用程序承担</a:t>
            </a:r>
          </a:p>
          <a:p>
            <a:pPr eaLnBrk="1" hangingPunct="1"/>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3EDF5CD7-4FED-4401-B339-4864C0CEED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1F7294-97A7-4C84-A5AB-F5DE98DD23F9}"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6B7F6223-59E8-4262-97C6-A5B80C478336}"/>
              </a:ext>
            </a:extLst>
          </p:cNvPr>
          <p:cNvSpPr>
            <a:spLocks noGrp="1" noChangeArrowheads="1"/>
          </p:cNvSpPr>
          <p:nvPr>
            <p:ph type="title"/>
          </p:nvPr>
        </p:nvSpPr>
        <p:spPr>
          <a:xfrm>
            <a:off x="457200" y="44450"/>
            <a:ext cx="8229600" cy="1143000"/>
          </a:xfrm>
        </p:spPr>
        <p:txBody>
          <a:bodyPr/>
          <a:lstStyle/>
          <a:p>
            <a:pPr eaLnBrk="1" hangingPunct="1"/>
            <a:r>
              <a:rPr lang="zh-CN" altLang="en-US" b="1">
                <a:solidFill>
                  <a:srgbClr val="3333CC"/>
                </a:solidFill>
              </a:rPr>
              <a:t>数据库完整性</a:t>
            </a:r>
          </a:p>
        </p:txBody>
      </p:sp>
      <p:sp>
        <p:nvSpPr>
          <p:cNvPr id="9219" name="Rectangle 3">
            <a:extLst>
              <a:ext uri="{FF2B5EF4-FFF2-40B4-BE49-F238E27FC236}">
                <a16:creationId xmlns:a16="http://schemas.microsoft.com/office/drawing/2014/main" id="{54CACDE7-495B-435F-A7BC-B0A885B28723}"/>
              </a:ext>
            </a:extLst>
          </p:cNvPr>
          <p:cNvSpPr>
            <a:spLocks noGrp="1" noChangeArrowheads="1"/>
          </p:cNvSpPr>
          <p:nvPr>
            <p:ph type="body" idx="1"/>
          </p:nvPr>
        </p:nvSpPr>
        <p:spPr>
          <a:xfrm>
            <a:off x="468313" y="1125538"/>
            <a:ext cx="8280400" cy="5327650"/>
          </a:xfrm>
        </p:spPr>
        <p:txBody>
          <a:bodyPr/>
          <a:lstStyle/>
          <a:p>
            <a:pPr marL="609600" indent="-609600" eaLnBrk="1" hangingPunct="1"/>
            <a:r>
              <a:rPr lang="zh-CN" altLang="en-US"/>
              <a:t>数据库完整性是指数据的</a:t>
            </a:r>
            <a:r>
              <a:rPr lang="zh-CN" altLang="en-US">
                <a:solidFill>
                  <a:schemeClr val="accent2"/>
                </a:solidFill>
              </a:rPr>
              <a:t>正确性和相容性</a:t>
            </a:r>
          </a:p>
          <a:p>
            <a:pPr marL="609600" indent="-609600" eaLnBrk="1" hangingPunct="1"/>
            <a:r>
              <a:rPr lang="zh-CN" altLang="en-US">
                <a:solidFill>
                  <a:schemeClr val="accent2"/>
                </a:solidFill>
              </a:rPr>
              <a:t>数据的完整性和安全性是两个不同概念</a:t>
            </a:r>
          </a:p>
          <a:p>
            <a:pPr marL="609600" indent="-609600" eaLnBrk="1" hangingPunct="1"/>
            <a:r>
              <a:rPr lang="zh-CN" altLang="en-US">
                <a:solidFill>
                  <a:schemeClr val="accent2"/>
                </a:solidFill>
              </a:rPr>
              <a:t>数据的完整性</a:t>
            </a:r>
          </a:p>
          <a:p>
            <a:pPr marL="990600" lvl="1" indent="-533400" eaLnBrk="1" hangingPunct="1">
              <a:buFontTx/>
              <a:buAutoNum type="circleNumDbPlain"/>
            </a:pPr>
            <a:r>
              <a:rPr lang="zh-CN" altLang="en-US" sz="3200"/>
              <a:t>防止数据库中存在不符合语义的数据，也就是防止数据库中存在不正确的数据</a:t>
            </a:r>
          </a:p>
          <a:p>
            <a:pPr marL="990600" lvl="1" indent="-533400" eaLnBrk="1" hangingPunct="1">
              <a:buFontTx/>
              <a:buAutoNum type="circleNumDbPlain"/>
            </a:pPr>
            <a:r>
              <a:rPr lang="zh-CN" altLang="en-US" sz="3200"/>
              <a:t>防范对象：不合语义、不正确的数据</a:t>
            </a:r>
          </a:p>
          <a:p>
            <a:pPr marL="609600" indent="-609600" eaLnBrk="1" hangingPunct="1"/>
            <a:r>
              <a:rPr lang="zh-CN" altLang="en-US">
                <a:solidFill>
                  <a:schemeClr val="accent2"/>
                </a:solidFill>
              </a:rPr>
              <a:t>数据的安全性</a:t>
            </a:r>
          </a:p>
          <a:p>
            <a:pPr marL="990600" lvl="1" indent="-533400" eaLnBrk="1" hangingPunct="1">
              <a:buFontTx/>
              <a:buAutoNum type="circleNumDbPlain"/>
            </a:pPr>
            <a:r>
              <a:rPr lang="zh-CN" altLang="en-US" sz="3200"/>
              <a:t>保护数据库防止恶意破坏和非法存取</a:t>
            </a:r>
          </a:p>
          <a:p>
            <a:pPr marL="990600" lvl="1" indent="-533400" eaLnBrk="1" hangingPunct="1">
              <a:buFontTx/>
              <a:buAutoNum type="circleNumDbPlain"/>
            </a:pPr>
            <a:r>
              <a:rPr lang="zh-CN" altLang="en-US" sz="3200"/>
              <a:t>防范对象：非法用户和非法操作</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C3103940-FD72-4907-AFA7-1DD3CC6BD7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BD6E83-E4F3-47C3-8FB2-AC0D261E6CF3}"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761386D2-549B-4A4B-91F8-722E93086682}"/>
              </a:ext>
            </a:extLst>
          </p:cNvPr>
          <p:cNvSpPr>
            <a:spLocks noGrp="1" noChangeArrowheads="1"/>
          </p:cNvSpPr>
          <p:nvPr>
            <p:ph type="title"/>
          </p:nvPr>
        </p:nvSpPr>
        <p:spPr/>
        <p:txBody>
          <a:bodyPr/>
          <a:lstStyle/>
          <a:p>
            <a:pPr eaLnBrk="1" hangingPunct="1"/>
            <a:r>
              <a:rPr lang="en-US" altLang="zh-CN">
                <a:solidFill>
                  <a:srgbClr val="3333CC"/>
                </a:solidFill>
              </a:rPr>
              <a:t>5.3 </a:t>
            </a:r>
            <a:r>
              <a:rPr lang="zh-CN" altLang="en-US" b="1">
                <a:solidFill>
                  <a:srgbClr val="3333CC"/>
                </a:solidFill>
              </a:rPr>
              <a:t>用户定义的完整性</a:t>
            </a:r>
          </a:p>
        </p:txBody>
      </p:sp>
      <p:sp>
        <p:nvSpPr>
          <p:cNvPr id="21508" name="Rectangle 3">
            <a:extLst>
              <a:ext uri="{FF2B5EF4-FFF2-40B4-BE49-F238E27FC236}">
                <a16:creationId xmlns:a16="http://schemas.microsoft.com/office/drawing/2014/main" id="{EC574308-FD51-4A8A-91F4-B2C0A60A5BCB}"/>
              </a:ext>
            </a:extLst>
          </p:cNvPr>
          <p:cNvSpPr>
            <a:spLocks noGrp="1" noChangeArrowheads="1"/>
          </p:cNvSpPr>
          <p:nvPr>
            <p:ph type="body" idx="1"/>
          </p:nvPr>
        </p:nvSpPr>
        <p:spPr>
          <a:xfrm>
            <a:off x="500063" y="1643063"/>
            <a:ext cx="8229600" cy="2286000"/>
          </a:xfrm>
        </p:spPr>
        <p:txBody>
          <a:bodyPr/>
          <a:lstStyle/>
          <a:p>
            <a:pPr eaLnBrk="1" hangingPunct="1">
              <a:buFontTx/>
              <a:buNone/>
            </a:pPr>
            <a:r>
              <a:rPr lang="en-US" altLang="zh-CN" sz="3600" b="1"/>
              <a:t>5.3.1 </a:t>
            </a:r>
            <a:r>
              <a:rPr lang="zh-CN" altLang="en-US" sz="3600"/>
              <a:t>属性上的约束条件</a:t>
            </a:r>
          </a:p>
          <a:p>
            <a:pPr eaLnBrk="1" hangingPunct="1">
              <a:buFontTx/>
              <a:buNone/>
            </a:pPr>
            <a:r>
              <a:rPr lang="en-US" altLang="zh-CN" sz="3600" b="1"/>
              <a:t>5.3.2 </a:t>
            </a:r>
            <a:r>
              <a:rPr lang="zh-CN" altLang="en-US" sz="3600"/>
              <a:t>元组上的约束条件</a:t>
            </a:r>
          </a:p>
          <a:p>
            <a:pPr eaLnBrk="1" hangingPunct="1">
              <a:buFontTx/>
              <a:buNone/>
            </a:pPr>
            <a:endParaRPr lang="zh-CN" altLang="en-US" sz="3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15ABCB9-3F30-4AF7-A8E4-7357862C78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B21A61-CF4D-48DF-ACFA-474FED3AB781}"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B863A50B-F3F9-426C-8A26-BE6AEF2B9E1E}"/>
              </a:ext>
            </a:extLst>
          </p:cNvPr>
          <p:cNvSpPr>
            <a:spLocks noGrp="1" noChangeArrowheads="1"/>
          </p:cNvSpPr>
          <p:nvPr>
            <p:ph type="title"/>
          </p:nvPr>
        </p:nvSpPr>
        <p:spPr/>
        <p:txBody>
          <a:bodyPr/>
          <a:lstStyle/>
          <a:p>
            <a:pPr eaLnBrk="1" hangingPunct="1"/>
            <a:r>
              <a:rPr lang="en-US" altLang="zh-CN">
                <a:solidFill>
                  <a:srgbClr val="3333CC"/>
                </a:solidFill>
              </a:rPr>
              <a:t>5.3.1 </a:t>
            </a:r>
            <a:r>
              <a:rPr lang="zh-CN" altLang="en-US" b="1">
                <a:solidFill>
                  <a:srgbClr val="3333CC"/>
                </a:solidFill>
              </a:rPr>
              <a:t>属性上的约束条件</a:t>
            </a:r>
          </a:p>
        </p:txBody>
      </p:sp>
      <p:sp>
        <p:nvSpPr>
          <p:cNvPr id="22532" name="Rectangle 3">
            <a:extLst>
              <a:ext uri="{FF2B5EF4-FFF2-40B4-BE49-F238E27FC236}">
                <a16:creationId xmlns:a16="http://schemas.microsoft.com/office/drawing/2014/main" id="{F06DE9C8-1F03-449B-BF98-510B511A2B81}"/>
              </a:ext>
            </a:extLst>
          </p:cNvPr>
          <p:cNvSpPr>
            <a:spLocks noGrp="1" noChangeArrowheads="1"/>
          </p:cNvSpPr>
          <p:nvPr>
            <p:ph type="body" idx="1"/>
          </p:nvPr>
        </p:nvSpPr>
        <p:spPr>
          <a:xfrm>
            <a:off x="0" y="1414463"/>
            <a:ext cx="9144000" cy="4894262"/>
          </a:xfrm>
        </p:spPr>
        <p:txBody>
          <a:bodyPr/>
          <a:lstStyle/>
          <a:p>
            <a:pPr marL="609600" indent="-609600" eaLnBrk="1" hangingPunct="1">
              <a:buFontTx/>
              <a:buNone/>
            </a:pPr>
            <a:r>
              <a:rPr lang="zh-CN" altLang="en-US" sz="4000"/>
              <a:t>    在</a:t>
            </a:r>
            <a:r>
              <a:rPr lang="en-US" altLang="zh-CN" sz="4000"/>
              <a:t>CREATE TABLE</a:t>
            </a:r>
            <a:r>
              <a:rPr lang="zh-CN" altLang="en-US" sz="4000"/>
              <a:t>中定义属性的同时可以根据应用要求，定义属性上的约束条件，即属性值限制，包括：</a:t>
            </a:r>
          </a:p>
          <a:p>
            <a:pPr marL="990600" lvl="1" indent="-533400" eaLnBrk="1" hangingPunct="1">
              <a:buFontTx/>
              <a:buAutoNum type="circleNumDbPlain"/>
            </a:pPr>
            <a:r>
              <a:rPr lang="zh-CN" altLang="en-US" sz="4000"/>
              <a:t>列值非空 </a:t>
            </a:r>
            <a:r>
              <a:rPr lang="en-US" altLang="zh-CN" sz="4000"/>
              <a:t>(NOT NULL)</a:t>
            </a:r>
            <a:endParaRPr lang="zh-CN" altLang="en-US" sz="4000"/>
          </a:p>
          <a:p>
            <a:pPr marL="990600" lvl="1" indent="-533400" eaLnBrk="1" hangingPunct="1">
              <a:buFontTx/>
              <a:buAutoNum type="circleNumDbPlain"/>
            </a:pPr>
            <a:r>
              <a:rPr lang="zh-CN" altLang="en-US" sz="4000"/>
              <a:t>列值唯一 </a:t>
            </a:r>
            <a:r>
              <a:rPr lang="en-US" altLang="zh-CN" sz="4000"/>
              <a:t>(UNIQUE)</a:t>
            </a:r>
            <a:endParaRPr lang="zh-CN" altLang="en-US" sz="4000"/>
          </a:p>
          <a:p>
            <a:pPr marL="990600" lvl="1" indent="-533400" eaLnBrk="1" hangingPunct="1">
              <a:buFontTx/>
              <a:buAutoNum type="circleNumDbPlain"/>
            </a:pPr>
            <a:r>
              <a:rPr lang="zh-CN" altLang="en-US" sz="4000"/>
              <a:t>检查列值是否满足一个布尔表达式</a:t>
            </a:r>
            <a:r>
              <a:rPr lang="en-US" altLang="zh-CN" sz="4000"/>
              <a:t>(CHECK)</a:t>
            </a:r>
            <a:endParaRPr lang="zh-CN" altLang="en-US" sz="4000"/>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28589106-E70A-462C-8B1F-2F78A06716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6F9E28-0717-4DD6-8009-11D0E39F1AC0}"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AD17C2CC-D886-4014-BA2C-615C13A9B345}"/>
              </a:ext>
            </a:extLst>
          </p:cNvPr>
          <p:cNvSpPr>
            <a:spLocks noGrp="1" noChangeArrowheads="1"/>
          </p:cNvSpPr>
          <p:nvPr>
            <p:ph type="title"/>
          </p:nvPr>
        </p:nvSpPr>
        <p:spPr/>
        <p:txBody>
          <a:bodyPr/>
          <a:lstStyle/>
          <a:p>
            <a:pPr eaLnBrk="1" hangingPunct="1"/>
            <a:r>
              <a:rPr lang="zh-CN" altLang="en-US" b="1">
                <a:solidFill>
                  <a:srgbClr val="3333CC"/>
                </a:solidFill>
              </a:rPr>
              <a:t>属性上的约束条件的定义</a:t>
            </a:r>
          </a:p>
        </p:txBody>
      </p:sp>
      <p:sp>
        <p:nvSpPr>
          <p:cNvPr id="23556" name="Rectangle 3">
            <a:extLst>
              <a:ext uri="{FF2B5EF4-FFF2-40B4-BE49-F238E27FC236}">
                <a16:creationId xmlns:a16="http://schemas.microsoft.com/office/drawing/2014/main" id="{53A041A5-443A-4B7B-874F-94EFCFF2CE02}"/>
              </a:ext>
            </a:extLst>
          </p:cNvPr>
          <p:cNvSpPr>
            <a:spLocks noGrp="1" noChangeArrowheads="1"/>
          </p:cNvSpPr>
          <p:nvPr>
            <p:ph type="body" idx="1"/>
          </p:nvPr>
        </p:nvSpPr>
        <p:spPr>
          <a:xfrm>
            <a:off x="142875" y="1368425"/>
            <a:ext cx="8893175" cy="5516563"/>
          </a:xfrm>
        </p:spPr>
        <p:txBody>
          <a:bodyPr/>
          <a:lstStyle/>
          <a:p>
            <a:pPr eaLnBrk="1" hangingPunct="1">
              <a:buFontTx/>
              <a:buNone/>
            </a:pPr>
            <a:r>
              <a:rPr lang="zh-CN" altLang="en-US" sz="2800"/>
              <a:t>例</a:t>
            </a:r>
            <a:r>
              <a:rPr lang="en-US" altLang="zh-CN" sz="2800"/>
              <a:t>5. </a:t>
            </a:r>
            <a:r>
              <a:rPr lang="zh-CN" altLang="en-US" sz="2800"/>
              <a:t>在定义</a:t>
            </a:r>
            <a:r>
              <a:rPr lang="en-US" altLang="zh-CN" sz="2800"/>
              <a:t>SC</a:t>
            </a:r>
            <a:r>
              <a:rPr lang="zh-CN" altLang="en-US" sz="2800"/>
              <a:t>表时，说明</a:t>
            </a:r>
            <a:r>
              <a:rPr lang="en-US" altLang="zh-CN" sz="2800"/>
              <a:t>Sno</a:t>
            </a:r>
            <a:r>
              <a:rPr lang="zh-CN" altLang="en-US" sz="2800"/>
              <a:t>、</a:t>
            </a:r>
            <a:r>
              <a:rPr lang="en-US" altLang="zh-CN" sz="2800"/>
              <a:t>Cno</a:t>
            </a:r>
            <a:r>
              <a:rPr lang="zh-CN" altLang="en-US" sz="2800"/>
              <a:t>、</a:t>
            </a:r>
            <a:r>
              <a:rPr lang="en-US" altLang="zh-CN" sz="2800"/>
              <a:t>Grade</a:t>
            </a:r>
            <a:r>
              <a:rPr lang="zh-CN" altLang="en-US" sz="2800"/>
              <a:t>属性不允许取空值</a:t>
            </a:r>
          </a:p>
          <a:p>
            <a:pPr lvl="1" eaLnBrk="1" hangingPunct="1">
              <a:buFontTx/>
              <a:buNone/>
            </a:pPr>
            <a:r>
              <a:rPr lang="en-US" altLang="zh-CN"/>
              <a:t>CREATE TABLE SC</a:t>
            </a:r>
          </a:p>
          <a:p>
            <a:pPr lvl="2" eaLnBrk="1" hangingPunct="1">
              <a:buFontTx/>
              <a:buNone/>
            </a:pPr>
            <a:r>
              <a:rPr lang="en-US" altLang="zh-CN" sz="2800"/>
              <a:t>(Sno CHAR(9) </a:t>
            </a:r>
            <a:r>
              <a:rPr lang="en-US" altLang="zh-CN" sz="2800">
                <a:solidFill>
                  <a:schemeClr val="accent2"/>
                </a:solidFill>
              </a:rPr>
              <a:t>NOT NULL</a:t>
            </a:r>
            <a:r>
              <a:rPr lang="zh-CN" altLang="en-US" sz="2800"/>
              <a:t>，</a:t>
            </a:r>
            <a:r>
              <a:rPr lang="en-US" altLang="zh-CN" sz="2800"/>
              <a:t>/*</a:t>
            </a:r>
            <a:r>
              <a:rPr lang="zh-CN" altLang="en-US" sz="2800"/>
              <a:t>不允许取空值*</a:t>
            </a:r>
            <a:r>
              <a:rPr lang="en-US" altLang="zh-CN" sz="2800"/>
              <a:t>/</a:t>
            </a:r>
          </a:p>
          <a:p>
            <a:pPr lvl="2" eaLnBrk="1" hangingPunct="1">
              <a:buFontTx/>
              <a:buNone/>
            </a:pPr>
            <a:r>
              <a:rPr lang="en-US" altLang="zh-CN" sz="2800"/>
              <a:t>Cno CHAR(4) </a:t>
            </a:r>
            <a:r>
              <a:rPr lang="en-US" altLang="zh-CN" sz="2800">
                <a:solidFill>
                  <a:schemeClr val="accent2"/>
                </a:solidFill>
              </a:rPr>
              <a:t>NOT NULL</a:t>
            </a:r>
            <a:r>
              <a:rPr lang="zh-CN" altLang="en-US" sz="2800"/>
              <a:t>，</a:t>
            </a:r>
          </a:p>
          <a:p>
            <a:pPr lvl="2" eaLnBrk="1" hangingPunct="1">
              <a:buFontTx/>
              <a:buNone/>
            </a:pPr>
            <a:r>
              <a:rPr lang="en-US" altLang="zh-CN" sz="2800"/>
              <a:t>Grade SMALLINT </a:t>
            </a:r>
            <a:r>
              <a:rPr lang="en-US" altLang="zh-CN" sz="2800">
                <a:solidFill>
                  <a:schemeClr val="accent2"/>
                </a:solidFill>
              </a:rPr>
              <a:t>NOT NULL</a:t>
            </a:r>
            <a:r>
              <a:rPr lang="zh-CN" altLang="en-US" sz="2800"/>
              <a:t>，</a:t>
            </a:r>
          </a:p>
          <a:p>
            <a:pPr lvl="2" eaLnBrk="1" hangingPunct="1">
              <a:buFontTx/>
              <a:buNone/>
            </a:pPr>
            <a:r>
              <a:rPr lang="en-US" altLang="zh-CN" sz="2800"/>
              <a:t>PRIMARY KEY (Sno</a:t>
            </a:r>
            <a:r>
              <a:rPr lang="zh-CN" altLang="en-US" sz="2800"/>
              <a:t>，</a:t>
            </a:r>
            <a:r>
              <a:rPr lang="en-US" altLang="zh-CN" sz="2800"/>
              <a:t>Cno)</a:t>
            </a:r>
            <a:r>
              <a:rPr lang="zh-CN" altLang="en-US" sz="2800"/>
              <a:t>，</a:t>
            </a:r>
          </a:p>
          <a:p>
            <a:pPr lvl="2" eaLnBrk="1" hangingPunct="1">
              <a:buFontTx/>
              <a:buNone/>
            </a:pPr>
            <a:r>
              <a:rPr lang="en-US" altLang="zh-CN" sz="2800"/>
              <a:t>/* </a:t>
            </a:r>
            <a:r>
              <a:rPr lang="zh-CN" altLang="en-US" sz="2800"/>
              <a:t>如果在表级定义实体完整性，隐含</a:t>
            </a:r>
            <a:r>
              <a:rPr lang="en-US" altLang="zh-CN" sz="2800"/>
              <a:t>Sno</a:t>
            </a:r>
            <a:r>
              <a:rPr lang="zh-CN" altLang="en-US" sz="2800"/>
              <a:t>，</a:t>
            </a:r>
            <a:r>
              <a:rPr lang="en-US" altLang="zh-CN" sz="2800"/>
              <a:t>Cno</a:t>
            </a:r>
            <a:r>
              <a:rPr lang="zh-CN" altLang="en-US" sz="2800"/>
              <a:t>不允许取空值，则在列级不允许取空值的定义就不必写了* </a:t>
            </a:r>
            <a:r>
              <a:rPr lang="en-US" altLang="zh-CN" sz="2800"/>
              <a:t>/</a:t>
            </a:r>
          </a:p>
          <a:p>
            <a:pPr lvl="2" eaLnBrk="1" hangingPunct="1">
              <a:buFontTx/>
              <a:buNone/>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E5AACF4D-1273-4436-8BDA-EDCE74B2A6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686F95-9A9E-4A0D-931F-6B6B72F58708}" type="slidenum">
              <a:rPr lang="zh-CN" altLang="en-US"/>
              <a:pPr eaLnBrk="1" hangingPunct="1"/>
              <a:t>23</a:t>
            </a:fld>
            <a:endParaRPr lang="en-US" altLang="zh-CN"/>
          </a:p>
        </p:txBody>
      </p:sp>
      <p:sp>
        <p:nvSpPr>
          <p:cNvPr id="24579" name="Rectangle 2">
            <a:extLst>
              <a:ext uri="{FF2B5EF4-FFF2-40B4-BE49-F238E27FC236}">
                <a16:creationId xmlns:a16="http://schemas.microsoft.com/office/drawing/2014/main" id="{95CF1E95-0DAD-496A-A790-EC336230C8CC}"/>
              </a:ext>
            </a:extLst>
          </p:cNvPr>
          <p:cNvSpPr>
            <a:spLocks noGrp="1" noChangeArrowheads="1"/>
          </p:cNvSpPr>
          <p:nvPr>
            <p:ph type="title"/>
          </p:nvPr>
        </p:nvSpPr>
        <p:spPr/>
        <p:txBody>
          <a:bodyPr/>
          <a:lstStyle/>
          <a:p>
            <a:pPr eaLnBrk="1" hangingPunct="1"/>
            <a:r>
              <a:rPr lang="zh-CN" altLang="en-US" b="1">
                <a:solidFill>
                  <a:srgbClr val="3333CC"/>
                </a:solidFill>
              </a:rPr>
              <a:t>属性上的约束条件的定义</a:t>
            </a:r>
          </a:p>
        </p:txBody>
      </p:sp>
      <p:sp>
        <p:nvSpPr>
          <p:cNvPr id="24580" name="Rectangle 3">
            <a:extLst>
              <a:ext uri="{FF2B5EF4-FFF2-40B4-BE49-F238E27FC236}">
                <a16:creationId xmlns:a16="http://schemas.microsoft.com/office/drawing/2014/main" id="{7755D117-BC15-4FAD-A475-A8E4E3B35B1B}"/>
              </a:ext>
            </a:extLst>
          </p:cNvPr>
          <p:cNvSpPr>
            <a:spLocks noGrp="1" noChangeArrowheads="1"/>
          </p:cNvSpPr>
          <p:nvPr>
            <p:ph type="body" idx="1"/>
          </p:nvPr>
        </p:nvSpPr>
        <p:spPr>
          <a:xfrm>
            <a:off x="250825" y="1412875"/>
            <a:ext cx="8713788" cy="5257800"/>
          </a:xfrm>
        </p:spPr>
        <p:txBody>
          <a:bodyPr/>
          <a:lstStyle/>
          <a:p>
            <a:pPr eaLnBrk="1" hangingPunct="1">
              <a:buFontTx/>
              <a:buNone/>
            </a:pPr>
            <a:r>
              <a:rPr lang="zh-CN" altLang="en-US"/>
              <a:t>例</a:t>
            </a:r>
            <a:r>
              <a:rPr lang="en-US" altLang="zh-CN"/>
              <a:t>6. </a:t>
            </a:r>
            <a:r>
              <a:rPr lang="zh-CN" altLang="en-US"/>
              <a:t>建立部门表</a:t>
            </a:r>
            <a:r>
              <a:rPr lang="en-US" altLang="zh-CN"/>
              <a:t>DEPT</a:t>
            </a:r>
            <a:r>
              <a:rPr lang="zh-CN" altLang="en-US"/>
              <a:t>，要求部门名称</a:t>
            </a:r>
            <a:r>
              <a:rPr lang="en-US" altLang="zh-CN"/>
              <a:t>Dname</a:t>
            </a:r>
            <a:r>
              <a:rPr lang="zh-CN" altLang="en-US"/>
              <a:t>列取值唯一，部门编号</a:t>
            </a:r>
            <a:r>
              <a:rPr lang="en-US" altLang="zh-CN"/>
              <a:t>Deptno</a:t>
            </a:r>
            <a:r>
              <a:rPr lang="zh-CN" altLang="en-US"/>
              <a:t>列为主码</a:t>
            </a:r>
          </a:p>
          <a:p>
            <a:pPr lvl="1" eaLnBrk="1" hangingPunct="1">
              <a:buFontTx/>
              <a:buNone/>
            </a:pPr>
            <a:r>
              <a:rPr lang="en-US" altLang="zh-CN" sz="3200"/>
              <a:t>CREATE TABLE DEPT</a:t>
            </a:r>
          </a:p>
          <a:p>
            <a:pPr lvl="2" eaLnBrk="1" hangingPunct="1">
              <a:buFontTx/>
              <a:buNone/>
            </a:pPr>
            <a:r>
              <a:rPr lang="en-US" altLang="zh-CN" sz="2800"/>
              <a:t>(Deptno NUMERIC(2)</a:t>
            </a:r>
            <a:r>
              <a:rPr lang="zh-CN" altLang="en-US" sz="2800"/>
              <a:t>，</a:t>
            </a:r>
          </a:p>
          <a:p>
            <a:pPr lvl="2" eaLnBrk="1" hangingPunct="1">
              <a:buFontTx/>
              <a:buNone/>
            </a:pPr>
            <a:r>
              <a:rPr lang="en-US" altLang="zh-CN" sz="2800"/>
              <a:t>Dname CHAR(9) </a:t>
            </a:r>
            <a:r>
              <a:rPr lang="en-US" altLang="zh-CN" sz="2800">
                <a:solidFill>
                  <a:schemeClr val="accent2"/>
                </a:solidFill>
              </a:rPr>
              <a:t>UNIQUE</a:t>
            </a:r>
            <a:r>
              <a:rPr lang="zh-CN" altLang="en-US" sz="2800"/>
              <a:t>，</a:t>
            </a:r>
            <a:endParaRPr lang="en-US" altLang="zh-CN" sz="2800">
              <a:solidFill>
                <a:srgbClr val="3333CC"/>
              </a:solidFill>
            </a:endParaRPr>
          </a:p>
          <a:p>
            <a:pPr lvl="2" eaLnBrk="1" hangingPunct="1">
              <a:buFontTx/>
              <a:buNone/>
            </a:pPr>
            <a:r>
              <a:rPr lang="en-US" altLang="zh-CN" sz="2800"/>
              <a:t>Location CHAR(10)</a:t>
            </a:r>
            <a:r>
              <a:rPr lang="zh-CN" altLang="en-US" sz="2800"/>
              <a:t>，</a:t>
            </a:r>
          </a:p>
          <a:p>
            <a:pPr lvl="2" eaLnBrk="1" hangingPunct="1">
              <a:buFontTx/>
              <a:buNone/>
            </a:pPr>
            <a:r>
              <a:rPr lang="en-US" altLang="zh-CN" sz="2800"/>
              <a:t>PRIMARY KEY (Deptno)</a:t>
            </a:r>
          </a:p>
          <a:p>
            <a:pPr lvl="2" eaLnBrk="1" hangingPunct="1">
              <a:buFontTx/>
              <a:buNone/>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animEffect transition="in" filter="wipe(up)">
                                      <p:cBhvr>
                                        <p:cTn id="7" dur="500"/>
                                        <p:tgtEl>
                                          <p:spTgt spid="24580">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animEffect transition="in" filter="wipe(up)">
                                      <p:cBhvr>
                                        <p:cTn id="11" dur="500"/>
                                        <p:tgtEl>
                                          <p:spTgt spid="24580">
                                            <p:txEl>
                                              <p:pRg st="2" end="2"/>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animEffect transition="in" filter="wipe(up)">
                                      <p:cBhvr>
                                        <p:cTn id="15" dur="500"/>
                                        <p:tgtEl>
                                          <p:spTgt spid="24580">
                                            <p:txEl>
                                              <p:pRg st="3" end="3"/>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animEffect transition="in" filter="wipe(up)">
                                      <p:cBhvr>
                                        <p:cTn id="19" dur="500"/>
                                        <p:tgtEl>
                                          <p:spTgt spid="24580">
                                            <p:txEl>
                                              <p:pRg st="4" end="4"/>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animEffect transition="in" filter="wipe(up)">
                                      <p:cBhvr>
                                        <p:cTn id="23" dur="500"/>
                                        <p:tgtEl>
                                          <p:spTgt spid="24580">
                                            <p:txEl>
                                              <p:pRg st="5" end="5"/>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24580">
                                            <p:txEl>
                                              <p:pRg st="6" end="6"/>
                                            </p:txEl>
                                          </p:spTgt>
                                        </p:tgtEl>
                                        <p:attrNameLst>
                                          <p:attrName>style.visibility</p:attrName>
                                        </p:attrNameLst>
                                      </p:cBhvr>
                                      <p:to>
                                        <p:strVal val="visible"/>
                                      </p:to>
                                    </p:set>
                                    <p:animEffect transition="in" filter="wipe(up)">
                                      <p:cBhvr>
                                        <p:cTn id="27" dur="500"/>
                                        <p:tgtEl>
                                          <p:spTgt spid="245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660D39D4-C4EE-430D-AD6D-2639823F20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6502C7-EEAA-48EA-85AE-CC999FB2898E}" type="slidenum">
              <a:rPr lang="zh-CN" altLang="en-US"/>
              <a:pPr eaLnBrk="1" hangingPunct="1"/>
              <a:t>24</a:t>
            </a:fld>
            <a:endParaRPr lang="en-US" altLang="zh-CN"/>
          </a:p>
        </p:txBody>
      </p:sp>
      <p:sp>
        <p:nvSpPr>
          <p:cNvPr id="25603" name="Rectangle 2">
            <a:extLst>
              <a:ext uri="{FF2B5EF4-FFF2-40B4-BE49-F238E27FC236}">
                <a16:creationId xmlns:a16="http://schemas.microsoft.com/office/drawing/2014/main" id="{11206FCF-7727-4EC4-818D-7B1276A7154A}"/>
              </a:ext>
            </a:extLst>
          </p:cNvPr>
          <p:cNvSpPr>
            <a:spLocks noGrp="1" noChangeArrowheads="1"/>
          </p:cNvSpPr>
          <p:nvPr>
            <p:ph type="title"/>
          </p:nvPr>
        </p:nvSpPr>
        <p:spPr>
          <a:xfrm>
            <a:off x="71438" y="214313"/>
            <a:ext cx="9001125" cy="1143000"/>
          </a:xfrm>
        </p:spPr>
        <p:txBody>
          <a:bodyPr/>
          <a:lstStyle/>
          <a:p>
            <a:pPr eaLnBrk="1" hangingPunct="1"/>
            <a:r>
              <a:rPr lang="zh-CN" altLang="en-US" sz="4000"/>
              <a:t>用</a:t>
            </a:r>
            <a:r>
              <a:rPr lang="en-US" altLang="zh-CN" sz="4000"/>
              <a:t>CHECK</a:t>
            </a:r>
            <a:r>
              <a:rPr lang="zh-CN" altLang="en-US" sz="4000"/>
              <a:t>短语指定列值应满足的条件</a:t>
            </a:r>
          </a:p>
        </p:txBody>
      </p:sp>
      <p:sp>
        <p:nvSpPr>
          <p:cNvPr id="25604" name="Rectangle 3">
            <a:extLst>
              <a:ext uri="{FF2B5EF4-FFF2-40B4-BE49-F238E27FC236}">
                <a16:creationId xmlns:a16="http://schemas.microsoft.com/office/drawing/2014/main" id="{8BBED365-544D-452A-85A7-BA616EFACF87}"/>
              </a:ext>
            </a:extLst>
          </p:cNvPr>
          <p:cNvSpPr>
            <a:spLocks noGrp="1" noChangeArrowheads="1"/>
          </p:cNvSpPr>
          <p:nvPr>
            <p:ph type="body" idx="1"/>
          </p:nvPr>
        </p:nvSpPr>
        <p:spPr>
          <a:xfrm>
            <a:off x="214313" y="1412875"/>
            <a:ext cx="8686800" cy="4945063"/>
          </a:xfrm>
        </p:spPr>
        <p:txBody>
          <a:bodyPr/>
          <a:lstStyle/>
          <a:p>
            <a:pPr eaLnBrk="1" hangingPunct="1">
              <a:buFontTx/>
              <a:buNone/>
            </a:pPr>
            <a:r>
              <a:rPr lang="zh-CN" altLang="en-US"/>
              <a:t>例</a:t>
            </a:r>
            <a:r>
              <a:rPr lang="en-US" altLang="zh-CN"/>
              <a:t>7. Student</a:t>
            </a:r>
            <a:r>
              <a:rPr lang="zh-CN" altLang="en-US"/>
              <a:t>表的</a:t>
            </a:r>
            <a:r>
              <a:rPr lang="en-US" altLang="zh-CN"/>
              <a:t>Ssex</a:t>
            </a:r>
            <a:r>
              <a:rPr lang="zh-CN" altLang="en-US"/>
              <a:t>只允许取“男”或“女”</a:t>
            </a:r>
          </a:p>
          <a:p>
            <a:pPr lvl="1" eaLnBrk="1" hangingPunct="1">
              <a:buFontTx/>
              <a:buNone/>
            </a:pPr>
            <a:r>
              <a:rPr lang="en-US" altLang="zh-CN" sz="3200"/>
              <a:t>CREATE TABLE Student</a:t>
            </a:r>
          </a:p>
          <a:p>
            <a:pPr lvl="2" eaLnBrk="1" hangingPunct="1">
              <a:buFontTx/>
              <a:buNone/>
            </a:pPr>
            <a:r>
              <a:rPr lang="en-US" altLang="zh-CN" sz="2800"/>
              <a:t>(Sno CHAR(9) PRIMARY KEY</a:t>
            </a:r>
            <a:r>
              <a:rPr lang="zh-CN" altLang="en-US" sz="2800"/>
              <a:t>，</a:t>
            </a:r>
          </a:p>
          <a:p>
            <a:pPr lvl="2" eaLnBrk="1" hangingPunct="1">
              <a:buFontTx/>
              <a:buNone/>
            </a:pPr>
            <a:r>
              <a:rPr lang="en-US" altLang="zh-CN" sz="2800"/>
              <a:t>Sname CHAR(8) NOT NULL</a:t>
            </a:r>
            <a:r>
              <a:rPr lang="zh-CN" altLang="en-US" sz="2800"/>
              <a:t>，</a:t>
            </a:r>
          </a:p>
          <a:p>
            <a:pPr lvl="2" eaLnBrk="1" hangingPunct="1">
              <a:buFontTx/>
              <a:buNone/>
            </a:pPr>
            <a:r>
              <a:rPr lang="en-US" altLang="zh-CN" sz="2800">
                <a:solidFill>
                  <a:schemeClr val="accent2"/>
                </a:solidFill>
              </a:rPr>
              <a:t>Ssex CHAR(2) CHECK (Ssex IN (‘</a:t>
            </a:r>
            <a:r>
              <a:rPr lang="zh-CN" altLang="en-US" sz="2800">
                <a:solidFill>
                  <a:schemeClr val="accent2"/>
                </a:solidFill>
              </a:rPr>
              <a:t>男’，</a:t>
            </a:r>
            <a:r>
              <a:rPr lang="en-US" altLang="zh-CN" sz="2800">
                <a:solidFill>
                  <a:schemeClr val="accent2"/>
                </a:solidFill>
              </a:rPr>
              <a:t>‘</a:t>
            </a:r>
            <a:r>
              <a:rPr lang="zh-CN" altLang="en-US" sz="2800">
                <a:solidFill>
                  <a:schemeClr val="accent2"/>
                </a:solidFill>
              </a:rPr>
              <a:t>女’</a:t>
            </a:r>
            <a:r>
              <a:rPr lang="en-US" altLang="zh-CN" sz="2800">
                <a:solidFill>
                  <a:schemeClr val="accent2"/>
                </a:solidFill>
              </a:rPr>
              <a:t>) ) </a:t>
            </a:r>
            <a:r>
              <a:rPr lang="zh-CN" altLang="en-US" sz="2800">
                <a:solidFill>
                  <a:schemeClr val="accent2"/>
                </a:solidFill>
              </a:rPr>
              <a:t>，</a:t>
            </a:r>
          </a:p>
          <a:p>
            <a:pPr lvl="2" eaLnBrk="1" hangingPunct="1">
              <a:buFontTx/>
              <a:buNone/>
            </a:pPr>
            <a:r>
              <a:rPr lang="en-US" altLang="zh-CN" sz="2800"/>
              <a:t>Sage SMALLINT</a:t>
            </a:r>
            <a:r>
              <a:rPr lang="zh-CN" altLang="en-US" sz="2800"/>
              <a:t>，</a:t>
            </a:r>
          </a:p>
          <a:p>
            <a:pPr lvl="2" eaLnBrk="1" hangingPunct="1">
              <a:buFontTx/>
              <a:buNone/>
            </a:pPr>
            <a:r>
              <a:rPr lang="en-US" altLang="zh-CN" sz="2800"/>
              <a:t>Sdept CHAR(20)</a:t>
            </a:r>
          </a:p>
          <a:p>
            <a:pPr lvl="2" eaLnBrk="1" hangingPunct="1">
              <a:buFontTx/>
              <a:buNone/>
            </a:pPr>
            <a:r>
              <a:rPr lang="en-US" altLang="zh-CN" sz="2800"/>
              <a:t>);</a:t>
            </a:r>
          </a:p>
          <a:p>
            <a:pPr lvl="1" eaLnBrk="1" hangingPunct="1">
              <a:buFontTx/>
              <a:buNone/>
            </a:pP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88A1DFC-B82E-4850-A9C7-34F7B1435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5CDA67-390B-416A-A5AF-CB18BAA5EE58}" type="slidenum">
              <a:rPr lang="zh-CN" altLang="en-US"/>
              <a:pPr eaLnBrk="1" hangingPunct="1"/>
              <a:t>25</a:t>
            </a:fld>
            <a:endParaRPr lang="en-US" altLang="zh-CN"/>
          </a:p>
        </p:txBody>
      </p:sp>
      <p:sp>
        <p:nvSpPr>
          <p:cNvPr id="26627" name="Rectangle 2">
            <a:extLst>
              <a:ext uri="{FF2B5EF4-FFF2-40B4-BE49-F238E27FC236}">
                <a16:creationId xmlns:a16="http://schemas.microsoft.com/office/drawing/2014/main" id="{83B566CF-115A-406D-8D76-73F4DA59F0CA}"/>
              </a:ext>
            </a:extLst>
          </p:cNvPr>
          <p:cNvSpPr>
            <a:spLocks noGrp="1" noChangeArrowheads="1"/>
          </p:cNvSpPr>
          <p:nvPr>
            <p:ph type="title"/>
          </p:nvPr>
        </p:nvSpPr>
        <p:spPr>
          <a:xfrm>
            <a:off x="457200" y="274638"/>
            <a:ext cx="8218488" cy="1143000"/>
          </a:xfrm>
        </p:spPr>
        <p:txBody>
          <a:bodyPr/>
          <a:lstStyle/>
          <a:p>
            <a:pPr eaLnBrk="1" hangingPunct="1"/>
            <a:r>
              <a:rPr lang="en-US" altLang="zh-CN" sz="3600">
                <a:solidFill>
                  <a:srgbClr val="3333CC"/>
                </a:solidFill>
              </a:rPr>
              <a:t> </a:t>
            </a:r>
            <a:r>
              <a:rPr lang="zh-CN" altLang="en-US" sz="3600" b="1">
                <a:solidFill>
                  <a:srgbClr val="3333CC"/>
                </a:solidFill>
              </a:rPr>
              <a:t>属性上的约束条件检查和违约处理</a:t>
            </a:r>
          </a:p>
        </p:txBody>
      </p:sp>
      <p:sp>
        <p:nvSpPr>
          <p:cNvPr id="26628" name="Rectangle 3">
            <a:extLst>
              <a:ext uri="{FF2B5EF4-FFF2-40B4-BE49-F238E27FC236}">
                <a16:creationId xmlns:a16="http://schemas.microsoft.com/office/drawing/2014/main" id="{00489437-4FA0-4F09-BB9E-40BD3A3AC0C3}"/>
              </a:ext>
            </a:extLst>
          </p:cNvPr>
          <p:cNvSpPr>
            <a:spLocks noGrp="1" noChangeArrowheads="1"/>
          </p:cNvSpPr>
          <p:nvPr>
            <p:ph type="body" idx="1"/>
          </p:nvPr>
        </p:nvSpPr>
        <p:spPr>
          <a:xfrm>
            <a:off x="468313" y="1557338"/>
            <a:ext cx="8229600" cy="4525962"/>
          </a:xfrm>
        </p:spPr>
        <p:txBody>
          <a:bodyPr/>
          <a:lstStyle/>
          <a:p>
            <a:pPr eaLnBrk="1" hangingPunct="1"/>
            <a:r>
              <a:rPr lang="zh-CN" altLang="en-US" sz="3600"/>
              <a:t>插入元组或修改属性的值时，</a:t>
            </a:r>
            <a:r>
              <a:rPr lang="en-US" altLang="zh-CN" sz="3600"/>
              <a:t>RDBMS</a:t>
            </a:r>
            <a:r>
              <a:rPr lang="zh-CN" altLang="en-US" sz="3600"/>
              <a:t>检查属性上的约束条件是否被满足</a:t>
            </a:r>
          </a:p>
          <a:p>
            <a:pPr eaLnBrk="1" hangingPunct="1"/>
            <a:r>
              <a:rPr lang="zh-CN" altLang="en-US" sz="3600">
                <a:solidFill>
                  <a:srgbClr val="3333CC"/>
                </a:solidFill>
              </a:rPr>
              <a:t>如果不满足则操作被拒绝执行</a:t>
            </a:r>
          </a:p>
          <a:p>
            <a:pPr eaLnBrk="1" hangingPunct="1"/>
            <a:endParaRPr lang="zh-CN" altLang="en-US" sz="3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F7CC79AB-82D6-4325-AD8F-3BE8A8EB87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CE9D09A-0656-441F-8034-74E2A816042A}" type="slidenum">
              <a:rPr lang="zh-CN" altLang="en-US"/>
              <a:pPr eaLnBrk="1" hangingPunct="1"/>
              <a:t>26</a:t>
            </a:fld>
            <a:endParaRPr lang="en-US" altLang="zh-CN"/>
          </a:p>
        </p:txBody>
      </p:sp>
      <p:sp>
        <p:nvSpPr>
          <p:cNvPr id="27651" name="Rectangle 2">
            <a:extLst>
              <a:ext uri="{FF2B5EF4-FFF2-40B4-BE49-F238E27FC236}">
                <a16:creationId xmlns:a16="http://schemas.microsoft.com/office/drawing/2014/main" id="{1D8E3319-2369-47E8-B0B0-0BFF302C2AA9}"/>
              </a:ext>
            </a:extLst>
          </p:cNvPr>
          <p:cNvSpPr>
            <a:spLocks noGrp="1" noChangeArrowheads="1"/>
          </p:cNvSpPr>
          <p:nvPr>
            <p:ph type="title"/>
          </p:nvPr>
        </p:nvSpPr>
        <p:spPr/>
        <p:txBody>
          <a:bodyPr/>
          <a:lstStyle/>
          <a:p>
            <a:pPr eaLnBrk="1" hangingPunct="1"/>
            <a:r>
              <a:rPr lang="en-US" altLang="zh-CN">
                <a:solidFill>
                  <a:srgbClr val="3333CC"/>
                </a:solidFill>
              </a:rPr>
              <a:t>5.3.2 </a:t>
            </a:r>
            <a:r>
              <a:rPr lang="zh-CN" altLang="en-US" b="1">
                <a:solidFill>
                  <a:srgbClr val="3333CC"/>
                </a:solidFill>
              </a:rPr>
              <a:t>元组上的约束条件</a:t>
            </a:r>
          </a:p>
        </p:txBody>
      </p:sp>
      <p:sp>
        <p:nvSpPr>
          <p:cNvPr id="27652" name="Rectangle 3">
            <a:extLst>
              <a:ext uri="{FF2B5EF4-FFF2-40B4-BE49-F238E27FC236}">
                <a16:creationId xmlns:a16="http://schemas.microsoft.com/office/drawing/2014/main" id="{63990FB3-C75D-434A-B5E0-8D10A18D94D3}"/>
              </a:ext>
            </a:extLst>
          </p:cNvPr>
          <p:cNvSpPr>
            <a:spLocks noGrp="1" noChangeArrowheads="1"/>
          </p:cNvSpPr>
          <p:nvPr>
            <p:ph type="body" idx="1"/>
          </p:nvPr>
        </p:nvSpPr>
        <p:spPr>
          <a:xfrm>
            <a:off x="457200" y="1600200"/>
            <a:ext cx="8229600" cy="3989388"/>
          </a:xfrm>
        </p:spPr>
        <p:txBody>
          <a:bodyPr/>
          <a:lstStyle/>
          <a:p>
            <a:pPr eaLnBrk="1" hangingPunct="1"/>
            <a:r>
              <a:rPr lang="zh-CN" altLang="en-US" sz="3600"/>
              <a:t>在</a:t>
            </a:r>
            <a:r>
              <a:rPr lang="en-US" altLang="zh-CN" sz="3600"/>
              <a:t>CREATE TABLE</a:t>
            </a:r>
            <a:r>
              <a:rPr lang="zh-CN" altLang="en-US" sz="3600"/>
              <a:t>时可以用</a:t>
            </a:r>
            <a:r>
              <a:rPr lang="en-US" altLang="zh-CN" sz="3600"/>
              <a:t>CHECK</a:t>
            </a:r>
            <a:r>
              <a:rPr lang="zh-CN" altLang="en-US" sz="3600"/>
              <a:t>短语定义元组上的约束条件，即元组级的限制</a:t>
            </a:r>
          </a:p>
          <a:p>
            <a:pPr eaLnBrk="1" hangingPunct="1"/>
            <a:r>
              <a:rPr lang="zh-CN" altLang="en-US" sz="3600"/>
              <a:t>同属性值限制相比，</a:t>
            </a:r>
            <a:r>
              <a:rPr lang="zh-CN" altLang="en-US" sz="3600">
                <a:solidFill>
                  <a:srgbClr val="3333CC"/>
                </a:solidFill>
              </a:rPr>
              <a:t>元组级的限制可以设置不同属性之间取值的相互约束条件</a:t>
            </a:r>
          </a:p>
          <a:p>
            <a:pPr eaLnBrk="1" hangingPunct="1"/>
            <a:endParaRPr lang="zh-CN" alt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6EBD88BB-7099-4883-A49C-69653A77BC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01780-DA72-4BE5-AEFD-091EECD9D28E}" type="slidenum">
              <a:rPr lang="zh-CN" altLang="en-US"/>
              <a:pPr eaLnBrk="1" hangingPunct="1"/>
              <a:t>27</a:t>
            </a:fld>
            <a:endParaRPr lang="en-US" altLang="zh-CN"/>
          </a:p>
        </p:txBody>
      </p:sp>
      <p:sp>
        <p:nvSpPr>
          <p:cNvPr id="27651" name="Rectangle 3">
            <a:extLst>
              <a:ext uri="{FF2B5EF4-FFF2-40B4-BE49-F238E27FC236}">
                <a16:creationId xmlns:a16="http://schemas.microsoft.com/office/drawing/2014/main" id="{60CBB7A8-2284-439D-9C10-0AFB330683A7}"/>
              </a:ext>
            </a:extLst>
          </p:cNvPr>
          <p:cNvSpPr>
            <a:spLocks noGrp="1" noChangeArrowheads="1"/>
          </p:cNvSpPr>
          <p:nvPr>
            <p:ph type="body" idx="1"/>
          </p:nvPr>
        </p:nvSpPr>
        <p:spPr>
          <a:xfrm>
            <a:off x="179388" y="188913"/>
            <a:ext cx="8964612" cy="6408737"/>
          </a:xfrm>
        </p:spPr>
        <p:txBody>
          <a:bodyPr/>
          <a:lstStyle/>
          <a:p>
            <a:pPr eaLnBrk="1" hangingPunct="1">
              <a:buFontTx/>
              <a:buNone/>
            </a:pPr>
            <a:r>
              <a:rPr lang="zh-CN" altLang="en-US" dirty="0"/>
              <a:t>例</a:t>
            </a:r>
            <a:r>
              <a:rPr lang="en-US" altLang="zh-CN" dirty="0"/>
              <a:t>9. </a:t>
            </a:r>
            <a:r>
              <a:rPr lang="zh-CN" altLang="en-US" dirty="0"/>
              <a:t>当学生性别是男，其名字不能以</a:t>
            </a:r>
            <a:r>
              <a:rPr lang="en-US" altLang="zh-CN" dirty="0"/>
              <a:t>Ms.</a:t>
            </a:r>
            <a:r>
              <a:rPr lang="zh-CN" altLang="en-US" dirty="0"/>
              <a:t>开始</a:t>
            </a:r>
          </a:p>
          <a:p>
            <a:pPr lvl="1" eaLnBrk="1" hangingPunct="1">
              <a:buFontTx/>
              <a:buNone/>
            </a:pPr>
            <a:r>
              <a:rPr lang="en-US" altLang="zh-CN" sz="3200" dirty="0"/>
              <a:t>CREATE TABLE Student</a:t>
            </a:r>
          </a:p>
          <a:p>
            <a:pPr lvl="2" eaLnBrk="1" hangingPunct="1">
              <a:buFontTx/>
              <a:buNone/>
            </a:pPr>
            <a:r>
              <a:rPr lang="en-US" altLang="zh-CN" sz="2800" dirty="0"/>
              <a:t>(Sno CHAR(9)</a:t>
            </a:r>
            <a:r>
              <a:rPr lang="zh-CN" altLang="en-US" sz="2800" dirty="0"/>
              <a:t>，</a:t>
            </a:r>
          </a:p>
          <a:p>
            <a:pPr lvl="2" eaLnBrk="1" hangingPunct="1">
              <a:buFontTx/>
              <a:buNone/>
            </a:pPr>
            <a:r>
              <a:rPr lang="en-US" altLang="zh-CN" sz="2800" dirty="0" err="1"/>
              <a:t>Sname</a:t>
            </a:r>
            <a:r>
              <a:rPr lang="en-US" altLang="zh-CN" sz="2800" dirty="0"/>
              <a:t> CHAR(8) NOT NULL</a:t>
            </a:r>
            <a:r>
              <a:rPr lang="zh-CN" altLang="en-US" sz="2800" dirty="0"/>
              <a:t>，</a:t>
            </a:r>
          </a:p>
          <a:p>
            <a:pPr lvl="2" eaLnBrk="1" hangingPunct="1">
              <a:buFontTx/>
              <a:buNone/>
            </a:pPr>
            <a:r>
              <a:rPr lang="en-US" altLang="zh-CN" sz="2800" dirty="0" err="1"/>
              <a:t>Ssex</a:t>
            </a:r>
            <a:r>
              <a:rPr lang="en-US" altLang="zh-CN" sz="2800" dirty="0"/>
              <a:t> CHAR(2)</a:t>
            </a:r>
            <a:r>
              <a:rPr lang="zh-CN" altLang="en-US" sz="2800" dirty="0"/>
              <a:t>，</a:t>
            </a:r>
          </a:p>
          <a:p>
            <a:pPr lvl="2" eaLnBrk="1" hangingPunct="1">
              <a:buFontTx/>
              <a:buNone/>
            </a:pPr>
            <a:r>
              <a:rPr lang="en-US" altLang="zh-CN" sz="2800" dirty="0"/>
              <a:t>Sage SMALLINT</a:t>
            </a:r>
            <a:r>
              <a:rPr lang="zh-CN" altLang="en-US" sz="2800" dirty="0"/>
              <a:t>，</a:t>
            </a:r>
          </a:p>
          <a:p>
            <a:pPr lvl="2" eaLnBrk="1" hangingPunct="1">
              <a:buFontTx/>
              <a:buNone/>
            </a:pPr>
            <a:r>
              <a:rPr lang="en-US" altLang="zh-CN" sz="2800" dirty="0" err="1"/>
              <a:t>Sdept</a:t>
            </a:r>
            <a:r>
              <a:rPr lang="en-US" altLang="zh-CN" sz="2800" dirty="0"/>
              <a:t> CHAR(20)</a:t>
            </a:r>
            <a:r>
              <a:rPr lang="zh-CN" altLang="en-US" sz="2800" dirty="0"/>
              <a:t>，</a:t>
            </a:r>
          </a:p>
          <a:p>
            <a:pPr lvl="2" eaLnBrk="1" hangingPunct="1">
              <a:buFontTx/>
              <a:buNone/>
            </a:pPr>
            <a:r>
              <a:rPr lang="en-US" altLang="zh-CN" sz="2800" dirty="0"/>
              <a:t>PRIMARY KEY (Sno)</a:t>
            </a:r>
            <a:r>
              <a:rPr lang="zh-CN" altLang="en-US" sz="2800" dirty="0"/>
              <a:t>，</a:t>
            </a:r>
          </a:p>
          <a:p>
            <a:pPr lvl="2" eaLnBrk="1" hangingPunct="1">
              <a:buFontTx/>
              <a:buNone/>
            </a:pPr>
            <a:r>
              <a:rPr lang="en-US" altLang="zh-CN" sz="2800" dirty="0">
                <a:solidFill>
                  <a:schemeClr val="accent2"/>
                </a:solidFill>
              </a:rPr>
              <a:t>CHECK (</a:t>
            </a:r>
            <a:r>
              <a:rPr lang="en-US" altLang="zh-CN" sz="2800" dirty="0" err="1">
                <a:solidFill>
                  <a:schemeClr val="accent2"/>
                </a:solidFill>
              </a:rPr>
              <a:t>Ssex</a:t>
            </a:r>
            <a:r>
              <a:rPr lang="en-US" altLang="zh-CN" sz="2800" dirty="0">
                <a:solidFill>
                  <a:schemeClr val="accent2"/>
                </a:solidFill>
              </a:rPr>
              <a:t>='</a:t>
            </a:r>
            <a:r>
              <a:rPr lang="zh-CN" altLang="en-US" sz="2800" dirty="0">
                <a:solidFill>
                  <a:schemeClr val="accent2"/>
                </a:solidFill>
              </a:rPr>
              <a:t>女</a:t>
            </a:r>
            <a:r>
              <a:rPr lang="en-US" altLang="zh-CN" sz="2800" dirty="0">
                <a:solidFill>
                  <a:schemeClr val="accent2"/>
                </a:solidFill>
              </a:rPr>
              <a:t>' OR </a:t>
            </a:r>
            <a:r>
              <a:rPr lang="en-US" altLang="zh-CN" sz="2800" dirty="0" err="1">
                <a:solidFill>
                  <a:schemeClr val="accent2"/>
                </a:solidFill>
              </a:rPr>
              <a:t>Sname</a:t>
            </a:r>
            <a:r>
              <a:rPr lang="en-US" altLang="zh-CN" sz="2800" dirty="0">
                <a:solidFill>
                  <a:schemeClr val="accent2"/>
                </a:solidFill>
              </a:rPr>
              <a:t> NOT LIKE 'Ms.%')</a:t>
            </a:r>
          </a:p>
          <a:p>
            <a:pPr lvl="2" eaLnBrk="1" hangingPunct="1">
              <a:buFontTx/>
              <a:buNone/>
            </a:pPr>
            <a:r>
              <a:rPr lang="en-US" altLang="zh-CN" sz="2800" dirty="0"/>
              <a:t>/*</a:t>
            </a:r>
            <a:r>
              <a:rPr lang="zh-CN" altLang="en-US" sz="2800" dirty="0"/>
              <a:t>定义了元组中</a:t>
            </a:r>
            <a:r>
              <a:rPr lang="en-US" altLang="zh-CN" sz="2800" dirty="0" err="1"/>
              <a:t>Sname</a:t>
            </a:r>
            <a:r>
              <a:rPr lang="zh-CN" altLang="en-US" sz="2800" dirty="0"/>
              <a:t>和</a:t>
            </a:r>
            <a:r>
              <a:rPr lang="en-US" altLang="zh-CN" sz="2800" dirty="0" err="1"/>
              <a:t>Ssex</a:t>
            </a:r>
            <a:r>
              <a:rPr lang="zh-CN" altLang="en-US" sz="2800" dirty="0"/>
              <a:t>两个属性值之间的约束条件*</a:t>
            </a:r>
            <a:r>
              <a:rPr lang="en-US" altLang="zh-CN" sz="2800" dirty="0"/>
              <a:t>/</a:t>
            </a:r>
          </a:p>
          <a:p>
            <a:pPr lvl="2" eaLnBrk="1" hangingPunct="1">
              <a:buFontTx/>
              <a:buNone/>
            </a:pPr>
            <a:r>
              <a:rPr lang="en-US" altLang="zh-CN"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B64EAF72-DA8C-46D0-80D4-62CFED9F3C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EC0776-1E30-4A97-A14A-CCF5EBECF1CA}" type="slidenum">
              <a:rPr lang="zh-CN" altLang="en-US"/>
              <a:pPr eaLnBrk="1" hangingPunct="1"/>
              <a:t>28</a:t>
            </a:fld>
            <a:endParaRPr lang="en-US" altLang="zh-CN"/>
          </a:p>
        </p:txBody>
      </p:sp>
      <p:sp>
        <p:nvSpPr>
          <p:cNvPr id="29699" name="Rectangle 2">
            <a:extLst>
              <a:ext uri="{FF2B5EF4-FFF2-40B4-BE49-F238E27FC236}">
                <a16:creationId xmlns:a16="http://schemas.microsoft.com/office/drawing/2014/main" id="{49B71484-E26B-41E1-833D-01ADC7647623}"/>
              </a:ext>
            </a:extLst>
          </p:cNvPr>
          <p:cNvSpPr>
            <a:spLocks noGrp="1" noChangeArrowheads="1"/>
          </p:cNvSpPr>
          <p:nvPr>
            <p:ph type="title"/>
          </p:nvPr>
        </p:nvSpPr>
        <p:spPr>
          <a:xfrm>
            <a:off x="0" y="274638"/>
            <a:ext cx="9144000" cy="1143000"/>
          </a:xfrm>
        </p:spPr>
        <p:txBody>
          <a:bodyPr/>
          <a:lstStyle/>
          <a:p>
            <a:pPr eaLnBrk="1" hangingPunct="1"/>
            <a:r>
              <a:rPr lang="zh-CN" altLang="en-US" sz="4000" b="1">
                <a:solidFill>
                  <a:srgbClr val="3333CC"/>
                </a:solidFill>
              </a:rPr>
              <a:t>元组上的约束条件检查和违约处理</a:t>
            </a:r>
          </a:p>
        </p:txBody>
      </p:sp>
      <p:sp>
        <p:nvSpPr>
          <p:cNvPr id="29700" name="Rectangle 3">
            <a:extLst>
              <a:ext uri="{FF2B5EF4-FFF2-40B4-BE49-F238E27FC236}">
                <a16:creationId xmlns:a16="http://schemas.microsoft.com/office/drawing/2014/main" id="{837B5A03-692B-4A17-8E20-8E00407557D3}"/>
              </a:ext>
            </a:extLst>
          </p:cNvPr>
          <p:cNvSpPr>
            <a:spLocks noGrp="1" noChangeArrowheads="1"/>
          </p:cNvSpPr>
          <p:nvPr>
            <p:ph type="body" idx="1"/>
          </p:nvPr>
        </p:nvSpPr>
        <p:spPr>
          <a:xfrm>
            <a:off x="457200" y="1600200"/>
            <a:ext cx="8229600" cy="2620963"/>
          </a:xfrm>
        </p:spPr>
        <p:txBody>
          <a:bodyPr/>
          <a:lstStyle/>
          <a:p>
            <a:pPr eaLnBrk="1" hangingPunct="1"/>
            <a:r>
              <a:rPr lang="zh-CN" altLang="en-US" sz="3600"/>
              <a:t>插入元组或修改属性的值时，</a:t>
            </a:r>
            <a:r>
              <a:rPr lang="en-US" altLang="zh-CN" sz="3600"/>
              <a:t>RDBMS</a:t>
            </a:r>
            <a:r>
              <a:rPr lang="zh-CN" altLang="en-US" sz="3600"/>
              <a:t>检查元组上的约束条件是否被满足</a:t>
            </a:r>
          </a:p>
          <a:p>
            <a:pPr eaLnBrk="1" hangingPunct="1"/>
            <a:r>
              <a:rPr lang="zh-CN" altLang="en-US" sz="3600"/>
              <a:t>如果不满足则操作被拒绝执行</a:t>
            </a:r>
          </a:p>
          <a:p>
            <a:pPr eaLnBrk="1" hangingPunct="1"/>
            <a:endParaRPr lang="zh-CN" altLang="en-US" sz="3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65D2F2EE-1AD0-44F0-87B4-41ACD199C9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3C0E56-5F0E-4E5F-ACB2-9D934E5281BD}" type="slidenum">
              <a:rPr lang="zh-CN" altLang="en-US"/>
              <a:pPr eaLnBrk="1" hangingPunct="1"/>
              <a:t>29</a:t>
            </a:fld>
            <a:endParaRPr lang="en-US" altLang="zh-CN"/>
          </a:p>
        </p:txBody>
      </p:sp>
      <p:sp>
        <p:nvSpPr>
          <p:cNvPr id="30723" name="Rectangle 2">
            <a:extLst>
              <a:ext uri="{FF2B5EF4-FFF2-40B4-BE49-F238E27FC236}">
                <a16:creationId xmlns:a16="http://schemas.microsoft.com/office/drawing/2014/main" id="{37288DC0-821D-4F2F-990F-DBE762E063FA}"/>
              </a:ext>
            </a:extLst>
          </p:cNvPr>
          <p:cNvSpPr>
            <a:spLocks noGrp="1" noChangeArrowheads="1"/>
          </p:cNvSpPr>
          <p:nvPr>
            <p:ph type="title"/>
          </p:nvPr>
        </p:nvSpPr>
        <p:spPr/>
        <p:txBody>
          <a:bodyPr/>
          <a:lstStyle/>
          <a:p>
            <a:pPr eaLnBrk="1" hangingPunct="1"/>
            <a:r>
              <a:rPr lang="en-US" altLang="zh-CN">
                <a:solidFill>
                  <a:srgbClr val="3333CC"/>
                </a:solidFill>
              </a:rPr>
              <a:t>5.4 </a:t>
            </a:r>
            <a:r>
              <a:rPr lang="zh-CN" altLang="en-US" b="1">
                <a:solidFill>
                  <a:srgbClr val="3333CC"/>
                </a:solidFill>
              </a:rPr>
              <a:t>完整性约束命名子句</a:t>
            </a:r>
          </a:p>
        </p:txBody>
      </p:sp>
      <p:sp>
        <p:nvSpPr>
          <p:cNvPr id="30724" name="Rectangle 3">
            <a:extLst>
              <a:ext uri="{FF2B5EF4-FFF2-40B4-BE49-F238E27FC236}">
                <a16:creationId xmlns:a16="http://schemas.microsoft.com/office/drawing/2014/main" id="{5046CB88-810A-40C6-8F65-E20FDE9868C9}"/>
              </a:ext>
            </a:extLst>
          </p:cNvPr>
          <p:cNvSpPr>
            <a:spLocks noGrp="1" noChangeArrowheads="1"/>
          </p:cNvSpPr>
          <p:nvPr>
            <p:ph type="body" idx="1"/>
          </p:nvPr>
        </p:nvSpPr>
        <p:spPr>
          <a:xfrm>
            <a:off x="500063" y="1714500"/>
            <a:ext cx="8229600" cy="3557588"/>
          </a:xfrm>
        </p:spPr>
        <p:txBody>
          <a:bodyPr/>
          <a:lstStyle/>
          <a:p>
            <a:pPr eaLnBrk="1" hangingPunct="1"/>
            <a:r>
              <a:rPr lang="en-US" altLang="zh-CN" sz="3600"/>
              <a:t>CONSTRAINT &lt;</a:t>
            </a:r>
            <a:r>
              <a:rPr lang="zh-CN" altLang="en-US" sz="3600"/>
              <a:t>完整性约束条件名</a:t>
            </a:r>
            <a:r>
              <a:rPr lang="en-US" altLang="zh-CN" sz="3600"/>
              <a:t>&gt;</a:t>
            </a:r>
            <a:br>
              <a:rPr lang="en-US" altLang="zh-CN" sz="3600"/>
            </a:br>
            <a:r>
              <a:rPr lang="en-US" altLang="zh-CN" sz="3600"/>
              <a:t>&lt;</a:t>
            </a:r>
            <a:r>
              <a:rPr lang="zh-CN" altLang="en-US" sz="3600"/>
              <a:t>完整性约束条件</a:t>
            </a:r>
            <a:r>
              <a:rPr lang="en-US" altLang="zh-CN" sz="3600"/>
              <a:t>&gt;</a:t>
            </a:r>
          </a:p>
          <a:p>
            <a:pPr eaLnBrk="1" hangingPunct="1"/>
            <a:r>
              <a:rPr lang="en-US" altLang="zh-CN" sz="3600"/>
              <a:t>&lt;</a:t>
            </a:r>
            <a:r>
              <a:rPr lang="zh-CN" altLang="en-US" sz="3600"/>
              <a:t>完整性约束条件</a:t>
            </a:r>
            <a:r>
              <a:rPr lang="en-US" altLang="zh-CN" sz="3600"/>
              <a:t>&gt;</a:t>
            </a:r>
            <a:r>
              <a:rPr lang="zh-CN" altLang="en-US" sz="3600"/>
              <a:t>包括</a:t>
            </a:r>
            <a:r>
              <a:rPr lang="en-US" altLang="zh-CN" sz="3600"/>
              <a:t>NOT NULL</a:t>
            </a:r>
            <a:r>
              <a:rPr lang="zh-CN" altLang="en-US" sz="3600"/>
              <a:t>、</a:t>
            </a:r>
            <a:r>
              <a:rPr lang="en-US" altLang="zh-CN" sz="3600"/>
              <a:t>UNIQUE</a:t>
            </a:r>
            <a:r>
              <a:rPr lang="zh-CN" altLang="en-US" sz="3600"/>
              <a:t>、</a:t>
            </a:r>
            <a:r>
              <a:rPr lang="en-US" altLang="zh-CN" sz="3600"/>
              <a:t>PRIMARY KEY</a:t>
            </a:r>
            <a:r>
              <a:rPr lang="zh-CN" altLang="en-US" sz="3600"/>
              <a:t>、</a:t>
            </a:r>
            <a:r>
              <a:rPr lang="en-US" altLang="zh-CN" sz="3600"/>
              <a:t>FOREIGN KEY</a:t>
            </a:r>
            <a:r>
              <a:rPr lang="zh-CN" altLang="en-US" sz="3600"/>
              <a:t>、</a:t>
            </a:r>
            <a:r>
              <a:rPr lang="en-US" altLang="zh-CN" sz="3600"/>
              <a:t>CHECK</a:t>
            </a:r>
            <a:r>
              <a:rPr lang="zh-CN" altLang="en-US" sz="3600"/>
              <a:t>短语等。</a:t>
            </a:r>
            <a:endParaRPr lang="en-US" altLang="zh-CN" sz="3600"/>
          </a:p>
          <a:p>
            <a:pPr eaLnBrk="1" hangingPunct="1"/>
            <a:endParaRPr lang="en-US" altLang="zh-CN" sz="3600"/>
          </a:p>
          <a:p>
            <a:pPr eaLnBrk="1" hangingPunct="1"/>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8955C714-E69B-48E8-ACE2-A822F3AE60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6F50F9-D7A7-42F9-BD66-0DEE82357E5D}"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2033B6FD-9001-4B21-8EE5-B1E7854383D6}"/>
              </a:ext>
            </a:extLst>
          </p:cNvPr>
          <p:cNvSpPr>
            <a:spLocks noGrp="1" noChangeArrowheads="1"/>
          </p:cNvSpPr>
          <p:nvPr>
            <p:ph type="title"/>
          </p:nvPr>
        </p:nvSpPr>
        <p:spPr/>
        <p:txBody>
          <a:bodyPr/>
          <a:lstStyle/>
          <a:p>
            <a:pPr eaLnBrk="1" hangingPunct="1"/>
            <a:r>
              <a:rPr lang="zh-CN" altLang="en-US" b="1" dirty="0">
                <a:solidFill>
                  <a:srgbClr val="3333CC"/>
                </a:solidFill>
              </a:rPr>
              <a:t>为了维护数据库的完整性，</a:t>
            </a:r>
            <a:br>
              <a:rPr lang="zh-CN" altLang="en-US" b="1" dirty="0">
                <a:solidFill>
                  <a:srgbClr val="3333CC"/>
                </a:solidFill>
              </a:rPr>
            </a:br>
            <a:r>
              <a:rPr lang="en-US" altLang="zh-CN" b="1" dirty="0">
                <a:solidFill>
                  <a:srgbClr val="3333CC"/>
                </a:solidFill>
              </a:rPr>
              <a:t>DBMS</a:t>
            </a:r>
            <a:r>
              <a:rPr lang="zh-CN" altLang="en-US" b="1" dirty="0">
                <a:solidFill>
                  <a:srgbClr val="3333CC"/>
                </a:solidFill>
              </a:rPr>
              <a:t>必须能够</a:t>
            </a:r>
          </a:p>
        </p:txBody>
      </p:sp>
      <p:sp>
        <p:nvSpPr>
          <p:cNvPr id="11267" name="Rectangle 3">
            <a:extLst>
              <a:ext uri="{FF2B5EF4-FFF2-40B4-BE49-F238E27FC236}">
                <a16:creationId xmlns:a16="http://schemas.microsoft.com/office/drawing/2014/main" id="{E1E463A2-5A96-43C6-809D-3B41BBEB4AF0}"/>
              </a:ext>
            </a:extLst>
          </p:cNvPr>
          <p:cNvSpPr>
            <a:spLocks noGrp="1" noChangeArrowheads="1"/>
          </p:cNvSpPr>
          <p:nvPr>
            <p:ph type="body" idx="1"/>
          </p:nvPr>
        </p:nvSpPr>
        <p:spPr>
          <a:xfrm>
            <a:off x="468313" y="2060575"/>
            <a:ext cx="8229600" cy="2376488"/>
          </a:xfrm>
        </p:spPr>
        <p:txBody>
          <a:bodyPr/>
          <a:lstStyle/>
          <a:p>
            <a:pPr marL="742950" indent="-742950" eaLnBrk="1" hangingPunct="1">
              <a:buFontTx/>
              <a:buAutoNum type="arabicPeriod"/>
            </a:pPr>
            <a:r>
              <a:rPr lang="zh-CN" altLang="en-US" sz="4000" dirty="0"/>
              <a:t>提供</a:t>
            </a:r>
            <a:r>
              <a:rPr lang="zh-CN" altLang="en-US" sz="4400" b="1" dirty="0">
                <a:solidFill>
                  <a:srgbClr val="3333CC"/>
                </a:solidFill>
                <a:latin typeface="+mj-lt"/>
                <a:ea typeface="+mj-ea"/>
                <a:cs typeface="+mj-cs"/>
              </a:rPr>
              <a:t>定义</a:t>
            </a:r>
            <a:r>
              <a:rPr lang="zh-CN" altLang="en-US" sz="4000" dirty="0"/>
              <a:t>完整性约束条件的机制</a:t>
            </a:r>
          </a:p>
          <a:p>
            <a:pPr marL="742950" indent="-742950" eaLnBrk="1" hangingPunct="1">
              <a:buFontTx/>
              <a:buAutoNum type="arabicPeriod"/>
            </a:pPr>
            <a:r>
              <a:rPr lang="zh-CN" altLang="en-US" sz="4000" dirty="0"/>
              <a:t>提供完整性</a:t>
            </a:r>
            <a:r>
              <a:rPr lang="zh-CN" altLang="en-US" sz="4400" b="1" dirty="0">
                <a:solidFill>
                  <a:srgbClr val="3333CC"/>
                </a:solidFill>
                <a:latin typeface="+mj-lt"/>
                <a:ea typeface="+mj-ea"/>
                <a:cs typeface="+mj-cs"/>
              </a:rPr>
              <a:t>检查</a:t>
            </a:r>
            <a:r>
              <a:rPr lang="zh-CN" altLang="en-US" sz="4000" dirty="0"/>
              <a:t>的方法</a:t>
            </a:r>
          </a:p>
          <a:p>
            <a:pPr marL="742950" indent="-742950" eaLnBrk="1" hangingPunct="1">
              <a:buFontTx/>
              <a:buAutoNum type="arabicPeriod"/>
            </a:pPr>
            <a:r>
              <a:rPr lang="zh-CN" altLang="en-US" sz="4400" b="1" dirty="0">
                <a:solidFill>
                  <a:srgbClr val="3333CC"/>
                </a:solidFill>
                <a:latin typeface="+mj-lt"/>
                <a:ea typeface="+mj-ea"/>
                <a:cs typeface="+mj-cs"/>
              </a:rPr>
              <a:t>违约处理</a:t>
            </a:r>
          </a:p>
          <a:p>
            <a:pPr marL="742950" indent="-742950" eaLnBrk="1" hangingPunct="1"/>
            <a:endParaRPr lang="zh-CN" altLang="en-US" sz="4000" dirty="0"/>
          </a:p>
        </p:txBody>
      </p:sp>
      <p:grpSp>
        <p:nvGrpSpPr>
          <p:cNvPr id="16" name="组合 15">
            <a:extLst>
              <a:ext uri="{FF2B5EF4-FFF2-40B4-BE49-F238E27FC236}">
                <a16:creationId xmlns:a16="http://schemas.microsoft.com/office/drawing/2014/main" id="{01065063-787A-91F5-F6B8-B3E58718D2E5}"/>
              </a:ext>
            </a:extLst>
          </p:cNvPr>
          <p:cNvGrpSpPr/>
          <p:nvPr/>
        </p:nvGrpSpPr>
        <p:grpSpPr>
          <a:xfrm>
            <a:off x="942176" y="4581145"/>
            <a:ext cx="1519200" cy="807480"/>
            <a:chOff x="942176" y="4581145"/>
            <a:chExt cx="1519200" cy="80748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2928C521-2565-4329-EED7-C481CC9B4A34}"/>
                    </a:ext>
                  </a:extLst>
                </p14:cNvPr>
                <p14:cNvContentPartPr/>
                <p14:nvPr/>
              </p14:nvContentPartPr>
              <p14:xfrm>
                <a:off x="942176" y="4885705"/>
                <a:ext cx="189000" cy="25920"/>
              </p14:xfrm>
            </p:contentPart>
          </mc:Choice>
          <mc:Fallback>
            <p:pic>
              <p:nvPicPr>
                <p:cNvPr id="2" name="墨迹 1">
                  <a:extLst>
                    <a:ext uri="{FF2B5EF4-FFF2-40B4-BE49-F238E27FC236}">
                      <a16:creationId xmlns:a16="http://schemas.microsoft.com/office/drawing/2014/main" id="{2928C521-2565-4329-EED7-C481CC9B4A34}"/>
                    </a:ext>
                  </a:extLst>
                </p:cNvPr>
                <p:cNvPicPr/>
                <p:nvPr/>
              </p:nvPicPr>
              <p:blipFill>
                <a:blip r:embed="rId3"/>
                <a:stretch>
                  <a:fillRect/>
                </a:stretch>
              </p:blipFill>
              <p:spPr>
                <a:xfrm>
                  <a:off x="906176" y="4849705"/>
                  <a:ext cx="260640" cy="97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6B5AC2CB-27EA-C5C0-36C5-FA6F0AB62FC9}"/>
                    </a:ext>
                  </a:extLst>
                </p14:cNvPr>
                <p14:cNvContentPartPr/>
                <p14:nvPr/>
              </p14:nvContentPartPr>
              <p14:xfrm>
                <a:off x="1064936" y="4769425"/>
                <a:ext cx="360" cy="510480"/>
              </p14:xfrm>
            </p:contentPart>
          </mc:Choice>
          <mc:Fallback>
            <p:pic>
              <p:nvPicPr>
                <p:cNvPr id="3" name="墨迹 2">
                  <a:extLst>
                    <a:ext uri="{FF2B5EF4-FFF2-40B4-BE49-F238E27FC236}">
                      <a16:creationId xmlns:a16="http://schemas.microsoft.com/office/drawing/2014/main" id="{6B5AC2CB-27EA-C5C0-36C5-FA6F0AB62FC9}"/>
                    </a:ext>
                  </a:extLst>
                </p:cNvPr>
                <p:cNvPicPr/>
                <p:nvPr/>
              </p:nvPicPr>
              <p:blipFill>
                <a:blip r:embed="rId5"/>
                <a:stretch>
                  <a:fillRect/>
                </a:stretch>
              </p:blipFill>
              <p:spPr>
                <a:xfrm>
                  <a:off x="1029296" y="4733785"/>
                  <a:ext cx="72000" cy="582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9F9D4046-316B-6AE7-082D-C84508F8C6D5}"/>
                    </a:ext>
                  </a:extLst>
                </p14:cNvPr>
                <p14:cNvContentPartPr/>
                <p14:nvPr/>
              </p14:nvContentPartPr>
              <p14:xfrm>
                <a:off x="958376" y="5005225"/>
                <a:ext cx="97200" cy="189720"/>
              </p14:xfrm>
            </p:contentPart>
          </mc:Choice>
          <mc:Fallback>
            <p:pic>
              <p:nvPicPr>
                <p:cNvPr id="4" name="墨迹 3">
                  <a:extLst>
                    <a:ext uri="{FF2B5EF4-FFF2-40B4-BE49-F238E27FC236}">
                      <a16:creationId xmlns:a16="http://schemas.microsoft.com/office/drawing/2014/main" id="{9F9D4046-316B-6AE7-082D-C84508F8C6D5}"/>
                    </a:ext>
                  </a:extLst>
                </p:cNvPr>
                <p:cNvPicPr/>
                <p:nvPr/>
              </p:nvPicPr>
              <p:blipFill>
                <a:blip r:embed="rId7"/>
                <a:stretch>
                  <a:fillRect/>
                </a:stretch>
              </p:blipFill>
              <p:spPr>
                <a:xfrm>
                  <a:off x="922376" y="4969225"/>
                  <a:ext cx="168840" cy="261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墨迹 4">
                  <a:extLst>
                    <a:ext uri="{FF2B5EF4-FFF2-40B4-BE49-F238E27FC236}">
                      <a16:creationId xmlns:a16="http://schemas.microsoft.com/office/drawing/2014/main" id="{49D21D3D-563E-67F6-F6B2-065A3C479C5B}"/>
                    </a:ext>
                  </a:extLst>
                </p14:cNvPr>
                <p14:cNvContentPartPr/>
                <p14:nvPr/>
              </p14:nvContentPartPr>
              <p14:xfrm>
                <a:off x="1111736" y="5033665"/>
                <a:ext cx="103680" cy="100800"/>
              </p14:xfrm>
            </p:contentPart>
          </mc:Choice>
          <mc:Fallback>
            <p:pic>
              <p:nvPicPr>
                <p:cNvPr id="5" name="墨迹 4">
                  <a:extLst>
                    <a:ext uri="{FF2B5EF4-FFF2-40B4-BE49-F238E27FC236}">
                      <a16:creationId xmlns:a16="http://schemas.microsoft.com/office/drawing/2014/main" id="{49D21D3D-563E-67F6-F6B2-065A3C479C5B}"/>
                    </a:ext>
                  </a:extLst>
                </p:cNvPr>
                <p:cNvPicPr/>
                <p:nvPr/>
              </p:nvPicPr>
              <p:blipFill>
                <a:blip r:embed="rId9"/>
                <a:stretch>
                  <a:fillRect/>
                </a:stretch>
              </p:blipFill>
              <p:spPr>
                <a:xfrm>
                  <a:off x="1076096" y="4997665"/>
                  <a:ext cx="175320" cy="172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6" name="墨迹 5">
                  <a:extLst>
                    <a:ext uri="{FF2B5EF4-FFF2-40B4-BE49-F238E27FC236}">
                      <a16:creationId xmlns:a16="http://schemas.microsoft.com/office/drawing/2014/main" id="{67D86A3E-75F4-5580-2A6B-5E117578E1CF}"/>
                    </a:ext>
                  </a:extLst>
                </p14:cNvPr>
                <p14:cNvContentPartPr/>
                <p14:nvPr/>
              </p14:nvContentPartPr>
              <p14:xfrm>
                <a:off x="1385336" y="4581145"/>
                <a:ext cx="39600" cy="142200"/>
              </p14:xfrm>
            </p:contentPart>
          </mc:Choice>
          <mc:Fallback>
            <p:pic>
              <p:nvPicPr>
                <p:cNvPr id="6" name="墨迹 5">
                  <a:extLst>
                    <a:ext uri="{FF2B5EF4-FFF2-40B4-BE49-F238E27FC236}">
                      <a16:creationId xmlns:a16="http://schemas.microsoft.com/office/drawing/2014/main" id="{67D86A3E-75F4-5580-2A6B-5E117578E1CF}"/>
                    </a:ext>
                  </a:extLst>
                </p:cNvPr>
                <p:cNvPicPr/>
                <p:nvPr/>
              </p:nvPicPr>
              <p:blipFill>
                <a:blip r:embed="rId11"/>
                <a:stretch>
                  <a:fillRect/>
                </a:stretch>
              </p:blipFill>
              <p:spPr>
                <a:xfrm>
                  <a:off x="1349336" y="4545145"/>
                  <a:ext cx="111240" cy="213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7" name="墨迹 6">
                  <a:extLst>
                    <a:ext uri="{FF2B5EF4-FFF2-40B4-BE49-F238E27FC236}">
                      <a16:creationId xmlns:a16="http://schemas.microsoft.com/office/drawing/2014/main" id="{5073F629-4318-6C8B-4AAB-173839ABAC0B}"/>
                    </a:ext>
                  </a:extLst>
                </p14:cNvPr>
                <p14:cNvContentPartPr/>
                <p14:nvPr/>
              </p14:nvContentPartPr>
              <p14:xfrm>
                <a:off x="1253576" y="4759345"/>
                <a:ext cx="364320" cy="20160"/>
              </p14:xfrm>
            </p:contentPart>
          </mc:Choice>
          <mc:Fallback>
            <p:pic>
              <p:nvPicPr>
                <p:cNvPr id="7" name="墨迹 6">
                  <a:extLst>
                    <a:ext uri="{FF2B5EF4-FFF2-40B4-BE49-F238E27FC236}">
                      <a16:creationId xmlns:a16="http://schemas.microsoft.com/office/drawing/2014/main" id="{5073F629-4318-6C8B-4AAB-173839ABAC0B}"/>
                    </a:ext>
                  </a:extLst>
                </p:cNvPr>
                <p:cNvPicPr/>
                <p:nvPr/>
              </p:nvPicPr>
              <p:blipFill>
                <a:blip r:embed="rId13"/>
                <a:stretch>
                  <a:fillRect/>
                </a:stretch>
              </p:blipFill>
              <p:spPr>
                <a:xfrm>
                  <a:off x="1217576" y="4723345"/>
                  <a:ext cx="435960" cy="91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8" name="墨迹 7">
                  <a:extLst>
                    <a:ext uri="{FF2B5EF4-FFF2-40B4-BE49-F238E27FC236}">
                      <a16:creationId xmlns:a16="http://schemas.microsoft.com/office/drawing/2014/main" id="{BCD8C956-34A7-1FF6-61FE-6C82CA6C6D84}"/>
                    </a:ext>
                  </a:extLst>
                </p14:cNvPr>
                <p14:cNvContentPartPr/>
                <p14:nvPr/>
              </p14:nvContentPartPr>
              <p14:xfrm>
                <a:off x="1284896" y="4807225"/>
                <a:ext cx="264600" cy="210240"/>
              </p14:xfrm>
            </p:contentPart>
          </mc:Choice>
          <mc:Fallback>
            <p:pic>
              <p:nvPicPr>
                <p:cNvPr id="8" name="墨迹 7">
                  <a:extLst>
                    <a:ext uri="{FF2B5EF4-FFF2-40B4-BE49-F238E27FC236}">
                      <a16:creationId xmlns:a16="http://schemas.microsoft.com/office/drawing/2014/main" id="{BCD8C956-34A7-1FF6-61FE-6C82CA6C6D84}"/>
                    </a:ext>
                  </a:extLst>
                </p:cNvPr>
                <p:cNvPicPr/>
                <p:nvPr/>
              </p:nvPicPr>
              <p:blipFill>
                <a:blip r:embed="rId15"/>
                <a:stretch>
                  <a:fillRect/>
                </a:stretch>
              </p:blipFill>
              <p:spPr>
                <a:xfrm>
                  <a:off x="1249256" y="4771585"/>
                  <a:ext cx="336240" cy="281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9" name="墨迹 8">
                  <a:extLst>
                    <a:ext uri="{FF2B5EF4-FFF2-40B4-BE49-F238E27FC236}">
                      <a16:creationId xmlns:a16="http://schemas.microsoft.com/office/drawing/2014/main" id="{FD253522-CF52-F965-9441-D1DD878D6073}"/>
                    </a:ext>
                  </a:extLst>
                </p14:cNvPr>
                <p14:cNvContentPartPr/>
                <p14:nvPr/>
              </p14:nvContentPartPr>
              <p14:xfrm>
                <a:off x="1474616" y="4882465"/>
                <a:ext cx="194040" cy="263880"/>
              </p14:xfrm>
            </p:contentPart>
          </mc:Choice>
          <mc:Fallback>
            <p:pic>
              <p:nvPicPr>
                <p:cNvPr id="9" name="墨迹 8">
                  <a:extLst>
                    <a:ext uri="{FF2B5EF4-FFF2-40B4-BE49-F238E27FC236}">
                      <a16:creationId xmlns:a16="http://schemas.microsoft.com/office/drawing/2014/main" id="{FD253522-CF52-F965-9441-D1DD878D6073}"/>
                    </a:ext>
                  </a:extLst>
                </p:cNvPr>
                <p:cNvPicPr/>
                <p:nvPr/>
              </p:nvPicPr>
              <p:blipFill>
                <a:blip r:embed="rId17"/>
                <a:stretch>
                  <a:fillRect/>
                </a:stretch>
              </p:blipFill>
              <p:spPr>
                <a:xfrm>
                  <a:off x="1438616" y="4846825"/>
                  <a:ext cx="265680" cy="335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0" name="墨迹 9">
                  <a:extLst>
                    <a:ext uri="{FF2B5EF4-FFF2-40B4-BE49-F238E27FC236}">
                      <a16:creationId xmlns:a16="http://schemas.microsoft.com/office/drawing/2014/main" id="{F9474D0B-F0A7-6595-62B1-DC935C86E308}"/>
                    </a:ext>
                  </a:extLst>
                </p14:cNvPr>
                <p14:cNvContentPartPr/>
                <p14:nvPr/>
              </p14:nvContentPartPr>
              <p14:xfrm>
                <a:off x="1527176" y="4977145"/>
                <a:ext cx="273600" cy="388800"/>
              </p14:xfrm>
            </p:contentPart>
          </mc:Choice>
          <mc:Fallback>
            <p:pic>
              <p:nvPicPr>
                <p:cNvPr id="10" name="墨迹 9">
                  <a:extLst>
                    <a:ext uri="{FF2B5EF4-FFF2-40B4-BE49-F238E27FC236}">
                      <a16:creationId xmlns:a16="http://schemas.microsoft.com/office/drawing/2014/main" id="{F9474D0B-F0A7-6595-62B1-DC935C86E308}"/>
                    </a:ext>
                  </a:extLst>
                </p:cNvPr>
                <p:cNvPicPr/>
                <p:nvPr/>
              </p:nvPicPr>
              <p:blipFill>
                <a:blip r:embed="rId19"/>
                <a:stretch>
                  <a:fillRect/>
                </a:stretch>
              </p:blipFill>
              <p:spPr>
                <a:xfrm>
                  <a:off x="1491536" y="4941145"/>
                  <a:ext cx="345240" cy="460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1" name="墨迹 10">
                  <a:extLst>
                    <a:ext uri="{FF2B5EF4-FFF2-40B4-BE49-F238E27FC236}">
                      <a16:creationId xmlns:a16="http://schemas.microsoft.com/office/drawing/2014/main" id="{C95DA87C-4EE0-0895-B5BC-9761E76D625F}"/>
                    </a:ext>
                  </a:extLst>
                </p14:cNvPr>
                <p14:cNvContentPartPr/>
                <p14:nvPr/>
              </p14:nvContentPartPr>
              <p14:xfrm>
                <a:off x="1706096" y="5259745"/>
                <a:ext cx="175680" cy="128880"/>
              </p14:xfrm>
            </p:contentPart>
          </mc:Choice>
          <mc:Fallback>
            <p:pic>
              <p:nvPicPr>
                <p:cNvPr id="11" name="墨迹 10">
                  <a:extLst>
                    <a:ext uri="{FF2B5EF4-FFF2-40B4-BE49-F238E27FC236}">
                      <a16:creationId xmlns:a16="http://schemas.microsoft.com/office/drawing/2014/main" id="{C95DA87C-4EE0-0895-B5BC-9761E76D625F}"/>
                    </a:ext>
                  </a:extLst>
                </p:cNvPr>
                <p:cNvPicPr/>
                <p:nvPr/>
              </p:nvPicPr>
              <p:blipFill>
                <a:blip r:embed="rId21"/>
                <a:stretch>
                  <a:fillRect/>
                </a:stretch>
              </p:blipFill>
              <p:spPr>
                <a:xfrm>
                  <a:off x="1670096" y="5224105"/>
                  <a:ext cx="247320" cy="200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12" name="墨迹 11">
                  <a:extLst>
                    <a:ext uri="{FF2B5EF4-FFF2-40B4-BE49-F238E27FC236}">
                      <a16:creationId xmlns:a16="http://schemas.microsoft.com/office/drawing/2014/main" id="{09E49813-797F-4874-7437-736189F2246F}"/>
                    </a:ext>
                  </a:extLst>
                </p14:cNvPr>
                <p14:cNvContentPartPr/>
                <p14:nvPr/>
              </p14:nvContentPartPr>
              <p14:xfrm>
                <a:off x="2005256" y="4760065"/>
                <a:ext cx="172080" cy="284400"/>
              </p14:xfrm>
            </p:contentPart>
          </mc:Choice>
          <mc:Fallback>
            <p:pic>
              <p:nvPicPr>
                <p:cNvPr id="12" name="墨迹 11">
                  <a:extLst>
                    <a:ext uri="{FF2B5EF4-FFF2-40B4-BE49-F238E27FC236}">
                      <a16:creationId xmlns:a16="http://schemas.microsoft.com/office/drawing/2014/main" id="{09E49813-797F-4874-7437-736189F2246F}"/>
                    </a:ext>
                  </a:extLst>
                </p:cNvPr>
                <p:cNvPicPr/>
                <p:nvPr/>
              </p:nvPicPr>
              <p:blipFill>
                <a:blip r:embed="rId23"/>
                <a:stretch>
                  <a:fillRect/>
                </a:stretch>
              </p:blipFill>
              <p:spPr>
                <a:xfrm>
                  <a:off x="1969616" y="4724425"/>
                  <a:ext cx="243720" cy="35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13" name="墨迹 12">
                  <a:extLst>
                    <a:ext uri="{FF2B5EF4-FFF2-40B4-BE49-F238E27FC236}">
                      <a16:creationId xmlns:a16="http://schemas.microsoft.com/office/drawing/2014/main" id="{6F14D801-8914-0E0B-3008-1951989A05F1}"/>
                    </a:ext>
                  </a:extLst>
                </p14:cNvPr>
                <p14:cNvContentPartPr/>
                <p14:nvPr/>
              </p14:nvContentPartPr>
              <p14:xfrm>
                <a:off x="2176976" y="4977145"/>
                <a:ext cx="284400" cy="286200"/>
              </p14:xfrm>
            </p:contentPart>
          </mc:Choice>
          <mc:Fallback>
            <p:pic>
              <p:nvPicPr>
                <p:cNvPr id="13" name="墨迹 12">
                  <a:extLst>
                    <a:ext uri="{FF2B5EF4-FFF2-40B4-BE49-F238E27FC236}">
                      <a16:creationId xmlns:a16="http://schemas.microsoft.com/office/drawing/2014/main" id="{6F14D801-8914-0E0B-3008-1951989A05F1}"/>
                    </a:ext>
                  </a:extLst>
                </p:cNvPr>
                <p:cNvPicPr/>
                <p:nvPr/>
              </p:nvPicPr>
              <p:blipFill>
                <a:blip r:embed="rId25"/>
                <a:stretch>
                  <a:fillRect/>
                </a:stretch>
              </p:blipFill>
              <p:spPr>
                <a:xfrm>
                  <a:off x="2141336" y="4941145"/>
                  <a:ext cx="356040" cy="357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14" name="墨迹 13">
                  <a:extLst>
                    <a:ext uri="{FF2B5EF4-FFF2-40B4-BE49-F238E27FC236}">
                      <a16:creationId xmlns:a16="http://schemas.microsoft.com/office/drawing/2014/main" id="{B09C17BA-F120-64F9-2D6D-06E7055AA972}"/>
                    </a:ext>
                  </a:extLst>
                </p14:cNvPr>
                <p14:cNvContentPartPr/>
                <p14:nvPr/>
              </p14:nvContentPartPr>
              <p14:xfrm>
                <a:off x="2328176" y="4778785"/>
                <a:ext cx="27720" cy="112680"/>
              </p14:xfrm>
            </p:contentPart>
          </mc:Choice>
          <mc:Fallback>
            <p:pic>
              <p:nvPicPr>
                <p:cNvPr id="14" name="墨迹 13">
                  <a:extLst>
                    <a:ext uri="{FF2B5EF4-FFF2-40B4-BE49-F238E27FC236}">
                      <a16:creationId xmlns:a16="http://schemas.microsoft.com/office/drawing/2014/main" id="{B09C17BA-F120-64F9-2D6D-06E7055AA972}"/>
                    </a:ext>
                  </a:extLst>
                </p:cNvPr>
                <p:cNvPicPr/>
                <p:nvPr/>
              </p:nvPicPr>
              <p:blipFill>
                <a:blip r:embed="rId27"/>
                <a:stretch>
                  <a:fillRect/>
                </a:stretch>
              </p:blipFill>
              <p:spPr>
                <a:xfrm>
                  <a:off x="2292176" y="4743145"/>
                  <a:ext cx="99360" cy="18432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15" name="墨迹 14">
                <a:extLst>
                  <a:ext uri="{FF2B5EF4-FFF2-40B4-BE49-F238E27FC236}">
                    <a16:creationId xmlns:a16="http://schemas.microsoft.com/office/drawing/2014/main" id="{0A095A93-0676-45DB-23CA-346991CDC714}"/>
                  </a:ext>
                </a:extLst>
              </p14:cNvPr>
              <p14:cNvContentPartPr/>
              <p14:nvPr/>
            </p14:nvContentPartPr>
            <p14:xfrm>
              <a:off x="2724176" y="4882465"/>
              <a:ext cx="49320" cy="134640"/>
            </p14:xfrm>
          </p:contentPart>
        </mc:Choice>
        <mc:Fallback>
          <p:pic>
            <p:nvPicPr>
              <p:cNvPr id="15" name="墨迹 14">
                <a:extLst>
                  <a:ext uri="{FF2B5EF4-FFF2-40B4-BE49-F238E27FC236}">
                    <a16:creationId xmlns:a16="http://schemas.microsoft.com/office/drawing/2014/main" id="{0A095A93-0676-45DB-23CA-346991CDC714}"/>
                  </a:ext>
                </a:extLst>
              </p:cNvPr>
              <p:cNvPicPr/>
              <p:nvPr/>
            </p:nvPicPr>
            <p:blipFill>
              <a:blip r:embed="rId29"/>
              <a:stretch>
                <a:fillRect/>
              </a:stretch>
            </p:blipFill>
            <p:spPr>
              <a:xfrm>
                <a:off x="2688176" y="4846825"/>
                <a:ext cx="120960" cy="206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1A34D750-C9A3-4D91-A208-0ADD955F59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2417A8-2455-4FA3-A8A9-AF47BE1628D2}" type="slidenum">
              <a:rPr lang="zh-CN" altLang="en-US"/>
              <a:pPr eaLnBrk="1" hangingPunct="1"/>
              <a:t>30</a:t>
            </a:fld>
            <a:endParaRPr lang="en-US" altLang="zh-CN"/>
          </a:p>
        </p:txBody>
      </p:sp>
      <p:sp>
        <p:nvSpPr>
          <p:cNvPr id="41987" name="Rectangle 3">
            <a:extLst>
              <a:ext uri="{FF2B5EF4-FFF2-40B4-BE49-F238E27FC236}">
                <a16:creationId xmlns:a16="http://schemas.microsoft.com/office/drawing/2014/main" id="{36F11AC0-B184-4D88-B777-00BD50F3659F}"/>
              </a:ext>
            </a:extLst>
          </p:cNvPr>
          <p:cNvSpPr>
            <a:spLocks noGrp="1" noChangeArrowheads="1"/>
          </p:cNvSpPr>
          <p:nvPr>
            <p:ph type="body" idx="1"/>
          </p:nvPr>
        </p:nvSpPr>
        <p:spPr>
          <a:xfrm>
            <a:off x="61913" y="141288"/>
            <a:ext cx="8686800" cy="6716712"/>
          </a:xfrm>
        </p:spPr>
        <p:txBody>
          <a:bodyPr/>
          <a:lstStyle/>
          <a:p>
            <a:pPr eaLnBrk="1" hangingPunct="1">
              <a:lnSpc>
                <a:spcPct val="90000"/>
              </a:lnSpc>
              <a:buFontTx/>
              <a:buNone/>
            </a:pPr>
            <a:r>
              <a:rPr lang="zh-CN" altLang="en-US"/>
              <a:t>例</a:t>
            </a:r>
            <a:r>
              <a:rPr lang="en-US" altLang="zh-CN"/>
              <a:t>10. </a:t>
            </a:r>
            <a:r>
              <a:rPr lang="zh-CN" altLang="en-US"/>
              <a:t>建立学生登记表</a:t>
            </a:r>
            <a:r>
              <a:rPr lang="en-US" altLang="zh-CN"/>
              <a:t>Student</a:t>
            </a:r>
            <a:r>
              <a:rPr lang="zh-CN" altLang="en-US"/>
              <a:t>，要求学号在</a:t>
            </a:r>
            <a:r>
              <a:rPr lang="en-US" altLang="zh-CN"/>
              <a:t>90000~99999</a:t>
            </a:r>
            <a:r>
              <a:rPr lang="zh-CN" altLang="en-US"/>
              <a:t>之间，姓名不能取空值，年龄小于</a:t>
            </a:r>
            <a:r>
              <a:rPr lang="en-US" altLang="zh-CN"/>
              <a:t>30</a:t>
            </a:r>
            <a:r>
              <a:rPr lang="zh-CN" altLang="en-US"/>
              <a:t>，性别只能是“男”或“女”</a:t>
            </a:r>
          </a:p>
          <a:p>
            <a:pPr eaLnBrk="1" hangingPunct="1">
              <a:lnSpc>
                <a:spcPct val="85000"/>
              </a:lnSpc>
              <a:buFontTx/>
              <a:buNone/>
            </a:pPr>
            <a:r>
              <a:rPr lang="en-US" altLang="zh-CN" sz="2800"/>
              <a:t>CREATE TABLE Student</a:t>
            </a:r>
          </a:p>
          <a:p>
            <a:pPr lvl="1" eaLnBrk="1" hangingPunct="1">
              <a:lnSpc>
                <a:spcPct val="85000"/>
              </a:lnSpc>
              <a:buFontTx/>
              <a:buNone/>
            </a:pPr>
            <a:r>
              <a:rPr lang="en-US" altLang="zh-CN"/>
              <a:t>(Sno NUMERIC(6) </a:t>
            </a:r>
          </a:p>
          <a:p>
            <a:pPr lvl="1" eaLnBrk="1" hangingPunct="1">
              <a:lnSpc>
                <a:spcPct val="85000"/>
              </a:lnSpc>
              <a:buFontTx/>
              <a:buNone/>
            </a:pPr>
            <a:r>
              <a:rPr lang="en-US" altLang="zh-CN">
                <a:solidFill>
                  <a:schemeClr val="accent2"/>
                </a:solidFill>
              </a:rPr>
              <a:t>CONSTRAINT C1</a:t>
            </a:r>
            <a:r>
              <a:rPr lang="en-US" altLang="zh-CN"/>
              <a:t> CHECK (Sno BETWEEN 90000 AND 99999)</a:t>
            </a:r>
            <a:r>
              <a:rPr lang="zh-CN" altLang="en-US"/>
              <a:t>，</a:t>
            </a:r>
          </a:p>
          <a:p>
            <a:pPr lvl="1" eaLnBrk="1" hangingPunct="1">
              <a:lnSpc>
                <a:spcPct val="85000"/>
              </a:lnSpc>
              <a:buFontTx/>
              <a:buNone/>
            </a:pPr>
            <a:r>
              <a:rPr lang="en-US" altLang="zh-CN"/>
              <a:t>Sname CHAR(20)</a:t>
            </a:r>
          </a:p>
          <a:p>
            <a:pPr lvl="1" eaLnBrk="1" hangingPunct="1">
              <a:lnSpc>
                <a:spcPct val="85000"/>
              </a:lnSpc>
              <a:buFontTx/>
              <a:buNone/>
            </a:pPr>
            <a:r>
              <a:rPr lang="en-US" altLang="zh-CN">
                <a:solidFill>
                  <a:schemeClr val="accent2"/>
                </a:solidFill>
              </a:rPr>
              <a:t>CONSTRAINT C2</a:t>
            </a:r>
            <a:r>
              <a:rPr lang="en-US" altLang="zh-CN"/>
              <a:t> NOT NULL</a:t>
            </a:r>
            <a:r>
              <a:rPr lang="zh-CN" altLang="en-US"/>
              <a:t>，</a:t>
            </a:r>
          </a:p>
          <a:p>
            <a:pPr lvl="1" eaLnBrk="1" hangingPunct="1">
              <a:lnSpc>
                <a:spcPct val="85000"/>
              </a:lnSpc>
              <a:buFontTx/>
              <a:buNone/>
            </a:pPr>
            <a:r>
              <a:rPr lang="en-US" altLang="zh-CN"/>
              <a:t>Sage NUMERIC(3)</a:t>
            </a:r>
          </a:p>
          <a:p>
            <a:pPr lvl="1" eaLnBrk="1" hangingPunct="1">
              <a:lnSpc>
                <a:spcPct val="85000"/>
              </a:lnSpc>
              <a:buFontTx/>
              <a:buNone/>
            </a:pPr>
            <a:r>
              <a:rPr lang="en-US" altLang="zh-CN">
                <a:solidFill>
                  <a:schemeClr val="accent2"/>
                </a:solidFill>
              </a:rPr>
              <a:t>CONSTRAINT C3</a:t>
            </a:r>
            <a:r>
              <a:rPr lang="en-US" altLang="zh-CN"/>
              <a:t> CHECK (Sage &lt; 30)</a:t>
            </a:r>
            <a:r>
              <a:rPr lang="zh-CN" altLang="en-US"/>
              <a:t>，</a:t>
            </a:r>
          </a:p>
          <a:p>
            <a:pPr lvl="1" eaLnBrk="1" hangingPunct="1">
              <a:lnSpc>
                <a:spcPct val="85000"/>
              </a:lnSpc>
              <a:buFontTx/>
              <a:buNone/>
            </a:pPr>
            <a:r>
              <a:rPr lang="en-US" altLang="zh-CN"/>
              <a:t>Ssex CHAR(2)</a:t>
            </a:r>
          </a:p>
          <a:p>
            <a:pPr lvl="1" eaLnBrk="1" hangingPunct="1">
              <a:lnSpc>
                <a:spcPct val="85000"/>
              </a:lnSpc>
              <a:buFontTx/>
              <a:buNone/>
            </a:pPr>
            <a:r>
              <a:rPr lang="en-US" altLang="zh-CN">
                <a:solidFill>
                  <a:schemeClr val="accent2"/>
                </a:solidFill>
              </a:rPr>
              <a:t>CONSTRAINT C4</a:t>
            </a:r>
            <a:r>
              <a:rPr lang="en-US" altLang="zh-CN"/>
              <a:t> CHECK (Ssex IN ( '</a:t>
            </a:r>
            <a:r>
              <a:rPr lang="zh-CN" altLang="en-US"/>
              <a:t>男</a:t>
            </a:r>
            <a:r>
              <a:rPr lang="en-US" altLang="zh-CN"/>
              <a:t>'</a:t>
            </a:r>
            <a:r>
              <a:rPr lang="zh-CN" altLang="en-US"/>
              <a:t>，</a:t>
            </a:r>
            <a:r>
              <a:rPr lang="en-US" altLang="zh-CN"/>
              <a:t>'</a:t>
            </a:r>
            <a:r>
              <a:rPr lang="zh-CN" altLang="en-US"/>
              <a:t>女</a:t>
            </a:r>
            <a:r>
              <a:rPr lang="en-US" altLang="zh-CN"/>
              <a:t>'))</a:t>
            </a:r>
            <a:r>
              <a:rPr lang="zh-CN" altLang="en-US"/>
              <a:t>，</a:t>
            </a:r>
          </a:p>
          <a:p>
            <a:pPr lvl="1" eaLnBrk="1" hangingPunct="1">
              <a:lnSpc>
                <a:spcPct val="85000"/>
              </a:lnSpc>
              <a:buFontTx/>
              <a:buNone/>
            </a:pPr>
            <a:r>
              <a:rPr lang="en-US" altLang="zh-CN">
                <a:solidFill>
                  <a:schemeClr val="accent2"/>
                </a:solidFill>
              </a:rPr>
              <a:t>CONSTRAINT StudentKey PRIMARY KEY(Sno)</a:t>
            </a:r>
          </a:p>
          <a:p>
            <a:pPr lvl="1" eaLnBrk="1" hangingPunct="1">
              <a:lnSpc>
                <a:spcPct val="85000"/>
              </a:lnSpc>
              <a:buFontTx/>
              <a:buNone/>
            </a:pPr>
            <a:r>
              <a:rPr lang="en-US" altLang="zh-CN"/>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1987">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1987">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1987">
                                            <p:txEl>
                                              <p:pRg st="9" end="9"/>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41987">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9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922C7826-9F09-41D7-AF2C-44882E44B7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F63812-8798-48FA-A33E-F7052E021C04}"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C1FFDE6A-468F-4D4B-B124-40A0181AA9F7}"/>
              </a:ext>
            </a:extLst>
          </p:cNvPr>
          <p:cNvSpPr>
            <a:spLocks noGrp="1" noChangeArrowheads="1"/>
          </p:cNvSpPr>
          <p:nvPr>
            <p:ph type="title"/>
          </p:nvPr>
        </p:nvSpPr>
        <p:spPr/>
        <p:txBody>
          <a:bodyPr/>
          <a:lstStyle/>
          <a:p>
            <a:pPr eaLnBrk="1" hangingPunct="1"/>
            <a:r>
              <a:rPr lang="zh-CN" altLang="en-US" b="1">
                <a:solidFill>
                  <a:srgbClr val="3333CC"/>
                </a:solidFill>
              </a:rPr>
              <a:t>修改表中的完整性限制</a:t>
            </a:r>
          </a:p>
        </p:txBody>
      </p:sp>
      <p:sp>
        <p:nvSpPr>
          <p:cNvPr id="32772" name="Rectangle 3">
            <a:extLst>
              <a:ext uri="{FF2B5EF4-FFF2-40B4-BE49-F238E27FC236}">
                <a16:creationId xmlns:a16="http://schemas.microsoft.com/office/drawing/2014/main" id="{5CFA0D3F-CE97-4D41-93BB-B22AFC13BAB7}"/>
              </a:ext>
            </a:extLst>
          </p:cNvPr>
          <p:cNvSpPr>
            <a:spLocks noGrp="1" noChangeArrowheads="1"/>
          </p:cNvSpPr>
          <p:nvPr>
            <p:ph type="body" idx="1"/>
          </p:nvPr>
        </p:nvSpPr>
        <p:spPr>
          <a:xfrm>
            <a:off x="457200" y="1600200"/>
            <a:ext cx="8229600" cy="1323975"/>
          </a:xfrm>
        </p:spPr>
        <p:txBody>
          <a:bodyPr/>
          <a:lstStyle/>
          <a:p>
            <a:pPr eaLnBrk="1" hangingPunct="1"/>
            <a:r>
              <a:rPr lang="zh-CN" altLang="en-US" sz="3600"/>
              <a:t>使用</a:t>
            </a:r>
            <a:r>
              <a:rPr lang="en-US" altLang="zh-CN" sz="3600"/>
              <a:t>ALTER TABLE</a:t>
            </a:r>
            <a:r>
              <a:rPr lang="zh-CN" altLang="en-US" sz="3600"/>
              <a:t>语句修改表中的完整性限制</a:t>
            </a:r>
          </a:p>
          <a:p>
            <a:pPr eaLnBrk="1" hangingPunct="1"/>
            <a:endParaRPr lang="zh-CN" altLang="en-US"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9BD28A61-14EB-4C2B-A4D3-8568986E9C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359623-DABC-4BD5-ACBF-2FC95A279BBC}" type="slidenum">
              <a:rPr lang="zh-CN" altLang="en-US"/>
              <a:pPr eaLnBrk="1" hangingPunct="1"/>
              <a:t>32</a:t>
            </a:fld>
            <a:endParaRPr lang="en-US" altLang="zh-CN"/>
          </a:p>
        </p:txBody>
      </p:sp>
      <p:sp>
        <p:nvSpPr>
          <p:cNvPr id="44035" name="Rectangle 3">
            <a:extLst>
              <a:ext uri="{FF2B5EF4-FFF2-40B4-BE49-F238E27FC236}">
                <a16:creationId xmlns:a16="http://schemas.microsoft.com/office/drawing/2014/main" id="{A38AC6D4-286C-476F-A8F7-9D2663DB77E9}"/>
              </a:ext>
            </a:extLst>
          </p:cNvPr>
          <p:cNvSpPr>
            <a:spLocks noGrp="1" noChangeArrowheads="1"/>
          </p:cNvSpPr>
          <p:nvPr>
            <p:ph type="body" idx="1"/>
          </p:nvPr>
        </p:nvSpPr>
        <p:spPr>
          <a:xfrm>
            <a:off x="395288" y="476250"/>
            <a:ext cx="8569325" cy="6048375"/>
          </a:xfrm>
        </p:spPr>
        <p:txBody>
          <a:bodyPr/>
          <a:lstStyle/>
          <a:p>
            <a:pPr eaLnBrk="1" hangingPunct="1">
              <a:lnSpc>
                <a:spcPct val="90000"/>
              </a:lnSpc>
              <a:buFontTx/>
              <a:buNone/>
            </a:pPr>
            <a:r>
              <a:rPr lang="zh-CN" altLang="en-US"/>
              <a:t>   例</a:t>
            </a:r>
            <a:r>
              <a:rPr lang="en-US" altLang="zh-CN"/>
              <a:t>13.</a:t>
            </a:r>
            <a:r>
              <a:rPr lang="zh-CN" altLang="en-US"/>
              <a:t> 修改表</a:t>
            </a:r>
            <a:r>
              <a:rPr lang="en-US" altLang="zh-CN"/>
              <a:t>Student</a:t>
            </a:r>
            <a:r>
              <a:rPr lang="zh-CN" altLang="en-US"/>
              <a:t>中的约束条件，要求学号改为在</a:t>
            </a:r>
            <a:r>
              <a:rPr lang="en-US" altLang="zh-CN"/>
              <a:t>900000~999999</a:t>
            </a:r>
            <a:r>
              <a:rPr lang="zh-CN" altLang="en-US"/>
              <a:t>之间，年龄由小于</a:t>
            </a:r>
            <a:r>
              <a:rPr lang="en-US" altLang="zh-CN"/>
              <a:t>30</a:t>
            </a:r>
            <a:r>
              <a:rPr lang="zh-CN" altLang="en-US"/>
              <a:t>改为小于</a:t>
            </a:r>
            <a:r>
              <a:rPr lang="en-US" altLang="zh-CN"/>
              <a:t>40</a:t>
            </a:r>
            <a:r>
              <a:rPr lang="zh-CN" altLang="en-US"/>
              <a:t>。可以先删除原来的约束条件，再增加新的约束条件</a:t>
            </a:r>
          </a:p>
          <a:p>
            <a:pPr lvl="1" eaLnBrk="1" hangingPunct="1">
              <a:lnSpc>
                <a:spcPct val="90000"/>
              </a:lnSpc>
              <a:buFontTx/>
              <a:buNone/>
            </a:pPr>
            <a:r>
              <a:rPr lang="en-US" altLang="zh-CN"/>
              <a:t>ALTER TABLE Student</a:t>
            </a:r>
          </a:p>
          <a:p>
            <a:pPr lvl="1" eaLnBrk="1" hangingPunct="1">
              <a:lnSpc>
                <a:spcPct val="90000"/>
              </a:lnSpc>
              <a:buFontTx/>
              <a:buNone/>
            </a:pPr>
            <a:r>
              <a:rPr lang="en-US" altLang="zh-CN"/>
              <a:t>DROP CONSTRAINT C1;</a:t>
            </a:r>
          </a:p>
          <a:p>
            <a:pPr lvl="1" eaLnBrk="1" hangingPunct="1">
              <a:lnSpc>
                <a:spcPct val="90000"/>
              </a:lnSpc>
              <a:buFontTx/>
              <a:buNone/>
            </a:pPr>
            <a:r>
              <a:rPr lang="en-US" altLang="zh-CN"/>
              <a:t>ALTER TABLE Student</a:t>
            </a:r>
          </a:p>
          <a:p>
            <a:pPr lvl="1" eaLnBrk="1" hangingPunct="1">
              <a:lnSpc>
                <a:spcPct val="90000"/>
              </a:lnSpc>
              <a:buFontTx/>
              <a:buNone/>
            </a:pPr>
            <a:r>
              <a:rPr lang="en-US" altLang="zh-CN"/>
              <a:t>ADD CONSTRAINT C1 CHECK (Sno BETWEEN 900000 AND 999999);</a:t>
            </a:r>
            <a:endParaRPr lang="zh-CN" altLang="en-US"/>
          </a:p>
          <a:p>
            <a:pPr lvl="1" eaLnBrk="1" hangingPunct="1">
              <a:lnSpc>
                <a:spcPct val="90000"/>
              </a:lnSpc>
              <a:buFontTx/>
              <a:buNone/>
            </a:pPr>
            <a:r>
              <a:rPr lang="en-US" altLang="zh-CN"/>
              <a:t>ALTER TABLE Student</a:t>
            </a:r>
          </a:p>
          <a:p>
            <a:pPr lvl="1" eaLnBrk="1" hangingPunct="1">
              <a:lnSpc>
                <a:spcPct val="90000"/>
              </a:lnSpc>
              <a:buFontTx/>
              <a:buNone/>
            </a:pPr>
            <a:r>
              <a:rPr lang="en-US" altLang="zh-CN"/>
              <a:t>DROP CONSTRAINT C3;</a:t>
            </a:r>
          </a:p>
          <a:p>
            <a:pPr lvl="1" eaLnBrk="1" hangingPunct="1">
              <a:lnSpc>
                <a:spcPct val="90000"/>
              </a:lnSpc>
              <a:buFontTx/>
              <a:buNone/>
            </a:pPr>
            <a:r>
              <a:rPr lang="en-US" altLang="zh-CN"/>
              <a:t>ALTER TABLE Student</a:t>
            </a:r>
          </a:p>
          <a:p>
            <a:pPr lvl="1" eaLnBrk="1" hangingPunct="1">
              <a:lnSpc>
                <a:spcPct val="90000"/>
              </a:lnSpc>
              <a:buFontTx/>
              <a:buNone/>
            </a:pPr>
            <a:r>
              <a:rPr lang="en-US" altLang="zh-CN"/>
              <a:t>ADD CONSTRAINT C3 CHECK (Sage &lt; 40);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0371B440-799F-424C-AD8C-7EFB30BEBF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3F10B1-5CEE-45A7-ABAE-51B59AA2CDFB}"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F023C024-3F7D-49B8-8485-45AE2DF98D2A}"/>
              </a:ext>
            </a:extLst>
          </p:cNvPr>
          <p:cNvSpPr>
            <a:spLocks noGrp="1" noChangeArrowheads="1"/>
          </p:cNvSpPr>
          <p:nvPr>
            <p:ph type="title"/>
          </p:nvPr>
        </p:nvSpPr>
        <p:spPr/>
        <p:txBody>
          <a:bodyPr/>
          <a:lstStyle/>
          <a:p>
            <a:pPr eaLnBrk="1" hangingPunct="1"/>
            <a:r>
              <a:rPr lang="en-US" altLang="zh-CN">
                <a:solidFill>
                  <a:srgbClr val="3333CC"/>
                </a:solidFill>
              </a:rPr>
              <a:t>5.5 </a:t>
            </a:r>
            <a:r>
              <a:rPr lang="zh-CN" altLang="en-US" b="1">
                <a:solidFill>
                  <a:srgbClr val="3333CC"/>
                </a:solidFill>
              </a:rPr>
              <a:t>域中的完整性限制</a:t>
            </a:r>
          </a:p>
        </p:txBody>
      </p:sp>
      <p:sp>
        <p:nvSpPr>
          <p:cNvPr id="34820" name="Rectangle 3">
            <a:extLst>
              <a:ext uri="{FF2B5EF4-FFF2-40B4-BE49-F238E27FC236}">
                <a16:creationId xmlns:a16="http://schemas.microsoft.com/office/drawing/2014/main" id="{E2C8959E-B7EB-423D-A132-0559CE1CCDE7}"/>
              </a:ext>
            </a:extLst>
          </p:cNvPr>
          <p:cNvSpPr>
            <a:spLocks noGrp="1" noChangeArrowheads="1"/>
          </p:cNvSpPr>
          <p:nvPr>
            <p:ph type="body" idx="1"/>
          </p:nvPr>
        </p:nvSpPr>
        <p:spPr>
          <a:xfrm>
            <a:off x="468313" y="1341438"/>
            <a:ext cx="8424862" cy="2730500"/>
          </a:xfrm>
        </p:spPr>
        <p:txBody>
          <a:bodyPr/>
          <a:lstStyle/>
          <a:p>
            <a:pPr eaLnBrk="1" hangingPunct="1">
              <a:lnSpc>
                <a:spcPct val="90000"/>
              </a:lnSpc>
            </a:pPr>
            <a:r>
              <a:rPr lang="en-US" altLang="zh-CN" sz="3600"/>
              <a:t>SQL</a:t>
            </a:r>
            <a:r>
              <a:rPr lang="zh-CN" altLang="en-US" sz="3600"/>
              <a:t>支持域的概念，并可以用</a:t>
            </a:r>
            <a:r>
              <a:rPr lang="en-US" altLang="zh-CN" sz="3600"/>
              <a:t>CREATE DOMAIN</a:t>
            </a:r>
            <a:r>
              <a:rPr lang="zh-CN" altLang="en-US" sz="3600"/>
              <a:t>语句建立一个域以及该域应该满足的完整性约束条件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571F5E-E309-43A4-AED5-138470414A2A}"/>
              </a:ext>
            </a:extLst>
          </p:cNvPr>
          <p:cNvSpPr>
            <a:spLocks noGrp="1"/>
          </p:cNvSpPr>
          <p:nvPr>
            <p:ph idx="1"/>
          </p:nvPr>
        </p:nvSpPr>
        <p:spPr>
          <a:xfrm>
            <a:off x="500063" y="1071563"/>
            <a:ext cx="8229600" cy="4525962"/>
          </a:xfrm>
        </p:spPr>
        <p:txBody>
          <a:bodyPr/>
          <a:lstStyle/>
          <a:p>
            <a:pPr eaLnBrk="1" hangingPunct="1">
              <a:lnSpc>
                <a:spcPct val="90000"/>
              </a:lnSpc>
            </a:pPr>
            <a:r>
              <a:rPr lang="zh-CN" altLang="en-US"/>
              <a:t>例</a:t>
            </a:r>
            <a:r>
              <a:rPr lang="en-US" altLang="zh-CN"/>
              <a:t>14. </a:t>
            </a:r>
            <a:r>
              <a:rPr lang="zh-CN" altLang="en-US"/>
              <a:t>建立一个性别域，并声明性别域的取值范围</a:t>
            </a:r>
          </a:p>
          <a:p>
            <a:pPr lvl="1" eaLnBrk="1" hangingPunct="1">
              <a:lnSpc>
                <a:spcPct val="90000"/>
              </a:lnSpc>
              <a:buFontTx/>
              <a:buNone/>
            </a:pPr>
            <a:r>
              <a:rPr lang="en-US" altLang="zh-CN" sz="3200"/>
              <a:t>  CREATE DOMAIN GenderDomain CHAR(2)</a:t>
            </a:r>
          </a:p>
          <a:p>
            <a:pPr lvl="1" eaLnBrk="1" hangingPunct="1">
              <a:lnSpc>
                <a:spcPct val="90000"/>
              </a:lnSpc>
              <a:buFontTx/>
              <a:buNone/>
            </a:pPr>
            <a:r>
              <a:rPr lang="en-US" altLang="zh-CN" sz="3200"/>
              <a:t>  CHECK (VALUE IN ('</a:t>
            </a:r>
            <a:r>
              <a:rPr lang="zh-CN" altLang="en-US" sz="3200"/>
              <a:t>男</a:t>
            </a:r>
            <a:r>
              <a:rPr lang="en-US" altLang="zh-CN" sz="3200"/>
              <a:t>'</a:t>
            </a:r>
            <a:r>
              <a:rPr lang="zh-CN" altLang="en-US" sz="3200"/>
              <a:t>，</a:t>
            </a:r>
            <a:r>
              <a:rPr lang="en-US" altLang="zh-CN" sz="3200"/>
              <a:t>'</a:t>
            </a:r>
            <a:r>
              <a:rPr lang="zh-CN" altLang="en-US" sz="3200"/>
              <a:t>女</a:t>
            </a:r>
            <a:r>
              <a:rPr lang="en-US" altLang="zh-CN" sz="3200"/>
              <a:t>') );</a:t>
            </a:r>
          </a:p>
          <a:p>
            <a:pPr lvl="1" eaLnBrk="1" hangingPunct="1">
              <a:lnSpc>
                <a:spcPct val="90000"/>
              </a:lnSpc>
              <a:buFontTx/>
              <a:buNone/>
            </a:pPr>
            <a:r>
              <a:rPr lang="zh-CN" altLang="en-US" sz="3200"/>
              <a:t>这样［例</a:t>
            </a:r>
            <a:r>
              <a:rPr lang="en-US" altLang="zh-CN" sz="3200"/>
              <a:t>10</a:t>
            </a:r>
            <a:r>
              <a:rPr lang="zh-CN" altLang="en-US" sz="3200"/>
              <a:t>］中对</a:t>
            </a:r>
            <a:r>
              <a:rPr lang="en-US" altLang="zh-CN" sz="3200"/>
              <a:t>Ssex</a:t>
            </a:r>
            <a:r>
              <a:rPr lang="zh-CN" altLang="en-US" sz="3200"/>
              <a:t>的说明可以改写为</a:t>
            </a:r>
          </a:p>
          <a:p>
            <a:pPr lvl="1" eaLnBrk="1" hangingPunct="1">
              <a:lnSpc>
                <a:spcPct val="90000"/>
              </a:lnSpc>
              <a:buFontTx/>
              <a:buNone/>
            </a:pPr>
            <a:r>
              <a:rPr lang="en-US" altLang="zh-CN" sz="3200"/>
              <a:t>Ssex GenderDomain</a:t>
            </a:r>
            <a:endParaRPr lang="zh-CN" altLang="en-US"/>
          </a:p>
          <a:p>
            <a:endParaRPr lang="zh-CN" altLang="en-US"/>
          </a:p>
        </p:txBody>
      </p:sp>
      <p:sp>
        <p:nvSpPr>
          <p:cNvPr id="35843" name="灯片编号占位符 3">
            <a:extLst>
              <a:ext uri="{FF2B5EF4-FFF2-40B4-BE49-F238E27FC236}">
                <a16:creationId xmlns:a16="http://schemas.microsoft.com/office/drawing/2014/main" id="{DDAC9371-F0CB-4E1E-9D19-C44ABAF845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C5F865-C4E8-4338-99C8-D90893D5B71B}" type="slidenum">
              <a:rPr lang="zh-CN" altLang="en-US"/>
              <a:pPr eaLnBrk="1" hangingPunct="1"/>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3411BE5C-5720-457D-AB64-47733A7427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5FF135-165B-468D-BC6F-913A977F6C80}" type="slidenum">
              <a:rPr lang="zh-CN" altLang="en-US"/>
              <a:pPr eaLnBrk="1" hangingPunct="1"/>
              <a:t>35</a:t>
            </a:fld>
            <a:endParaRPr lang="en-US" altLang="zh-CN"/>
          </a:p>
        </p:txBody>
      </p:sp>
      <p:sp>
        <p:nvSpPr>
          <p:cNvPr id="35843" name="Rectangle 3">
            <a:extLst>
              <a:ext uri="{FF2B5EF4-FFF2-40B4-BE49-F238E27FC236}">
                <a16:creationId xmlns:a16="http://schemas.microsoft.com/office/drawing/2014/main" id="{BD430C83-47A4-4E19-ABD0-C5E8F43F5B5D}"/>
              </a:ext>
            </a:extLst>
          </p:cNvPr>
          <p:cNvSpPr>
            <a:spLocks noGrp="1" noChangeArrowheads="1"/>
          </p:cNvSpPr>
          <p:nvPr>
            <p:ph type="body" idx="1"/>
          </p:nvPr>
        </p:nvSpPr>
        <p:spPr>
          <a:xfrm>
            <a:off x="323850" y="404813"/>
            <a:ext cx="8424863" cy="5903912"/>
          </a:xfrm>
        </p:spPr>
        <p:txBody>
          <a:bodyPr/>
          <a:lstStyle/>
          <a:p>
            <a:pPr eaLnBrk="1" hangingPunct="1">
              <a:buFontTx/>
              <a:buNone/>
            </a:pPr>
            <a:r>
              <a:rPr lang="zh-CN" altLang="en-US" sz="3600"/>
              <a:t>  例</a:t>
            </a:r>
            <a:r>
              <a:rPr lang="en-US" altLang="zh-CN" sz="3600"/>
              <a:t>15. </a:t>
            </a:r>
            <a:r>
              <a:rPr lang="zh-CN" altLang="en-US" sz="3600"/>
              <a:t>建立一个性别域</a:t>
            </a:r>
            <a:r>
              <a:rPr lang="en-US" altLang="zh-CN" sz="3600"/>
              <a:t>GenderDomain</a:t>
            </a:r>
            <a:r>
              <a:rPr lang="zh-CN" altLang="en-US" sz="3600"/>
              <a:t>，并对其中的限制命名</a:t>
            </a:r>
          </a:p>
          <a:p>
            <a:pPr lvl="1" eaLnBrk="1" hangingPunct="1">
              <a:buFontTx/>
              <a:buNone/>
            </a:pPr>
            <a:r>
              <a:rPr lang="en-US" altLang="zh-CN" sz="3200"/>
              <a:t>CREATE DOMAIN GenderDomain CHAR(2)</a:t>
            </a:r>
          </a:p>
          <a:p>
            <a:pPr lvl="1" eaLnBrk="1" hangingPunct="1">
              <a:buFontTx/>
              <a:buNone/>
            </a:pPr>
            <a:r>
              <a:rPr lang="en-US" altLang="zh-CN" sz="3200">
                <a:solidFill>
                  <a:srgbClr val="3333CC"/>
                </a:solidFill>
              </a:rPr>
              <a:t>CONSTRAINT GD CHECK ( VALUE IN (‘</a:t>
            </a:r>
            <a:r>
              <a:rPr lang="zh-CN" altLang="en-US" sz="3200">
                <a:solidFill>
                  <a:srgbClr val="3333CC"/>
                </a:solidFill>
              </a:rPr>
              <a:t>男</a:t>
            </a:r>
            <a:r>
              <a:rPr lang="en-US" altLang="zh-CN" sz="3200">
                <a:solidFill>
                  <a:srgbClr val="3333CC"/>
                </a:solidFill>
              </a:rPr>
              <a:t>’, ‘</a:t>
            </a:r>
            <a:r>
              <a:rPr lang="zh-CN" altLang="en-US" sz="3200">
                <a:solidFill>
                  <a:srgbClr val="3333CC"/>
                </a:solidFill>
              </a:rPr>
              <a:t>女</a:t>
            </a:r>
            <a:r>
              <a:rPr lang="en-US" altLang="zh-CN" sz="3200">
                <a:solidFill>
                  <a:srgbClr val="3333CC"/>
                </a:solidFill>
              </a:rPr>
              <a:t>') );</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ADDC727A-9003-43A6-BBEB-6CBD56DE66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EACC84-7A27-430A-9375-6CF402B5A0E6}" type="slidenum">
              <a:rPr lang="zh-CN" altLang="en-US"/>
              <a:pPr eaLnBrk="1" hangingPunct="1"/>
              <a:t>36</a:t>
            </a:fld>
            <a:endParaRPr lang="en-US" altLang="zh-CN"/>
          </a:p>
        </p:txBody>
      </p:sp>
      <p:sp>
        <p:nvSpPr>
          <p:cNvPr id="37891" name="Rectangle 3">
            <a:extLst>
              <a:ext uri="{FF2B5EF4-FFF2-40B4-BE49-F238E27FC236}">
                <a16:creationId xmlns:a16="http://schemas.microsoft.com/office/drawing/2014/main" id="{A919D2E5-FC87-49D6-B0EE-D80303ADCE77}"/>
              </a:ext>
            </a:extLst>
          </p:cNvPr>
          <p:cNvSpPr>
            <a:spLocks noGrp="1" noChangeArrowheads="1"/>
          </p:cNvSpPr>
          <p:nvPr>
            <p:ph type="body" idx="1"/>
          </p:nvPr>
        </p:nvSpPr>
        <p:spPr>
          <a:xfrm>
            <a:off x="468313" y="476250"/>
            <a:ext cx="8229600" cy="4238625"/>
          </a:xfrm>
        </p:spPr>
        <p:txBody>
          <a:bodyPr/>
          <a:lstStyle/>
          <a:p>
            <a:pPr eaLnBrk="1" hangingPunct="1">
              <a:buFontTx/>
              <a:buNone/>
            </a:pPr>
            <a:r>
              <a:rPr lang="zh-CN" altLang="en-US" sz="3600"/>
              <a:t>例</a:t>
            </a:r>
            <a:r>
              <a:rPr lang="en-US" altLang="zh-CN" sz="3600"/>
              <a:t>16. </a:t>
            </a:r>
            <a:r>
              <a:rPr lang="zh-CN" altLang="en-US" sz="3600"/>
              <a:t>删除域</a:t>
            </a:r>
            <a:r>
              <a:rPr lang="en-US" altLang="zh-CN" sz="3600"/>
              <a:t>GenderDomain</a:t>
            </a:r>
            <a:r>
              <a:rPr lang="zh-CN" altLang="en-US" sz="3600"/>
              <a:t>的限制条件</a:t>
            </a:r>
            <a:r>
              <a:rPr lang="en-US" altLang="zh-CN" sz="3600"/>
              <a:t>GD</a:t>
            </a:r>
            <a:endParaRPr lang="zh-CN" altLang="en-US" sz="3600"/>
          </a:p>
          <a:p>
            <a:pPr lvl="1" eaLnBrk="1" hangingPunct="1">
              <a:buFontTx/>
              <a:buNone/>
            </a:pPr>
            <a:r>
              <a:rPr lang="en-US" altLang="zh-CN" sz="3200"/>
              <a:t>ALTER DOMAIN GenderDomain</a:t>
            </a:r>
          </a:p>
          <a:p>
            <a:pPr lvl="1" eaLnBrk="1" hangingPunct="1">
              <a:buFontTx/>
              <a:buNone/>
            </a:pPr>
            <a:r>
              <a:rPr lang="en-US" altLang="zh-CN" sz="3200">
                <a:solidFill>
                  <a:srgbClr val="3333CC"/>
                </a:solidFill>
              </a:rPr>
              <a:t>DROP CONSTRAINT </a:t>
            </a:r>
            <a:r>
              <a:rPr lang="en-US" altLang="zh-CN" sz="3200"/>
              <a:t>GD;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C1B8D6-194D-4269-92F9-8B4BE73639FD}"/>
              </a:ext>
            </a:extLst>
          </p:cNvPr>
          <p:cNvSpPr>
            <a:spLocks noGrp="1"/>
          </p:cNvSpPr>
          <p:nvPr>
            <p:ph idx="1"/>
          </p:nvPr>
        </p:nvSpPr>
        <p:spPr>
          <a:xfrm>
            <a:off x="428625" y="857250"/>
            <a:ext cx="8229600" cy="3286125"/>
          </a:xfrm>
        </p:spPr>
        <p:txBody>
          <a:bodyPr/>
          <a:lstStyle/>
          <a:p>
            <a:pPr eaLnBrk="1" hangingPunct="1">
              <a:buFontTx/>
              <a:buNone/>
            </a:pPr>
            <a:r>
              <a:rPr lang="zh-CN" altLang="en-US"/>
              <a:t>例</a:t>
            </a:r>
            <a:r>
              <a:rPr lang="en-US" altLang="zh-CN"/>
              <a:t>17. </a:t>
            </a:r>
            <a:r>
              <a:rPr lang="zh-CN" altLang="en-US"/>
              <a:t>在域</a:t>
            </a:r>
            <a:r>
              <a:rPr lang="en-US" altLang="zh-CN"/>
              <a:t>GenderDomain</a:t>
            </a:r>
            <a:r>
              <a:rPr lang="zh-CN" altLang="en-US"/>
              <a:t>上增加限制条件</a:t>
            </a:r>
            <a:r>
              <a:rPr lang="en-US" altLang="zh-CN"/>
              <a:t>GDD</a:t>
            </a:r>
            <a:r>
              <a:rPr lang="zh-CN" altLang="en-US"/>
              <a:t>。</a:t>
            </a:r>
          </a:p>
          <a:p>
            <a:pPr lvl="1" eaLnBrk="1" hangingPunct="1">
              <a:buFontTx/>
              <a:buNone/>
            </a:pPr>
            <a:r>
              <a:rPr lang="en-US" altLang="zh-CN"/>
              <a:t>ALTER DOMAIN GenderDomain</a:t>
            </a:r>
          </a:p>
          <a:p>
            <a:pPr lvl="1" eaLnBrk="1" hangingPunct="1">
              <a:buFontTx/>
              <a:buNone/>
            </a:pPr>
            <a:r>
              <a:rPr lang="en-US" altLang="zh-CN">
                <a:solidFill>
                  <a:srgbClr val="3333CC"/>
                </a:solidFill>
              </a:rPr>
              <a:t>ADD CONSTRAINT GDD CHECK (VALUE IN ( '1'</a:t>
            </a:r>
            <a:r>
              <a:rPr lang="zh-CN" altLang="en-US">
                <a:solidFill>
                  <a:srgbClr val="3333CC"/>
                </a:solidFill>
              </a:rPr>
              <a:t>，</a:t>
            </a:r>
            <a:r>
              <a:rPr lang="en-US" altLang="zh-CN">
                <a:solidFill>
                  <a:srgbClr val="3333CC"/>
                </a:solidFill>
              </a:rPr>
              <a:t>'0') )</a:t>
            </a:r>
            <a:r>
              <a:rPr lang="en-US" altLang="zh-CN"/>
              <a:t>;</a:t>
            </a:r>
          </a:p>
          <a:p>
            <a:pPr eaLnBrk="1" hangingPunct="1"/>
            <a:endParaRPr lang="zh-CN" altLang="en-US"/>
          </a:p>
          <a:p>
            <a:endParaRPr lang="zh-CN" altLang="en-US"/>
          </a:p>
        </p:txBody>
      </p:sp>
      <p:sp>
        <p:nvSpPr>
          <p:cNvPr id="38915" name="灯片编号占位符 3">
            <a:extLst>
              <a:ext uri="{FF2B5EF4-FFF2-40B4-BE49-F238E27FC236}">
                <a16:creationId xmlns:a16="http://schemas.microsoft.com/office/drawing/2014/main" id="{26083F97-B9B5-4EF7-A22A-EF033C1C16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EC3AFE-17B0-41EE-8DEA-E44872457C23}" type="slidenum">
              <a:rPr lang="zh-CN" altLang="en-US"/>
              <a:pPr eaLnBrk="1" hangingPunct="1"/>
              <a:t>37</a:t>
            </a:fld>
            <a:endParaRPr lang="en-US" altLang="zh-CN"/>
          </a:p>
        </p:txBody>
      </p:sp>
      <p:sp>
        <p:nvSpPr>
          <p:cNvPr id="5" name="圆角矩形 4">
            <a:extLst>
              <a:ext uri="{FF2B5EF4-FFF2-40B4-BE49-F238E27FC236}">
                <a16:creationId xmlns:a16="http://schemas.microsoft.com/office/drawing/2014/main" id="{7E646B3A-7E5A-4B6D-BC43-DF2AE4A2BE41}"/>
              </a:ext>
            </a:extLst>
          </p:cNvPr>
          <p:cNvSpPr/>
          <p:nvPr/>
        </p:nvSpPr>
        <p:spPr>
          <a:xfrm>
            <a:off x="3500438" y="3643313"/>
            <a:ext cx="4572000" cy="2143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rgbClr val="3333CC"/>
                </a:solidFill>
              </a:rPr>
              <a:t>通过［例</a:t>
            </a:r>
            <a:r>
              <a:rPr lang="en-US" altLang="zh-CN" sz="2800" dirty="0">
                <a:solidFill>
                  <a:srgbClr val="3333CC"/>
                </a:solidFill>
              </a:rPr>
              <a:t>16</a:t>
            </a:r>
            <a:r>
              <a:rPr lang="zh-CN" altLang="en-US" sz="2800" dirty="0">
                <a:solidFill>
                  <a:srgbClr val="3333CC"/>
                </a:solidFill>
              </a:rPr>
              <a:t>］和［例</a:t>
            </a:r>
            <a:r>
              <a:rPr lang="en-US" altLang="zh-CN" sz="2800" dirty="0">
                <a:solidFill>
                  <a:srgbClr val="3333CC"/>
                </a:solidFill>
              </a:rPr>
              <a:t>17</a:t>
            </a:r>
            <a:r>
              <a:rPr lang="zh-CN" altLang="en-US" sz="2800" dirty="0">
                <a:solidFill>
                  <a:srgbClr val="3333CC"/>
                </a:solidFill>
              </a:rPr>
              <a:t>］，就把性别的取值范围由</a:t>
            </a:r>
            <a:r>
              <a:rPr lang="en-US" altLang="zh-CN" sz="2800" dirty="0">
                <a:solidFill>
                  <a:srgbClr val="3333CC"/>
                </a:solidFill>
              </a:rPr>
              <a:t>(‘</a:t>
            </a:r>
            <a:r>
              <a:rPr lang="zh-CN" altLang="en-US" sz="2800" dirty="0">
                <a:solidFill>
                  <a:srgbClr val="3333CC"/>
                </a:solidFill>
              </a:rPr>
              <a:t>男</a:t>
            </a:r>
            <a:r>
              <a:rPr lang="en-US" altLang="zh-CN" sz="2800" dirty="0">
                <a:solidFill>
                  <a:srgbClr val="3333CC"/>
                </a:solidFill>
              </a:rPr>
              <a:t>’</a:t>
            </a:r>
            <a:r>
              <a:rPr lang="zh-CN" altLang="en-US" sz="2800" dirty="0">
                <a:solidFill>
                  <a:srgbClr val="3333CC"/>
                </a:solidFill>
              </a:rPr>
              <a:t>，</a:t>
            </a:r>
            <a:r>
              <a:rPr lang="en-US" altLang="zh-CN" sz="2800" dirty="0">
                <a:solidFill>
                  <a:srgbClr val="3333CC"/>
                </a:solidFill>
              </a:rPr>
              <a:t>‘</a:t>
            </a:r>
            <a:r>
              <a:rPr lang="zh-CN" altLang="en-US" sz="2800" dirty="0">
                <a:solidFill>
                  <a:srgbClr val="3333CC"/>
                </a:solidFill>
              </a:rPr>
              <a:t>女</a:t>
            </a:r>
            <a:r>
              <a:rPr lang="en-US" altLang="zh-CN" sz="2800" dirty="0">
                <a:solidFill>
                  <a:srgbClr val="3333CC"/>
                </a:solidFill>
              </a:rPr>
              <a:t>’)</a:t>
            </a:r>
            <a:r>
              <a:rPr lang="zh-CN" altLang="en-US" sz="2800" dirty="0">
                <a:solidFill>
                  <a:srgbClr val="3333CC"/>
                </a:solidFill>
              </a:rPr>
              <a:t>改为 </a:t>
            </a:r>
            <a:r>
              <a:rPr lang="en-US" altLang="zh-CN" sz="2800" dirty="0">
                <a:solidFill>
                  <a:srgbClr val="3333CC"/>
                </a:solidFill>
              </a:rPr>
              <a:t>( ‘1’</a:t>
            </a:r>
            <a:r>
              <a:rPr lang="zh-CN" altLang="en-US" sz="2800" dirty="0">
                <a:solidFill>
                  <a:srgbClr val="3333CC"/>
                </a:solidFill>
              </a:rPr>
              <a:t>，</a:t>
            </a:r>
            <a:r>
              <a:rPr lang="en-US" altLang="zh-CN" sz="2800" dirty="0">
                <a:solidFill>
                  <a:srgbClr val="3333CC"/>
                </a:solidFill>
              </a:rPr>
              <a:t>‘0</a:t>
            </a:r>
            <a:r>
              <a:rPr lang="zh-CN" altLang="en-US" sz="2800" dirty="0">
                <a:solidFill>
                  <a:srgbClr val="3333CC"/>
                </a:solidFill>
              </a:rPr>
              <a:t>’</a:t>
            </a:r>
            <a:r>
              <a:rPr lang="en-US" altLang="zh-CN" sz="2800" dirty="0">
                <a:solidFill>
                  <a:srgbClr val="3333CC"/>
                </a:solidFill>
              </a:rPr>
              <a:t>)</a:t>
            </a:r>
            <a:endParaRPr lang="zh-CN" altLang="en-US" sz="2800" dirty="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D7B6835E-77C4-48BA-B3CF-24E21BB0D9FC}"/>
              </a:ext>
            </a:extLst>
          </p:cNvPr>
          <p:cNvSpPr>
            <a:spLocks noGrp="1"/>
          </p:cNvSpPr>
          <p:nvPr>
            <p:ph type="title"/>
          </p:nvPr>
        </p:nvSpPr>
        <p:spPr/>
        <p:txBody>
          <a:bodyPr/>
          <a:lstStyle/>
          <a:p>
            <a:r>
              <a:rPr lang="en-US" altLang="zh-CN">
                <a:solidFill>
                  <a:srgbClr val="3333CC"/>
                </a:solidFill>
              </a:rPr>
              <a:t>5.6 </a:t>
            </a:r>
            <a:r>
              <a:rPr lang="zh-CN" altLang="en-US">
                <a:solidFill>
                  <a:srgbClr val="3333CC"/>
                </a:solidFill>
              </a:rPr>
              <a:t>断言</a:t>
            </a:r>
            <a:r>
              <a:rPr lang="en-US" altLang="zh-CN">
                <a:solidFill>
                  <a:srgbClr val="3333CC"/>
                </a:solidFill>
              </a:rPr>
              <a:t>  </a:t>
            </a:r>
            <a:endParaRPr lang="zh-CN" altLang="en-US">
              <a:solidFill>
                <a:srgbClr val="3333CC"/>
              </a:solidFill>
            </a:endParaRPr>
          </a:p>
        </p:txBody>
      </p:sp>
      <p:sp>
        <p:nvSpPr>
          <p:cNvPr id="38915" name="内容占位符 2">
            <a:extLst>
              <a:ext uri="{FF2B5EF4-FFF2-40B4-BE49-F238E27FC236}">
                <a16:creationId xmlns:a16="http://schemas.microsoft.com/office/drawing/2014/main" id="{ADE060A0-6E63-4258-8CE7-9DB2BDE5D54E}"/>
              </a:ext>
            </a:extLst>
          </p:cNvPr>
          <p:cNvSpPr>
            <a:spLocks noGrp="1"/>
          </p:cNvSpPr>
          <p:nvPr>
            <p:ph idx="1"/>
          </p:nvPr>
        </p:nvSpPr>
        <p:spPr>
          <a:xfrm>
            <a:off x="214313" y="1571625"/>
            <a:ext cx="8686800" cy="4000500"/>
          </a:xfrm>
        </p:spPr>
        <p:txBody>
          <a:bodyPr/>
          <a:lstStyle/>
          <a:p>
            <a:r>
              <a:rPr lang="zh-CN" altLang="en-US"/>
              <a:t>在</a:t>
            </a:r>
            <a:r>
              <a:rPr lang="en-US" altLang="zh-CN"/>
              <a:t>SQL</a:t>
            </a:r>
            <a:r>
              <a:rPr lang="zh-CN" altLang="en-US"/>
              <a:t>中可以使用数据定义语言中的</a:t>
            </a:r>
            <a:r>
              <a:rPr lang="en-US" altLang="zh-CN"/>
              <a:t>CREATE ASSERTION</a:t>
            </a:r>
            <a:r>
              <a:rPr lang="zh-CN" altLang="en-US"/>
              <a:t>语句，定义涉及多个表或者聚集操作的比较复杂的完整性约束。</a:t>
            </a:r>
            <a:endParaRPr lang="en-US" altLang="zh-CN"/>
          </a:p>
          <a:p>
            <a:r>
              <a:rPr lang="zh-CN" altLang="en-US"/>
              <a:t>断言创建以后，任何对断言中所涉及关系的操作都会触发</a:t>
            </a:r>
            <a:r>
              <a:rPr lang="en-US" altLang="zh-CN"/>
              <a:t>RDBMS</a:t>
            </a:r>
            <a:r>
              <a:rPr lang="zh-CN" altLang="en-US"/>
              <a:t>对断言的检查。</a:t>
            </a:r>
            <a:endParaRPr lang="en-US" altLang="zh-CN"/>
          </a:p>
          <a:p>
            <a:r>
              <a:rPr lang="zh-CN" altLang="en-US"/>
              <a:t>任何使断言不为真的操作都会被拒绝执行。</a:t>
            </a:r>
            <a:endParaRPr lang="en-US" altLang="zh-CN"/>
          </a:p>
          <a:p>
            <a:endParaRPr lang="zh-CN" altLang="en-US"/>
          </a:p>
        </p:txBody>
      </p:sp>
      <p:sp>
        <p:nvSpPr>
          <p:cNvPr id="39940" name="灯片编号占位符 3">
            <a:extLst>
              <a:ext uri="{FF2B5EF4-FFF2-40B4-BE49-F238E27FC236}">
                <a16:creationId xmlns:a16="http://schemas.microsoft.com/office/drawing/2014/main" id="{D8F92D99-18B3-4D9F-B5FC-7A87B90D3B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8D531F-04C9-402F-9792-9F940386F220}" type="slidenum">
              <a:rPr lang="zh-CN" altLang="en-US"/>
              <a:pPr eaLnBrk="1" hangingPunct="1"/>
              <a:t>38</a:t>
            </a:fld>
            <a:endParaRPr lang="en-US" altLang="zh-CN"/>
          </a:p>
        </p:txBody>
      </p:sp>
      <p:grpSp>
        <p:nvGrpSpPr>
          <p:cNvPr id="18" name="组合 17">
            <a:extLst>
              <a:ext uri="{FF2B5EF4-FFF2-40B4-BE49-F238E27FC236}">
                <a16:creationId xmlns:a16="http://schemas.microsoft.com/office/drawing/2014/main" id="{FAD13DB1-B5B6-4E34-1E53-037F2998C87A}"/>
              </a:ext>
            </a:extLst>
          </p:cNvPr>
          <p:cNvGrpSpPr/>
          <p:nvPr/>
        </p:nvGrpSpPr>
        <p:grpSpPr>
          <a:xfrm>
            <a:off x="395696" y="282385"/>
            <a:ext cx="2148840" cy="927360"/>
            <a:chOff x="395696" y="282385"/>
            <a:chExt cx="2148840" cy="92736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E3DC8BC8-C82D-3954-6F58-5C7D2242CC95}"/>
                    </a:ext>
                  </a:extLst>
                </p14:cNvPr>
                <p14:cNvContentPartPr/>
                <p14:nvPr/>
              </p14:nvContentPartPr>
              <p14:xfrm>
                <a:off x="555896" y="442945"/>
                <a:ext cx="68040" cy="102600"/>
              </p14:xfrm>
            </p:contentPart>
          </mc:Choice>
          <mc:Fallback>
            <p:pic>
              <p:nvPicPr>
                <p:cNvPr id="2" name="墨迹 1">
                  <a:extLst>
                    <a:ext uri="{FF2B5EF4-FFF2-40B4-BE49-F238E27FC236}">
                      <a16:creationId xmlns:a16="http://schemas.microsoft.com/office/drawing/2014/main" id="{E3DC8BC8-C82D-3954-6F58-5C7D2242CC95}"/>
                    </a:ext>
                  </a:extLst>
                </p:cNvPr>
                <p:cNvPicPr/>
                <p:nvPr/>
              </p:nvPicPr>
              <p:blipFill>
                <a:blip r:embed="rId3"/>
                <a:stretch>
                  <a:fillRect/>
                </a:stretch>
              </p:blipFill>
              <p:spPr>
                <a:xfrm>
                  <a:off x="520256" y="406945"/>
                  <a:ext cx="139680" cy="174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222D2864-5AE5-F0F7-0916-FC3D484E74E5}"/>
                    </a:ext>
                  </a:extLst>
                </p14:cNvPr>
                <p14:cNvContentPartPr/>
                <p14:nvPr/>
              </p14:nvContentPartPr>
              <p14:xfrm>
                <a:off x="461576" y="678385"/>
                <a:ext cx="360" cy="107640"/>
              </p14:xfrm>
            </p:contentPart>
          </mc:Choice>
          <mc:Fallback>
            <p:pic>
              <p:nvPicPr>
                <p:cNvPr id="3" name="墨迹 2">
                  <a:extLst>
                    <a:ext uri="{FF2B5EF4-FFF2-40B4-BE49-F238E27FC236}">
                      <a16:creationId xmlns:a16="http://schemas.microsoft.com/office/drawing/2014/main" id="{222D2864-5AE5-F0F7-0916-FC3D484E74E5}"/>
                    </a:ext>
                  </a:extLst>
                </p:cNvPr>
                <p:cNvPicPr/>
                <p:nvPr/>
              </p:nvPicPr>
              <p:blipFill>
                <a:blip r:embed="rId5"/>
                <a:stretch>
                  <a:fillRect/>
                </a:stretch>
              </p:blipFill>
              <p:spPr>
                <a:xfrm>
                  <a:off x="425936" y="642745"/>
                  <a:ext cx="72000" cy="179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A5164912-6B63-4525-7D58-D631BD2C73FC}"/>
                    </a:ext>
                  </a:extLst>
                </p14:cNvPr>
                <p14:cNvContentPartPr/>
                <p14:nvPr/>
              </p14:nvContentPartPr>
              <p14:xfrm>
                <a:off x="395696" y="1056025"/>
                <a:ext cx="108360" cy="84600"/>
              </p14:xfrm>
            </p:contentPart>
          </mc:Choice>
          <mc:Fallback>
            <p:pic>
              <p:nvPicPr>
                <p:cNvPr id="4" name="墨迹 3">
                  <a:extLst>
                    <a:ext uri="{FF2B5EF4-FFF2-40B4-BE49-F238E27FC236}">
                      <a16:creationId xmlns:a16="http://schemas.microsoft.com/office/drawing/2014/main" id="{A5164912-6B63-4525-7D58-D631BD2C73FC}"/>
                    </a:ext>
                  </a:extLst>
                </p:cNvPr>
                <p:cNvPicPr/>
                <p:nvPr/>
              </p:nvPicPr>
              <p:blipFill>
                <a:blip r:embed="rId7"/>
                <a:stretch>
                  <a:fillRect/>
                </a:stretch>
              </p:blipFill>
              <p:spPr>
                <a:xfrm>
                  <a:off x="359696" y="1020385"/>
                  <a:ext cx="180000" cy="156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墨迹 4">
                  <a:extLst>
                    <a:ext uri="{FF2B5EF4-FFF2-40B4-BE49-F238E27FC236}">
                      <a16:creationId xmlns:a16="http://schemas.microsoft.com/office/drawing/2014/main" id="{EAB3E327-7499-D1EC-2546-4F252291F532}"/>
                    </a:ext>
                  </a:extLst>
                </p14:cNvPr>
                <p14:cNvContentPartPr/>
                <p14:nvPr/>
              </p14:nvContentPartPr>
              <p14:xfrm>
                <a:off x="725816" y="452305"/>
                <a:ext cx="56880" cy="230760"/>
              </p14:xfrm>
            </p:contentPart>
          </mc:Choice>
          <mc:Fallback>
            <p:pic>
              <p:nvPicPr>
                <p:cNvPr id="5" name="墨迹 4">
                  <a:extLst>
                    <a:ext uri="{FF2B5EF4-FFF2-40B4-BE49-F238E27FC236}">
                      <a16:creationId xmlns:a16="http://schemas.microsoft.com/office/drawing/2014/main" id="{EAB3E327-7499-D1EC-2546-4F252291F532}"/>
                    </a:ext>
                  </a:extLst>
                </p:cNvPr>
                <p:cNvPicPr/>
                <p:nvPr/>
              </p:nvPicPr>
              <p:blipFill>
                <a:blip r:embed="rId9"/>
                <a:stretch>
                  <a:fillRect/>
                </a:stretch>
              </p:blipFill>
              <p:spPr>
                <a:xfrm>
                  <a:off x="689816" y="416305"/>
                  <a:ext cx="128520" cy="302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6" name="墨迹 5">
                  <a:extLst>
                    <a:ext uri="{FF2B5EF4-FFF2-40B4-BE49-F238E27FC236}">
                      <a16:creationId xmlns:a16="http://schemas.microsoft.com/office/drawing/2014/main" id="{FB8C0AB1-7358-146A-3EC1-E75A3F923EAD}"/>
                    </a:ext>
                  </a:extLst>
                </p14:cNvPr>
                <p14:cNvContentPartPr/>
                <p14:nvPr/>
              </p14:nvContentPartPr>
              <p14:xfrm>
                <a:off x="895376" y="386425"/>
                <a:ext cx="367920" cy="303840"/>
              </p14:xfrm>
            </p:contentPart>
          </mc:Choice>
          <mc:Fallback>
            <p:pic>
              <p:nvPicPr>
                <p:cNvPr id="6" name="墨迹 5">
                  <a:extLst>
                    <a:ext uri="{FF2B5EF4-FFF2-40B4-BE49-F238E27FC236}">
                      <a16:creationId xmlns:a16="http://schemas.microsoft.com/office/drawing/2014/main" id="{FB8C0AB1-7358-146A-3EC1-E75A3F923EAD}"/>
                    </a:ext>
                  </a:extLst>
                </p:cNvPr>
                <p:cNvPicPr/>
                <p:nvPr/>
              </p:nvPicPr>
              <p:blipFill>
                <a:blip r:embed="rId11"/>
                <a:stretch>
                  <a:fillRect/>
                </a:stretch>
              </p:blipFill>
              <p:spPr>
                <a:xfrm>
                  <a:off x="859376" y="350425"/>
                  <a:ext cx="439560" cy="375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7" name="墨迹 6">
                  <a:extLst>
                    <a:ext uri="{FF2B5EF4-FFF2-40B4-BE49-F238E27FC236}">
                      <a16:creationId xmlns:a16="http://schemas.microsoft.com/office/drawing/2014/main" id="{5720F589-6029-04D5-BA92-583AD575C063}"/>
                    </a:ext>
                  </a:extLst>
                </p14:cNvPr>
                <p14:cNvContentPartPr/>
                <p14:nvPr/>
              </p14:nvContentPartPr>
              <p14:xfrm>
                <a:off x="697016" y="846865"/>
                <a:ext cx="314640" cy="324720"/>
              </p14:xfrm>
            </p:contentPart>
          </mc:Choice>
          <mc:Fallback>
            <p:pic>
              <p:nvPicPr>
                <p:cNvPr id="7" name="墨迹 6">
                  <a:extLst>
                    <a:ext uri="{FF2B5EF4-FFF2-40B4-BE49-F238E27FC236}">
                      <a16:creationId xmlns:a16="http://schemas.microsoft.com/office/drawing/2014/main" id="{5720F589-6029-04D5-BA92-583AD575C063}"/>
                    </a:ext>
                  </a:extLst>
                </p:cNvPr>
                <p:cNvPicPr/>
                <p:nvPr/>
              </p:nvPicPr>
              <p:blipFill>
                <a:blip r:embed="rId13"/>
                <a:stretch>
                  <a:fillRect/>
                </a:stretch>
              </p:blipFill>
              <p:spPr>
                <a:xfrm>
                  <a:off x="661376" y="811225"/>
                  <a:ext cx="386280" cy="396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8" name="墨迹 7">
                  <a:extLst>
                    <a:ext uri="{FF2B5EF4-FFF2-40B4-BE49-F238E27FC236}">
                      <a16:creationId xmlns:a16="http://schemas.microsoft.com/office/drawing/2014/main" id="{32D5E54C-05D9-0246-D6A9-D2EBD503AA6D}"/>
                    </a:ext>
                  </a:extLst>
                </p14:cNvPr>
                <p14:cNvContentPartPr/>
                <p14:nvPr/>
              </p14:nvContentPartPr>
              <p14:xfrm>
                <a:off x="791696" y="999145"/>
                <a:ext cx="279360" cy="146160"/>
              </p14:xfrm>
            </p:contentPart>
          </mc:Choice>
          <mc:Fallback>
            <p:pic>
              <p:nvPicPr>
                <p:cNvPr id="8" name="墨迹 7">
                  <a:extLst>
                    <a:ext uri="{FF2B5EF4-FFF2-40B4-BE49-F238E27FC236}">
                      <a16:creationId xmlns:a16="http://schemas.microsoft.com/office/drawing/2014/main" id="{32D5E54C-05D9-0246-D6A9-D2EBD503AA6D}"/>
                    </a:ext>
                  </a:extLst>
                </p:cNvPr>
                <p:cNvPicPr/>
                <p:nvPr/>
              </p:nvPicPr>
              <p:blipFill>
                <a:blip r:embed="rId15"/>
                <a:stretch>
                  <a:fillRect/>
                </a:stretch>
              </p:blipFill>
              <p:spPr>
                <a:xfrm>
                  <a:off x="755696" y="963145"/>
                  <a:ext cx="351000" cy="217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9" name="墨迹 8">
                  <a:extLst>
                    <a:ext uri="{FF2B5EF4-FFF2-40B4-BE49-F238E27FC236}">
                      <a16:creationId xmlns:a16="http://schemas.microsoft.com/office/drawing/2014/main" id="{AB07DC7C-857C-CB2F-5028-5256CB8AA8F9}"/>
                    </a:ext>
                  </a:extLst>
                </p14:cNvPr>
                <p14:cNvContentPartPr/>
                <p14:nvPr/>
              </p14:nvContentPartPr>
              <p14:xfrm>
                <a:off x="1479656" y="391825"/>
                <a:ext cx="135360" cy="4320"/>
              </p14:xfrm>
            </p:contentPart>
          </mc:Choice>
          <mc:Fallback>
            <p:pic>
              <p:nvPicPr>
                <p:cNvPr id="9" name="墨迹 8">
                  <a:extLst>
                    <a:ext uri="{FF2B5EF4-FFF2-40B4-BE49-F238E27FC236}">
                      <a16:creationId xmlns:a16="http://schemas.microsoft.com/office/drawing/2014/main" id="{AB07DC7C-857C-CB2F-5028-5256CB8AA8F9}"/>
                    </a:ext>
                  </a:extLst>
                </p:cNvPr>
                <p:cNvPicPr/>
                <p:nvPr/>
              </p:nvPicPr>
              <p:blipFill>
                <a:blip r:embed="rId17"/>
                <a:stretch>
                  <a:fillRect/>
                </a:stretch>
              </p:blipFill>
              <p:spPr>
                <a:xfrm>
                  <a:off x="1444016" y="355825"/>
                  <a:ext cx="207000" cy="75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0" name="墨迹 9">
                  <a:extLst>
                    <a:ext uri="{FF2B5EF4-FFF2-40B4-BE49-F238E27FC236}">
                      <a16:creationId xmlns:a16="http://schemas.microsoft.com/office/drawing/2014/main" id="{DE02880F-4DA4-39BC-CE53-E35C6C595C66}"/>
                    </a:ext>
                  </a:extLst>
                </p14:cNvPr>
                <p14:cNvContentPartPr/>
                <p14:nvPr/>
              </p14:nvContentPartPr>
              <p14:xfrm>
                <a:off x="1538696" y="282385"/>
                <a:ext cx="35640" cy="367560"/>
              </p14:xfrm>
            </p:contentPart>
          </mc:Choice>
          <mc:Fallback>
            <p:pic>
              <p:nvPicPr>
                <p:cNvPr id="10" name="墨迹 9">
                  <a:extLst>
                    <a:ext uri="{FF2B5EF4-FFF2-40B4-BE49-F238E27FC236}">
                      <a16:creationId xmlns:a16="http://schemas.microsoft.com/office/drawing/2014/main" id="{DE02880F-4DA4-39BC-CE53-E35C6C595C66}"/>
                    </a:ext>
                  </a:extLst>
                </p:cNvPr>
                <p:cNvPicPr/>
                <p:nvPr/>
              </p:nvPicPr>
              <p:blipFill>
                <a:blip r:embed="rId19"/>
                <a:stretch>
                  <a:fillRect/>
                </a:stretch>
              </p:blipFill>
              <p:spPr>
                <a:xfrm>
                  <a:off x="1502696" y="246745"/>
                  <a:ext cx="107280" cy="439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1" name="墨迹 10">
                  <a:extLst>
                    <a:ext uri="{FF2B5EF4-FFF2-40B4-BE49-F238E27FC236}">
                      <a16:creationId xmlns:a16="http://schemas.microsoft.com/office/drawing/2014/main" id="{5D9B8750-03EF-C3E1-C05E-636706C8FA5E}"/>
                    </a:ext>
                  </a:extLst>
                </p14:cNvPr>
                <p14:cNvContentPartPr/>
                <p14:nvPr/>
              </p14:nvContentPartPr>
              <p14:xfrm>
                <a:off x="1413776" y="387865"/>
                <a:ext cx="527400" cy="318960"/>
              </p14:xfrm>
            </p:contentPart>
          </mc:Choice>
          <mc:Fallback>
            <p:pic>
              <p:nvPicPr>
                <p:cNvPr id="11" name="墨迹 10">
                  <a:extLst>
                    <a:ext uri="{FF2B5EF4-FFF2-40B4-BE49-F238E27FC236}">
                      <a16:creationId xmlns:a16="http://schemas.microsoft.com/office/drawing/2014/main" id="{5D9B8750-03EF-C3E1-C05E-636706C8FA5E}"/>
                    </a:ext>
                  </a:extLst>
                </p:cNvPr>
                <p:cNvPicPr/>
                <p:nvPr/>
              </p:nvPicPr>
              <p:blipFill>
                <a:blip r:embed="rId21"/>
                <a:stretch>
                  <a:fillRect/>
                </a:stretch>
              </p:blipFill>
              <p:spPr>
                <a:xfrm>
                  <a:off x="1377776" y="352225"/>
                  <a:ext cx="599040" cy="390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12" name="墨迹 11">
                  <a:extLst>
                    <a:ext uri="{FF2B5EF4-FFF2-40B4-BE49-F238E27FC236}">
                      <a16:creationId xmlns:a16="http://schemas.microsoft.com/office/drawing/2014/main" id="{11CCA654-1C25-A574-EBCC-020C965A5CF7}"/>
                    </a:ext>
                  </a:extLst>
                </p14:cNvPr>
                <p14:cNvContentPartPr/>
                <p14:nvPr/>
              </p14:nvContentPartPr>
              <p14:xfrm>
                <a:off x="1229096" y="357625"/>
                <a:ext cx="599760" cy="678960"/>
              </p14:xfrm>
            </p:contentPart>
          </mc:Choice>
          <mc:Fallback>
            <p:pic>
              <p:nvPicPr>
                <p:cNvPr id="12" name="墨迹 11">
                  <a:extLst>
                    <a:ext uri="{FF2B5EF4-FFF2-40B4-BE49-F238E27FC236}">
                      <a16:creationId xmlns:a16="http://schemas.microsoft.com/office/drawing/2014/main" id="{11CCA654-1C25-A574-EBCC-020C965A5CF7}"/>
                    </a:ext>
                  </a:extLst>
                </p:cNvPr>
                <p:cNvPicPr/>
                <p:nvPr/>
              </p:nvPicPr>
              <p:blipFill>
                <a:blip r:embed="rId23"/>
                <a:stretch>
                  <a:fillRect/>
                </a:stretch>
              </p:blipFill>
              <p:spPr>
                <a:xfrm>
                  <a:off x="1193096" y="321985"/>
                  <a:ext cx="671400" cy="750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13" name="墨迹 12">
                  <a:extLst>
                    <a:ext uri="{FF2B5EF4-FFF2-40B4-BE49-F238E27FC236}">
                      <a16:creationId xmlns:a16="http://schemas.microsoft.com/office/drawing/2014/main" id="{91B18571-E001-4A9F-A1F4-FBAB0EBA7299}"/>
                    </a:ext>
                  </a:extLst>
                </p14:cNvPr>
                <p14:cNvContentPartPr/>
                <p14:nvPr/>
              </p14:nvContentPartPr>
              <p14:xfrm>
                <a:off x="1496936" y="782065"/>
                <a:ext cx="454320" cy="427680"/>
              </p14:xfrm>
            </p:contentPart>
          </mc:Choice>
          <mc:Fallback>
            <p:pic>
              <p:nvPicPr>
                <p:cNvPr id="13" name="墨迹 12">
                  <a:extLst>
                    <a:ext uri="{FF2B5EF4-FFF2-40B4-BE49-F238E27FC236}">
                      <a16:creationId xmlns:a16="http://schemas.microsoft.com/office/drawing/2014/main" id="{91B18571-E001-4A9F-A1F4-FBAB0EBA7299}"/>
                    </a:ext>
                  </a:extLst>
                </p:cNvPr>
                <p:cNvPicPr/>
                <p:nvPr/>
              </p:nvPicPr>
              <p:blipFill>
                <a:blip r:embed="rId25"/>
                <a:stretch>
                  <a:fillRect/>
                </a:stretch>
              </p:blipFill>
              <p:spPr>
                <a:xfrm>
                  <a:off x="1461296" y="746425"/>
                  <a:ext cx="525960" cy="499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14" name="墨迹 13">
                  <a:extLst>
                    <a:ext uri="{FF2B5EF4-FFF2-40B4-BE49-F238E27FC236}">
                      <a16:creationId xmlns:a16="http://schemas.microsoft.com/office/drawing/2014/main" id="{8D2119CF-7A5B-0AD1-59E1-F0C04DE31B7C}"/>
                    </a:ext>
                  </a:extLst>
                </p14:cNvPr>
                <p14:cNvContentPartPr/>
                <p14:nvPr/>
              </p14:nvContentPartPr>
              <p14:xfrm>
                <a:off x="2205776" y="639505"/>
                <a:ext cx="298080" cy="67320"/>
              </p14:xfrm>
            </p:contentPart>
          </mc:Choice>
          <mc:Fallback>
            <p:pic>
              <p:nvPicPr>
                <p:cNvPr id="14" name="墨迹 13">
                  <a:extLst>
                    <a:ext uri="{FF2B5EF4-FFF2-40B4-BE49-F238E27FC236}">
                      <a16:creationId xmlns:a16="http://schemas.microsoft.com/office/drawing/2014/main" id="{8D2119CF-7A5B-0AD1-59E1-F0C04DE31B7C}"/>
                    </a:ext>
                  </a:extLst>
                </p:cNvPr>
                <p:cNvPicPr/>
                <p:nvPr/>
              </p:nvPicPr>
              <p:blipFill>
                <a:blip r:embed="rId27"/>
                <a:stretch>
                  <a:fillRect/>
                </a:stretch>
              </p:blipFill>
              <p:spPr>
                <a:xfrm>
                  <a:off x="2169776" y="603505"/>
                  <a:ext cx="369720" cy="138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15" name="墨迹 14">
                  <a:extLst>
                    <a:ext uri="{FF2B5EF4-FFF2-40B4-BE49-F238E27FC236}">
                      <a16:creationId xmlns:a16="http://schemas.microsoft.com/office/drawing/2014/main" id="{64F97CE5-4EB1-C239-2FED-E5B40C9F0653}"/>
                    </a:ext>
                  </a:extLst>
                </p14:cNvPr>
                <p14:cNvContentPartPr/>
                <p14:nvPr/>
              </p14:nvContentPartPr>
              <p14:xfrm>
                <a:off x="2381456" y="366985"/>
                <a:ext cx="42480" cy="780120"/>
              </p14:xfrm>
            </p:contentPart>
          </mc:Choice>
          <mc:Fallback>
            <p:pic>
              <p:nvPicPr>
                <p:cNvPr id="15" name="墨迹 14">
                  <a:extLst>
                    <a:ext uri="{FF2B5EF4-FFF2-40B4-BE49-F238E27FC236}">
                      <a16:creationId xmlns:a16="http://schemas.microsoft.com/office/drawing/2014/main" id="{64F97CE5-4EB1-C239-2FED-E5B40C9F0653}"/>
                    </a:ext>
                  </a:extLst>
                </p:cNvPr>
                <p:cNvPicPr/>
                <p:nvPr/>
              </p:nvPicPr>
              <p:blipFill>
                <a:blip r:embed="rId29"/>
                <a:stretch>
                  <a:fillRect/>
                </a:stretch>
              </p:blipFill>
              <p:spPr>
                <a:xfrm>
                  <a:off x="2345456" y="331345"/>
                  <a:ext cx="114120" cy="851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16" name="墨迹 15">
                  <a:extLst>
                    <a:ext uri="{FF2B5EF4-FFF2-40B4-BE49-F238E27FC236}">
                      <a16:creationId xmlns:a16="http://schemas.microsoft.com/office/drawing/2014/main" id="{77DBC230-AE02-BDFF-838E-638EF280FB60}"/>
                    </a:ext>
                  </a:extLst>
                </p14:cNvPr>
                <p14:cNvContentPartPr/>
                <p14:nvPr/>
              </p14:nvContentPartPr>
              <p14:xfrm>
                <a:off x="2318816" y="876025"/>
                <a:ext cx="21600" cy="20160"/>
              </p14:xfrm>
            </p:contentPart>
          </mc:Choice>
          <mc:Fallback>
            <p:pic>
              <p:nvPicPr>
                <p:cNvPr id="16" name="墨迹 15">
                  <a:extLst>
                    <a:ext uri="{FF2B5EF4-FFF2-40B4-BE49-F238E27FC236}">
                      <a16:creationId xmlns:a16="http://schemas.microsoft.com/office/drawing/2014/main" id="{77DBC230-AE02-BDFF-838E-638EF280FB60}"/>
                    </a:ext>
                  </a:extLst>
                </p:cNvPr>
                <p:cNvPicPr/>
                <p:nvPr/>
              </p:nvPicPr>
              <p:blipFill>
                <a:blip r:embed="rId31"/>
                <a:stretch>
                  <a:fillRect/>
                </a:stretch>
              </p:blipFill>
              <p:spPr>
                <a:xfrm>
                  <a:off x="2282816" y="840385"/>
                  <a:ext cx="93240" cy="91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17" name="墨迹 16">
                  <a:extLst>
                    <a:ext uri="{FF2B5EF4-FFF2-40B4-BE49-F238E27FC236}">
                      <a16:creationId xmlns:a16="http://schemas.microsoft.com/office/drawing/2014/main" id="{29A3168B-2FDD-5CD6-2107-C4D3775C16B7}"/>
                    </a:ext>
                  </a:extLst>
                </p14:cNvPr>
                <p14:cNvContentPartPr/>
                <p14:nvPr/>
              </p14:nvContentPartPr>
              <p14:xfrm>
                <a:off x="2109656" y="433585"/>
                <a:ext cx="434880" cy="697320"/>
              </p14:xfrm>
            </p:contentPart>
          </mc:Choice>
          <mc:Fallback>
            <p:pic>
              <p:nvPicPr>
                <p:cNvPr id="17" name="墨迹 16">
                  <a:extLst>
                    <a:ext uri="{FF2B5EF4-FFF2-40B4-BE49-F238E27FC236}">
                      <a16:creationId xmlns:a16="http://schemas.microsoft.com/office/drawing/2014/main" id="{29A3168B-2FDD-5CD6-2107-C4D3775C16B7}"/>
                    </a:ext>
                  </a:extLst>
                </p:cNvPr>
                <p:cNvPicPr/>
                <p:nvPr/>
              </p:nvPicPr>
              <p:blipFill>
                <a:blip r:embed="rId33"/>
                <a:stretch>
                  <a:fillRect/>
                </a:stretch>
              </p:blipFill>
              <p:spPr>
                <a:xfrm>
                  <a:off x="2074016" y="397585"/>
                  <a:ext cx="506520" cy="7689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F38DB8F2-1536-4C4F-AB8D-A6901959EF78}"/>
              </a:ext>
            </a:extLst>
          </p:cNvPr>
          <p:cNvSpPr>
            <a:spLocks noGrp="1"/>
          </p:cNvSpPr>
          <p:nvPr>
            <p:ph type="title"/>
          </p:nvPr>
        </p:nvSpPr>
        <p:spPr/>
        <p:txBody>
          <a:bodyPr/>
          <a:lstStyle/>
          <a:p>
            <a:r>
              <a:rPr lang="zh-CN" altLang="en-US">
                <a:solidFill>
                  <a:srgbClr val="3333CC"/>
                </a:solidFill>
              </a:rPr>
              <a:t>创建断言的语句格式</a:t>
            </a:r>
          </a:p>
        </p:txBody>
      </p:sp>
      <p:sp>
        <p:nvSpPr>
          <p:cNvPr id="43011" name="内容占位符 2">
            <a:extLst>
              <a:ext uri="{FF2B5EF4-FFF2-40B4-BE49-F238E27FC236}">
                <a16:creationId xmlns:a16="http://schemas.microsoft.com/office/drawing/2014/main" id="{A93440E7-416C-4935-B18A-729B51A46E1C}"/>
              </a:ext>
            </a:extLst>
          </p:cNvPr>
          <p:cNvSpPr>
            <a:spLocks noGrp="1"/>
          </p:cNvSpPr>
          <p:nvPr>
            <p:ph idx="1"/>
          </p:nvPr>
        </p:nvSpPr>
        <p:spPr/>
        <p:txBody>
          <a:bodyPr/>
          <a:lstStyle/>
          <a:p>
            <a:r>
              <a:rPr lang="en-US" altLang="zh-CN" sz="3600"/>
              <a:t>CREATE ASSERTION &lt;</a:t>
            </a:r>
            <a:r>
              <a:rPr lang="zh-CN" altLang="en-US" sz="3600"/>
              <a:t>断言名</a:t>
            </a:r>
            <a:r>
              <a:rPr lang="en-US" altLang="zh-CN" sz="3600"/>
              <a:t>&gt; &lt;CHECK </a:t>
            </a:r>
            <a:r>
              <a:rPr lang="zh-CN" altLang="en-US" sz="3600"/>
              <a:t>子句</a:t>
            </a:r>
            <a:r>
              <a:rPr lang="en-US" altLang="zh-CN" sz="3600"/>
              <a:t>&gt;</a:t>
            </a:r>
            <a:endParaRPr lang="zh-CN" altLang="en-US" sz="3600"/>
          </a:p>
        </p:txBody>
      </p:sp>
      <p:sp>
        <p:nvSpPr>
          <p:cNvPr id="43012" name="灯片编号占位符 3">
            <a:extLst>
              <a:ext uri="{FF2B5EF4-FFF2-40B4-BE49-F238E27FC236}">
                <a16:creationId xmlns:a16="http://schemas.microsoft.com/office/drawing/2014/main" id="{EDDC6776-15CE-455C-93A8-0DD3165EE4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851CDA-6345-48A7-BAC9-19ACC466A9A8}" type="slidenum">
              <a:rPr lang="zh-CN" altLang="en-US"/>
              <a:pPr eaLnBrk="1" hangingPunct="1"/>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C1937095-3C5E-4116-8D2A-34BEA37FA6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86485F-64FB-4C44-BA12-BB16A9EE4C37}" type="slidenum">
              <a:rPr lang="zh-CN" altLang="en-US"/>
              <a:pPr eaLnBrk="1" hangingPunct="1"/>
              <a:t>4</a:t>
            </a:fld>
            <a:endParaRPr lang="en-US" altLang="zh-CN"/>
          </a:p>
        </p:txBody>
      </p:sp>
      <p:sp>
        <p:nvSpPr>
          <p:cNvPr id="5123" name="Rectangle 2">
            <a:extLst>
              <a:ext uri="{FF2B5EF4-FFF2-40B4-BE49-F238E27FC236}">
                <a16:creationId xmlns:a16="http://schemas.microsoft.com/office/drawing/2014/main" id="{7E29624F-E5E3-4330-ABBF-590C289FD1C2}"/>
              </a:ext>
            </a:extLst>
          </p:cNvPr>
          <p:cNvSpPr>
            <a:spLocks noGrp="1" noChangeArrowheads="1"/>
          </p:cNvSpPr>
          <p:nvPr>
            <p:ph type="title"/>
          </p:nvPr>
        </p:nvSpPr>
        <p:spPr/>
        <p:txBody>
          <a:bodyPr/>
          <a:lstStyle/>
          <a:p>
            <a:pPr eaLnBrk="1" hangingPunct="1"/>
            <a:r>
              <a:rPr lang="zh-CN" altLang="en-US" b="1">
                <a:solidFill>
                  <a:srgbClr val="3333CC"/>
                </a:solidFill>
              </a:rPr>
              <a:t>第五章 数据库完整性</a:t>
            </a:r>
          </a:p>
        </p:txBody>
      </p:sp>
      <p:sp>
        <p:nvSpPr>
          <p:cNvPr id="5124" name="Rectangle 3">
            <a:extLst>
              <a:ext uri="{FF2B5EF4-FFF2-40B4-BE49-F238E27FC236}">
                <a16:creationId xmlns:a16="http://schemas.microsoft.com/office/drawing/2014/main" id="{066B44AA-46D2-43F1-B675-DF53FAAEFC01}"/>
              </a:ext>
            </a:extLst>
          </p:cNvPr>
          <p:cNvSpPr>
            <a:spLocks noGrp="1" noChangeArrowheads="1"/>
          </p:cNvSpPr>
          <p:nvPr>
            <p:ph type="body" idx="1"/>
          </p:nvPr>
        </p:nvSpPr>
        <p:spPr>
          <a:xfrm>
            <a:off x="500063" y="1403350"/>
            <a:ext cx="8229600" cy="4525963"/>
          </a:xfrm>
        </p:spPr>
        <p:txBody>
          <a:bodyPr/>
          <a:lstStyle/>
          <a:p>
            <a:pPr eaLnBrk="1" hangingPunct="1">
              <a:buFontTx/>
              <a:buNone/>
            </a:pPr>
            <a:r>
              <a:rPr lang="en-US" altLang="zh-CN"/>
              <a:t>5.1 </a:t>
            </a:r>
            <a:r>
              <a:rPr lang="zh-CN" altLang="en-US"/>
              <a:t>实体完整性</a:t>
            </a:r>
          </a:p>
          <a:p>
            <a:pPr eaLnBrk="1" hangingPunct="1">
              <a:buFontTx/>
              <a:buNone/>
            </a:pPr>
            <a:r>
              <a:rPr lang="en-US" altLang="zh-CN"/>
              <a:t>5.2 </a:t>
            </a:r>
            <a:r>
              <a:rPr lang="zh-CN" altLang="en-US"/>
              <a:t>参照完整性</a:t>
            </a:r>
          </a:p>
          <a:p>
            <a:pPr eaLnBrk="1" hangingPunct="1">
              <a:buFontTx/>
              <a:buNone/>
            </a:pPr>
            <a:r>
              <a:rPr lang="en-US" altLang="zh-CN"/>
              <a:t>5.3 </a:t>
            </a:r>
            <a:r>
              <a:rPr lang="zh-CN" altLang="en-US"/>
              <a:t>用户定义的完整性</a:t>
            </a:r>
          </a:p>
          <a:p>
            <a:pPr eaLnBrk="1" hangingPunct="1">
              <a:buFontTx/>
              <a:buNone/>
            </a:pPr>
            <a:r>
              <a:rPr lang="en-US" altLang="zh-CN"/>
              <a:t>5.4 </a:t>
            </a:r>
            <a:r>
              <a:rPr lang="zh-CN" altLang="en-US"/>
              <a:t>完整性约束命名子句</a:t>
            </a:r>
          </a:p>
          <a:p>
            <a:pPr eaLnBrk="1" hangingPunct="1">
              <a:buFontTx/>
              <a:buNone/>
            </a:pPr>
            <a:r>
              <a:rPr lang="en-US" altLang="zh-CN"/>
              <a:t>5.5* </a:t>
            </a:r>
            <a:r>
              <a:rPr lang="zh-CN" altLang="en-US"/>
              <a:t>域中的完整性限制</a:t>
            </a:r>
            <a:endParaRPr lang="en-US" altLang="zh-CN"/>
          </a:p>
          <a:p>
            <a:pPr eaLnBrk="1" hangingPunct="1">
              <a:buFontTx/>
              <a:buNone/>
            </a:pPr>
            <a:r>
              <a:rPr lang="en-US" altLang="zh-CN"/>
              <a:t>5.6 </a:t>
            </a:r>
            <a:r>
              <a:rPr lang="zh-CN" altLang="en-US"/>
              <a:t>断言</a:t>
            </a:r>
          </a:p>
          <a:p>
            <a:pPr eaLnBrk="1" hangingPunct="1">
              <a:buFontTx/>
              <a:buNone/>
            </a:pPr>
            <a:r>
              <a:rPr lang="en-US" altLang="zh-CN"/>
              <a:t>5.7 </a:t>
            </a:r>
            <a:r>
              <a:rPr lang="zh-CN" altLang="en-US"/>
              <a:t>触发器</a:t>
            </a:r>
          </a:p>
          <a:p>
            <a:pPr eaLnBrk="1" hangingPunct="1">
              <a:buFontTx/>
              <a:buNone/>
            </a:pPr>
            <a:r>
              <a:rPr lang="en-US" altLang="zh-CN"/>
              <a:t>5.8 </a:t>
            </a:r>
            <a:r>
              <a:rPr lang="zh-CN" altLang="en-US"/>
              <a:t>小结</a:t>
            </a:r>
          </a:p>
        </p:txBody>
      </p:sp>
      <p:grpSp>
        <p:nvGrpSpPr>
          <p:cNvPr id="16" name="组合 15">
            <a:extLst>
              <a:ext uri="{FF2B5EF4-FFF2-40B4-BE49-F238E27FC236}">
                <a16:creationId xmlns:a16="http://schemas.microsoft.com/office/drawing/2014/main" id="{4819FD36-0101-ADCB-E61A-A99BC2EF33F5}"/>
              </a:ext>
            </a:extLst>
          </p:cNvPr>
          <p:cNvGrpSpPr/>
          <p:nvPr/>
        </p:nvGrpSpPr>
        <p:grpSpPr>
          <a:xfrm>
            <a:off x="3968336" y="1432225"/>
            <a:ext cx="3487320" cy="1689480"/>
            <a:chOff x="3968336" y="1432225"/>
            <a:chExt cx="3487320" cy="168948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D43D0FA8-6147-43E6-9081-AD30935DA1E1}"/>
                    </a:ext>
                  </a:extLst>
                </p14:cNvPr>
                <p14:cNvContentPartPr/>
                <p14:nvPr/>
              </p14:nvContentPartPr>
              <p14:xfrm>
                <a:off x="3968336" y="1432225"/>
                <a:ext cx="1548360" cy="1689480"/>
              </p14:xfrm>
            </p:contentPart>
          </mc:Choice>
          <mc:Fallback>
            <p:pic>
              <p:nvPicPr>
                <p:cNvPr id="2" name="墨迹 1">
                  <a:extLst>
                    <a:ext uri="{FF2B5EF4-FFF2-40B4-BE49-F238E27FC236}">
                      <a16:creationId xmlns:a16="http://schemas.microsoft.com/office/drawing/2014/main" id="{D43D0FA8-6147-43E6-9081-AD30935DA1E1}"/>
                    </a:ext>
                  </a:extLst>
                </p:cNvPr>
                <p:cNvPicPr/>
                <p:nvPr/>
              </p:nvPicPr>
              <p:blipFill>
                <a:blip r:embed="rId3"/>
                <a:stretch>
                  <a:fillRect/>
                </a:stretch>
              </p:blipFill>
              <p:spPr>
                <a:xfrm>
                  <a:off x="3932696" y="1396585"/>
                  <a:ext cx="1620000" cy="1761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376A044D-7C29-1E0A-0F60-EE937C30AF78}"/>
                    </a:ext>
                  </a:extLst>
                </p14:cNvPr>
                <p14:cNvContentPartPr/>
                <p14:nvPr/>
              </p14:nvContentPartPr>
              <p14:xfrm>
                <a:off x="5958056" y="1574065"/>
                <a:ext cx="150480" cy="157680"/>
              </p14:xfrm>
            </p:contentPart>
          </mc:Choice>
          <mc:Fallback>
            <p:pic>
              <p:nvPicPr>
                <p:cNvPr id="3" name="墨迹 2">
                  <a:extLst>
                    <a:ext uri="{FF2B5EF4-FFF2-40B4-BE49-F238E27FC236}">
                      <a16:creationId xmlns:a16="http://schemas.microsoft.com/office/drawing/2014/main" id="{376A044D-7C29-1E0A-0F60-EE937C30AF78}"/>
                    </a:ext>
                  </a:extLst>
                </p:cNvPr>
                <p:cNvPicPr/>
                <p:nvPr/>
              </p:nvPicPr>
              <p:blipFill>
                <a:blip r:embed="rId5"/>
                <a:stretch>
                  <a:fillRect/>
                </a:stretch>
              </p:blipFill>
              <p:spPr>
                <a:xfrm>
                  <a:off x="5922416" y="1538065"/>
                  <a:ext cx="222120" cy="229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11C7A316-0B42-20ED-A3C1-92C0E1789B49}"/>
                    </a:ext>
                  </a:extLst>
                </p14:cNvPr>
                <p14:cNvContentPartPr/>
                <p14:nvPr/>
              </p14:nvContentPartPr>
              <p14:xfrm>
                <a:off x="5769056" y="1650745"/>
                <a:ext cx="1028160" cy="187200"/>
              </p14:xfrm>
            </p:contentPart>
          </mc:Choice>
          <mc:Fallback>
            <p:pic>
              <p:nvPicPr>
                <p:cNvPr id="4" name="墨迹 3">
                  <a:extLst>
                    <a:ext uri="{FF2B5EF4-FFF2-40B4-BE49-F238E27FC236}">
                      <a16:creationId xmlns:a16="http://schemas.microsoft.com/office/drawing/2014/main" id="{11C7A316-0B42-20ED-A3C1-92C0E1789B49}"/>
                    </a:ext>
                  </a:extLst>
                </p:cNvPr>
                <p:cNvPicPr/>
                <p:nvPr/>
              </p:nvPicPr>
              <p:blipFill>
                <a:blip r:embed="rId7"/>
                <a:stretch>
                  <a:fillRect/>
                </a:stretch>
              </p:blipFill>
              <p:spPr>
                <a:xfrm>
                  <a:off x="5733056" y="1615105"/>
                  <a:ext cx="1099800" cy="258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墨迹 4">
                  <a:extLst>
                    <a:ext uri="{FF2B5EF4-FFF2-40B4-BE49-F238E27FC236}">
                      <a16:creationId xmlns:a16="http://schemas.microsoft.com/office/drawing/2014/main" id="{DE2514B6-9E7F-6BC0-F68E-3D672D81F567}"/>
                    </a:ext>
                  </a:extLst>
                </p14:cNvPr>
                <p14:cNvContentPartPr/>
                <p14:nvPr/>
              </p14:nvContentPartPr>
              <p14:xfrm>
                <a:off x="5938616" y="1754425"/>
                <a:ext cx="408240" cy="339840"/>
              </p14:xfrm>
            </p:contentPart>
          </mc:Choice>
          <mc:Fallback>
            <p:pic>
              <p:nvPicPr>
                <p:cNvPr id="5" name="墨迹 4">
                  <a:extLst>
                    <a:ext uri="{FF2B5EF4-FFF2-40B4-BE49-F238E27FC236}">
                      <a16:creationId xmlns:a16="http://schemas.microsoft.com/office/drawing/2014/main" id="{DE2514B6-9E7F-6BC0-F68E-3D672D81F567}"/>
                    </a:ext>
                  </a:extLst>
                </p:cNvPr>
                <p:cNvPicPr/>
                <p:nvPr/>
              </p:nvPicPr>
              <p:blipFill>
                <a:blip r:embed="rId9"/>
                <a:stretch>
                  <a:fillRect/>
                </a:stretch>
              </p:blipFill>
              <p:spPr>
                <a:xfrm>
                  <a:off x="5902976" y="1718425"/>
                  <a:ext cx="479880" cy="411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6" name="墨迹 5">
                  <a:extLst>
                    <a:ext uri="{FF2B5EF4-FFF2-40B4-BE49-F238E27FC236}">
                      <a16:creationId xmlns:a16="http://schemas.microsoft.com/office/drawing/2014/main" id="{9C305A07-A395-9E4C-FEE4-A32BB09FB1EA}"/>
                    </a:ext>
                  </a:extLst>
                </p14:cNvPr>
                <p14:cNvContentPartPr/>
                <p14:nvPr/>
              </p14:nvContentPartPr>
              <p14:xfrm>
                <a:off x="5906216" y="1970065"/>
                <a:ext cx="354240" cy="228240"/>
              </p14:xfrm>
            </p:contentPart>
          </mc:Choice>
          <mc:Fallback>
            <p:pic>
              <p:nvPicPr>
                <p:cNvPr id="6" name="墨迹 5">
                  <a:extLst>
                    <a:ext uri="{FF2B5EF4-FFF2-40B4-BE49-F238E27FC236}">
                      <a16:creationId xmlns:a16="http://schemas.microsoft.com/office/drawing/2014/main" id="{9C305A07-A395-9E4C-FEE4-A32BB09FB1EA}"/>
                    </a:ext>
                  </a:extLst>
                </p:cNvPr>
                <p:cNvPicPr/>
                <p:nvPr/>
              </p:nvPicPr>
              <p:blipFill>
                <a:blip r:embed="rId11"/>
                <a:stretch>
                  <a:fillRect/>
                </a:stretch>
              </p:blipFill>
              <p:spPr>
                <a:xfrm>
                  <a:off x="5870576" y="1934065"/>
                  <a:ext cx="425880" cy="299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7" name="墨迹 6">
                  <a:extLst>
                    <a:ext uri="{FF2B5EF4-FFF2-40B4-BE49-F238E27FC236}">
                      <a16:creationId xmlns:a16="http://schemas.microsoft.com/office/drawing/2014/main" id="{636FBC81-C941-9CE5-39BE-19EA836AE60F}"/>
                    </a:ext>
                  </a:extLst>
                </p14:cNvPr>
                <p14:cNvContentPartPr/>
                <p14:nvPr/>
              </p14:nvContentPartPr>
              <p14:xfrm>
                <a:off x="5976056" y="1800145"/>
                <a:ext cx="9360" cy="519120"/>
              </p14:xfrm>
            </p:contentPart>
          </mc:Choice>
          <mc:Fallback>
            <p:pic>
              <p:nvPicPr>
                <p:cNvPr id="7" name="墨迹 6">
                  <a:extLst>
                    <a:ext uri="{FF2B5EF4-FFF2-40B4-BE49-F238E27FC236}">
                      <a16:creationId xmlns:a16="http://schemas.microsoft.com/office/drawing/2014/main" id="{636FBC81-C941-9CE5-39BE-19EA836AE60F}"/>
                    </a:ext>
                  </a:extLst>
                </p:cNvPr>
                <p:cNvPicPr/>
                <p:nvPr/>
              </p:nvPicPr>
              <p:blipFill>
                <a:blip r:embed="rId13"/>
                <a:stretch>
                  <a:fillRect/>
                </a:stretch>
              </p:blipFill>
              <p:spPr>
                <a:xfrm>
                  <a:off x="5940056" y="1764505"/>
                  <a:ext cx="81000" cy="590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8" name="墨迹 7">
                  <a:extLst>
                    <a:ext uri="{FF2B5EF4-FFF2-40B4-BE49-F238E27FC236}">
                      <a16:creationId xmlns:a16="http://schemas.microsoft.com/office/drawing/2014/main" id="{86112653-29D4-CDE8-D9E8-FFAC1067F2AF}"/>
                    </a:ext>
                  </a:extLst>
                </p14:cNvPr>
                <p14:cNvContentPartPr/>
                <p14:nvPr/>
              </p14:nvContentPartPr>
              <p14:xfrm>
                <a:off x="5816216" y="2198665"/>
                <a:ext cx="727560" cy="129600"/>
              </p14:xfrm>
            </p:contentPart>
          </mc:Choice>
          <mc:Fallback>
            <p:pic>
              <p:nvPicPr>
                <p:cNvPr id="8" name="墨迹 7">
                  <a:extLst>
                    <a:ext uri="{FF2B5EF4-FFF2-40B4-BE49-F238E27FC236}">
                      <a16:creationId xmlns:a16="http://schemas.microsoft.com/office/drawing/2014/main" id="{86112653-29D4-CDE8-D9E8-FFAC1067F2AF}"/>
                    </a:ext>
                  </a:extLst>
                </p:cNvPr>
                <p:cNvPicPr/>
                <p:nvPr/>
              </p:nvPicPr>
              <p:blipFill>
                <a:blip r:embed="rId15"/>
                <a:stretch>
                  <a:fillRect/>
                </a:stretch>
              </p:blipFill>
              <p:spPr>
                <a:xfrm>
                  <a:off x="5780216" y="2163025"/>
                  <a:ext cx="799200" cy="201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9" name="墨迹 8">
                  <a:extLst>
                    <a:ext uri="{FF2B5EF4-FFF2-40B4-BE49-F238E27FC236}">
                      <a16:creationId xmlns:a16="http://schemas.microsoft.com/office/drawing/2014/main" id="{9BA1E9F8-8BF9-E4F4-093E-41E2C3A3686A}"/>
                    </a:ext>
                  </a:extLst>
                </p14:cNvPr>
                <p14:cNvContentPartPr/>
                <p14:nvPr/>
              </p14:nvContentPartPr>
              <p14:xfrm>
                <a:off x="7031936" y="1489105"/>
                <a:ext cx="19800" cy="307080"/>
              </p14:xfrm>
            </p:contentPart>
          </mc:Choice>
          <mc:Fallback>
            <p:pic>
              <p:nvPicPr>
                <p:cNvPr id="9" name="墨迹 8">
                  <a:extLst>
                    <a:ext uri="{FF2B5EF4-FFF2-40B4-BE49-F238E27FC236}">
                      <a16:creationId xmlns:a16="http://schemas.microsoft.com/office/drawing/2014/main" id="{9BA1E9F8-8BF9-E4F4-093E-41E2C3A3686A}"/>
                    </a:ext>
                  </a:extLst>
                </p:cNvPr>
                <p:cNvPicPr/>
                <p:nvPr/>
              </p:nvPicPr>
              <p:blipFill>
                <a:blip r:embed="rId17"/>
                <a:stretch>
                  <a:fillRect/>
                </a:stretch>
              </p:blipFill>
              <p:spPr>
                <a:xfrm>
                  <a:off x="6996296" y="1453105"/>
                  <a:ext cx="91440" cy="378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0" name="墨迹 9">
                  <a:extLst>
                    <a:ext uri="{FF2B5EF4-FFF2-40B4-BE49-F238E27FC236}">
                      <a16:creationId xmlns:a16="http://schemas.microsoft.com/office/drawing/2014/main" id="{65348A76-C882-C778-A6FE-254579A9AFEC}"/>
                    </a:ext>
                  </a:extLst>
                </p14:cNvPr>
                <p14:cNvContentPartPr/>
                <p14:nvPr/>
              </p14:nvContentPartPr>
              <p14:xfrm>
                <a:off x="7135616" y="1667665"/>
                <a:ext cx="34920" cy="10440"/>
              </p14:xfrm>
            </p:contentPart>
          </mc:Choice>
          <mc:Fallback>
            <p:pic>
              <p:nvPicPr>
                <p:cNvPr id="10" name="墨迹 9">
                  <a:extLst>
                    <a:ext uri="{FF2B5EF4-FFF2-40B4-BE49-F238E27FC236}">
                      <a16:creationId xmlns:a16="http://schemas.microsoft.com/office/drawing/2014/main" id="{65348A76-C882-C778-A6FE-254579A9AFEC}"/>
                    </a:ext>
                  </a:extLst>
                </p:cNvPr>
                <p:cNvPicPr/>
                <p:nvPr/>
              </p:nvPicPr>
              <p:blipFill>
                <a:blip r:embed="rId19"/>
                <a:stretch>
                  <a:fillRect/>
                </a:stretch>
              </p:blipFill>
              <p:spPr>
                <a:xfrm>
                  <a:off x="7099976" y="1632025"/>
                  <a:ext cx="106560" cy="82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1" name="墨迹 10">
                  <a:extLst>
                    <a:ext uri="{FF2B5EF4-FFF2-40B4-BE49-F238E27FC236}">
                      <a16:creationId xmlns:a16="http://schemas.microsoft.com/office/drawing/2014/main" id="{EC4D837F-4D12-43CA-A86C-A6C3BB963A1D}"/>
                    </a:ext>
                  </a:extLst>
                </p14:cNvPr>
                <p14:cNvContentPartPr/>
                <p14:nvPr/>
              </p14:nvContentPartPr>
              <p14:xfrm>
                <a:off x="6645296" y="1884025"/>
                <a:ext cx="541440" cy="173160"/>
              </p14:xfrm>
            </p:contentPart>
          </mc:Choice>
          <mc:Fallback>
            <p:pic>
              <p:nvPicPr>
                <p:cNvPr id="11" name="墨迹 10">
                  <a:extLst>
                    <a:ext uri="{FF2B5EF4-FFF2-40B4-BE49-F238E27FC236}">
                      <a16:creationId xmlns:a16="http://schemas.microsoft.com/office/drawing/2014/main" id="{EC4D837F-4D12-43CA-A86C-A6C3BB963A1D}"/>
                    </a:ext>
                  </a:extLst>
                </p:cNvPr>
                <p:cNvPicPr/>
                <p:nvPr/>
              </p:nvPicPr>
              <p:blipFill>
                <a:blip r:embed="rId21"/>
                <a:stretch>
                  <a:fillRect/>
                </a:stretch>
              </p:blipFill>
              <p:spPr>
                <a:xfrm>
                  <a:off x="6609656" y="1848385"/>
                  <a:ext cx="613080" cy="244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12" name="墨迹 11">
                  <a:extLst>
                    <a:ext uri="{FF2B5EF4-FFF2-40B4-BE49-F238E27FC236}">
                      <a16:creationId xmlns:a16="http://schemas.microsoft.com/office/drawing/2014/main" id="{406B44E0-AE26-4F41-8C33-808C1EFECD88}"/>
                    </a:ext>
                  </a:extLst>
                </p14:cNvPr>
                <p14:cNvContentPartPr/>
                <p14:nvPr/>
              </p14:nvContentPartPr>
              <p14:xfrm>
                <a:off x="6758696" y="2290105"/>
                <a:ext cx="11520" cy="51480"/>
              </p14:xfrm>
            </p:contentPart>
          </mc:Choice>
          <mc:Fallback>
            <p:pic>
              <p:nvPicPr>
                <p:cNvPr id="12" name="墨迹 11">
                  <a:extLst>
                    <a:ext uri="{FF2B5EF4-FFF2-40B4-BE49-F238E27FC236}">
                      <a16:creationId xmlns:a16="http://schemas.microsoft.com/office/drawing/2014/main" id="{406B44E0-AE26-4F41-8C33-808C1EFECD88}"/>
                    </a:ext>
                  </a:extLst>
                </p:cNvPr>
                <p:cNvPicPr/>
                <p:nvPr/>
              </p:nvPicPr>
              <p:blipFill>
                <a:blip r:embed="rId23"/>
                <a:stretch>
                  <a:fillRect/>
                </a:stretch>
              </p:blipFill>
              <p:spPr>
                <a:xfrm>
                  <a:off x="6722696" y="2254465"/>
                  <a:ext cx="83160" cy="123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13" name="墨迹 12">
                  <a:extLst>
                    <a:ext uri="{FF2B5EF4-FFF2-40B4-BE49-F238E27FC236}">
                      <a16:creationId xmlns:a16="http://schemas.microsoft.com/office/drawing/2014/main" id="{1649A961-0177-1BD6-87ED-C3B261519E27}"/>
                    </a:ext>
                  </a:extLst>
                </p14:cNvPr>
                <p14:cNvContentPartPr/>
                <p14:nvPr/>
              </p14:nvContentPartPr>
              <p14:xfrm>
                <a:off x="6862376" y="2309185"/>
                <a:ext cx="37800" cy="6120"/>
              </p14:xfrm>
            </p:contentPart>
          </mc:Choice>
          <mc:Fallback>
            <p:pic>
              <p:nvPicPr>
                <p:cNvPr id="13" name="墨迹 12">
                  <a:extLst>
                    <a:ext uri="{FF2B5EF4-FFF2-40B4-BE49-F238E27FC236}">
                      <a16:creationId xmlns:a16="http://schemas.microsoft.com/office/drawing/2014/main" id="{1649A961-0177-1BD6-87ED-C3B261519E27}"/>
                    </a:ext>
                  </a:extLst>
                </p:cNvPr>
                <p:cNvPicPr/>
                <p:nvPr/>
              </p:nvPicPr>
              <p:blipFill>
                <a:blip r:embed="rId25"/>
                <a:stretch>
                  <a:fillRect/>
                </a:stretch>
              </p:blipFill>
              <p:spPr>
                <a:xfrm>
                  <a:off x="6826376" y="2273545"/>
                  <a:ext cx="109440" cy="77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14" name="墨迹 13">
                  <a:extLst>
                    <a:ext uri="{FF2B5EF4-FFF2-40B4-BE49-F238E27FC236}">
                      <a16:creationId xmlns:a16="http://schemas.microsoft.com/office/drawing/2014/main" id="{37FCF103-9963-5E2D-A12B-6D5E70E879A7}"/>
                    </a:ext>
                  </a:extLst>
                </p14:cNvPr>
                <p14:cNvContentPartPr/>
                <p14:nvPr/>
              </p14:nvContentPartPr>
              <p14:xfrm>
                <a:off x="7163696" y="2262025"/>
                <a:ext cx="19440" cy="44640"/>
              </p14:xfrm>
            </p:contentPart>
          </mc:Choice>
          <mc:Fallback>
            <p:pic>
              <p:nvPicPr>
                <p:cNvPr id="14" name="墨迹 13">
                  <a:extLst>
                    <a:ext uri="{FF2B5EF4-FFF2-40B4-BE49-F238E27FC236}">
                      <a16:creationId xmlns:a16="http://schemas.microsoft.com/office/drawing/2014/main" id="{37FCF103-9963-5E2D-A12B-6D5E70E879A7}"/>
                    </a:ext>
                  </a:extLst>
                </p:cNvPr>
                <p:cNvPicPr/>
                <p:nvPr/>
              </p:nvPicPr>
              <p:blipFill>
                <a:blip r:embed="rId27"/>
                <a:stretch>
                  <a:fillRect/>
                </a:stretch>
              </p:blipFill>
              <p:spPr>
                <a:xfrm>
                  <a:off x="7128056" y="2226385"/>
                  <a:ext cx="91080" cy="116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15" name="墨迹 14">
                  <a:extLst>
                    <a:ext uri="{FF2B5EF4-FFF2-40B4-BE49-F238E27FC236}">
                      <a16:creationId xmlns:a16="http://schemas.microsoft.com/office/drawing/2014/main" id="{8268FA3E-57A6-F29B-4BD6-215CA15057DB}"/>
                    </a:ext>
                  </a:extLst>
                </p14:cNvPr>
                <p14:cNvContentPartPr/>
                <p14:nvPr/>
              </p14:nvContentPartPr>
              <p14:xfrm>
                <a:off x="7399856" y="2214865"/>
                <a:ext cx="55800" cy="67320"/>
              </p14:xfrm>
            </p:contentPart>
          </mc:Choice>
          <mc:Fallback>
            <p:pic>
              <p:nvPicPr>
                <p:cNvPr id="15" name="墨迹 14">
                  <a:extLst>
                    <a:ext uri="{FF2B5EF4-FFF2-40B4-BE49-F238E27FC236}">
                      <a16:creationId xmlns:a16="http://schemas.microsoft.com/office/drawing/2014/main" id="{8268FA3E-57A6-F29B-4BD6-215CA15057DB}"/>
                    </a:ext>
                  </a:extLst>
                </p:cNvPr>
                <p:cNvPicPr/>
                <p:nvPr/>
              </p:nvPicPr>
              <p:blipFill>
                <a:blip r:embed="rId29"/>
                <a:stretch>
                  <a:fillRect/>
                </a:stretch>
              </p:blipFill>
              <p:spPr>
                <a:xfrm>
                  <a:off x="7364216" y="2179225"/>
                  <a:ext cx="127440" cy="138960"/>
                </a:xfrm>
                <a:prstGeom prst="rect">
                  <a:avLst/>
                </a:prstGeom>
              </p:spPr>
            </p:pic>
          </mc:Fallback>
        </mc:AlternateContent>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AE16C9-3A72-4117-8280-E8FD3CA86050}"/>
              </a:ext>
            </a:extLst>
          </p:cNvPr>
          <p:cNvSpPr>
            <a:spLocks noGrp="1"/>
          </p:cNvSpPr>
          <p:nvPr>
            <p:ph idx="1"/>
          </p:nvPr>
        </p:nvSpPr>
        <p:spPr>
          <a:xfrm>
            <a:off x="0" y="476672"/>
            <a:ext cx="8686800" cy="5554662"/>
          </a:xfrm>
        </p:spPr>
        <p:txBody>
          <a:bodyPr/>
          <a:lstStyle/>
          <a:p>
            <a:r>
              <a:rPr lang="zh-CN" altLang="en-US" dirty="0"/>
              <a:t>例</a:t>
            </a:r>
            <a:r>
              <a:rPr lang="en-US" altLang="zh-CN" dirty="0"/>
              <a:t>18  </a:t>
            </a:r>
            <a:r>
              <a:rPr lang="zh-CN" altLang="en-US" dirty="0"/>
              <a:t>限制数据库课程最多</a:t>
            </a:r>
            <a:r>
              <a:rPr lang="en-US" altLang="zh-CN" dirty="0"/>
              <a:t>60</a:t>
            </a:r>
            <a:r>
              <a:rPr lang="zh-CN" altLang="en-US" dirty="0"/>
              <a:t>名学生选修。</a:t>
            </a:r>
            <a:endParaRPr lang="en-US" altLang="zh-CN" dirty="0"/>
          </a:p>
          <a:p>
            <a:pPr>
              <a:buFontTx/>
              <a:buNone/>
            </a:pPr>
            <a:r>
              <a:rPr lang="en-US" altLang="zh-CN" dirty="0"/>
              <a:t>  CREATE ASSERTION </a:t>
            </a:r>
            <a:r>
              <a:rPr lang="en-US" altLang="zh-CN" dirty="0" err="1"/>
              <a:t>ASSE_SC_DB_Num</a:t>
            </a:r>
            <a:r>
              <a:rPr lang="en-US" altLang="zh-CN" dirty="0"/>
              <a:t>	</a:t>
            </a:r>
          </a:p>
          <a:p>
            <a:pPr>
              <a:buFontTx/>
              <a:buNone/>
            </a:pPr>
            <a:r>
              <a:rPr lang="en-US" altLang="zh-CN" dirty="0"/>
              <a:t>  CHECK (60&gt;= (SELECT COUNT(*)</a:t>
            </a:r>
          </a:p>
          <a:p>
            <a:pPr>
              <a:buFontTx/>
              <a:buNone/>
            </a:pPr>
            <a:r>
              <a:rPr lang="en-US" altLang="zh-CN" dirty="0"/>
              <a:t>				   FROM Course, SC</a:t>
            </a:r>
          </a:p>
          <a:p>
            <a:pPr>
              <a:buFontTx/>
              <a:buNone/>
            </a:pPr>
            <a:r>
              <a:rPr lang="en-US" altLang="zh-CN" dirty="0"/>
              <a:t>                            WHERE                                                                    </a:t>
            </a:r>
          </a:p>
          <a:p>
            <a:pPr>
              <a:buFontTx/>
              <a:buNone/>
            </a:pPr>
            <a:r>
              <a:rPr lang="en-US" altLang="zh-CN" dirty="0"/>
              <a:t>                            </a:t>
            </a:r>
            <a:r>
              <a:rPr lang="en-US" altLang="zh-CN" dirty="0" err="1"/>
              <a:t>SC.Cno</a:t>
            </a:r>
            <a:r>
              <a:rPr lang="en-US" altLang="zh-CN" dirty="0"/>
              <a:t>=</a:t>
            </a:r>
            <a:r>
              <a:rPr lang="en-US" altLang="zh-CN" dirty="0" err="1"/>
              <a:t>Course.Cno</a:t>
            </a:r>
            <a:r>
              <a:rPr lang="en-US" altLang="zh-CN" dirty="0"/>
              <a:t>   AND                     </a:t>
            </a:r>
          </a:p>
          <a:p>
            <a:pPr>
              <a:buFontTx/>
              <a:buNone/>
            </a:pPr>
            <a:r>
              <a:rPr lang="en-US" altLang="zh-CN" dirty="0"/>
              <a:t>                            </a:t>
            </a:r>
            <a:r>
              <a:rPr lang="en-US" altLang="zh-CN" dirty="0" err="1"/>
              <a:t>Course.Cname</a:t>
            </a:r>
            <a:r>
              <a:rPr lang="en-US" altLang="zh-CN" dirty="0"/>
              <a:t>=‘</a:t>
            </a:r>
            <a:r>
              <a:rPr lang="zh-CN" altLang="en-US" dirty="0"/>
              <a:t>数据库</a:t>
            </a:r>
            <a:r>
              <a:rPr lang="en-US" altLang="zh-CN" dirty="0"/>
              <a:t>’));</a:t>
            </a:r>
          </a:p>
          <a:p>
            <a:pPr>
              <a:buFontTx/>
              <a:buNone/>
            </a:pPr>
            <a:endParaRPr lang="zh-CN" altLang="en-US" dirty="0"/>
          </a:p>
        </p:txBody>
      </p:sp>
      <p:sp>
        <p:nvSpPr>
          <p:cNvPr id="44035" name="灯片编号占位符 3">
            <a:extLst>
              <a:ext uri="{FF2B5EF4-FFF2-40B4-BE49-F238E27FC236}">
                <a16:creationId xmlns:a16="http://schemas.microsoft.com/office/drawing/2014/main" id="{78695653-8605-40F3-B508-57E41DFF63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C287D1-3E1F-4ADF-BD32-C10EAB59D22C}" type="slidenum">
              <a:rPr lang="zh-CN" altLang="en-US"/>
              <a:pPr eaLnBrk="1" hangingPunct="1"/>
              <a:t>40</a:t>
            </a:fld>
            <a:endParaRPr lang="en-US" altLang="zh-CN"/>
          </a:p>
        </p:txBody>
      </p:sp>
      <p:sp>
        <p:nvSpPr>
          <p:cNvPr id="5" name="圆角矩形 4">
            <a:extLst>
              <a:ext uri="{FF2B5EF4-FFF2-40B4-BE49-F238E27FC236}">
                <a16:creationId xmlns:a16="http://schemas.microsoft.com/office/drawing/2014/main" id="{302F4BA2-9528-4239-8AAC-9FB433A1EEE3}"/>
              </a:ext>
            </a:extLst>
          </p:cNvPr>
          <p:cNvSpPr/>
          <p:nvPr/>
        </p:nvSpPr>
        <p:spPr>
          <a:xfrm>
            <a:off x="714375" y="4714875"/>
            <a:ext cx="7572375" cy="171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3200" dirty="0">
                <a:solidFill>
                  <a:srgbClr val="3333CC"/>
                </a:solidFill>
              </a:rPr>
              <a:t>如果选课人数已经超过</a:t>
            </a:r>
            <a:r>
              <a:rPr lang="en-US" altLang="zh-CN" sz="3200" dirty="0">
                <a:solidFill>
                  <a:srgbClr val="3333CC"/>
                </a:solidFill>
              </a:rPr>
              <a:t>60</a:t>
            </a:r>
            <a:r>
              <a:rPr lang="zh-CN" altLang="en-US" sz="3200" dirty="0">
                <a:solidFill>
                  <a:srgbClr val="3333CC"/>
                </a:solidFill>
              </a:rPr>
              <a:t>，</a:t>
            </a:r>
            <a:r>
              <a:rPr lang="en-US" altLang="zh-CN" sz="3200" dirty="0">
                <a:solidFill>
                  <a:srgbClr val="3333CC"/>
                </a:solidFill>
              </a:rPr>
              <a:t>CHECK</a:t>
            </a:r>
            <a:r>
              <a:rPr lang="zh-CN" altLang="en-US" sz="3200" dirty="0">
                <a:solidFill>
                  <a:srgbClr val="3333CC"/>
                </a:solidFill>
              </a:rPr>
              <a:t>子句返回值为假，对</a:t>
            </a:r>
            <a:r>
              <a:rPr lang="en-US" altLang="zh-CN" sz="3200" dirty="0">
                <a:solidFill>
                  <a:srgbClr val="3333CC"/>
                </a:solidFill>
              </a:rPr>
              <a:t>SC</a:t>
            </a:r>
            <a:r>
              <a:rPr lang="zh-CN" altLang="en-US" sz="3200" dirty="0">
                <a:solidFill>
                  <a:srgbClr val="3333CC"/>
                </a:solidFill>
              </a:rPr>
              <a:t>表的插入操作被拒绝。</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F05951-E81A-4273-A8DD-44CA6ACA2A87}"/>
              </a:ext>
            </a:extLst>
          </p:cNvPr>
          <p:cNvSpPr>
            <a:spLocks noGrp="1"/>
          </p:cNvSpPr>
          <p:nvPr>
            <p:ph idx="1"/>
          </p:nvPr>
        </p:nvSpPr>
        <p:spPr>
          <a:xfrm>
            <a:off x="457200" y="571500"/>
            <a:ext cx="8229600" cy="3571875"/>
          </a:xfrm>
        </p:spPr>
        <p:txBody>
          <a:bodyPr/>
          <a:lstStyle/>
          <a:p>
            <a:pPr>
              <a:buFontTx/>
              <a:buNone/>
            </a:pPr>
            <a:r>
              <a:rPr lang="zh-CN" altLang="en-US" dirty="0"/>
              <a:t>例</a:t>
            </a:r>
            <a:r>
              <a:rPr lang="en-US" altLang="zh-CN" dirty="0"/>
              <a:t>19 </a:t>
            </a:r>
            <a:r>
              <a:rPr lang="zh-CN" altLang="en-US" dirty="0"/>
              <a:t>限制每一门课程最多</a:t>
            </a:r>
            <a:r>
              <a:rPr lang="en-US" altLang="zh-CN" dirty="0"/>
              <a:t>60</a:t>
            </a:r>
            <a:r>
              <a:rPr lang="zh-CN" altLang="en-US" dirty="0"/>
              <a:t>名学生选修</a:t>
            </a:r>
            <a:endParaRPr lang="en-US" altLang="zh-CN" dirty="0"/>
          </a:p>
          <a:p>
            <a:pPr>
              <a:buFontTx/>
              <a:buNone/>
            </a:pPr>
            <a:r>
              <a:rPr lang="en-US" altLang="zh-CN" dirty="0"/>
              <a:t>CREATE ASSERTION ASSE_SC_CNUM1</a:t>
            </a:r>
          </a:p>
          <a:p>
            <a:pPr>
              <a:buFontTx/>
              <a:buNone/>
            </a:pPr>
            <a:r>
              <a:rPr lang="en-US" altLang="zh-CN" dirty="0"/>
              <a:t>CHECK (</a:t>
            </a:r>
            <a:r>
              <a:rPr lang="en-US" altLang="zh-CN" dirty="0">
                <a:solidFill>
                  <a:srgbClr val="3333CC"/>
                </a:solidFill>
              </a:rPr>
              <a:t>60&gt;=ALL(SELECT COUNT(*)</a:t>
            </a:r>
          </a:p>
          <a:p>
            <a:pPr>
              <a:buFontTx/>
              <a:buNone/>
            </a:pPr>
            <a:r>
              <a:rPr lang="en-US" altLang="zh-CN" dirty="0">
                <a:solidFill>
                  <a:srgbClr val="3333CC"/>
                </a:solidFill>
              </a:rPr>
              <a:t>				       FROM SC</a:t>
            </a:r>
          </a:p>
          <a:p>
            <a:pPr>
              <a:buFontTx/>
              <a:buNone/>
            </a:pPr>
            <a:r>
              <a:rPr lang="en-US" altLang="zh-CN" dirty="0">
                <a:solidFill>
                  <a:srgbClr val="3333CC"/>
                </a:solidFill>
              </a:rPr>
              <a:t>                                GROUP BY </a:t>
            </a:r>
            <a:r>
              <a:rPr lang="en-US" altLang="zh-CN" dirty="0" err="1">
                <a:solidFill>
                  <a:srgbClr val="3333CC"/>
                </a:solidFill>
              </a:rPr>
              <a:t>Cno</a:t>
            </a:r>
            <a:r>
              <a:rPr lang="en-US" altLang="zh-CN" dirty="0">
                <a:solidFill>
                  <a:srgbClr val="3333CC"/>
                </a:solidFill>
              </a:rPr>
              <a:t>)</a:t>
            </a:r>
            <a:r>
              <a:rPr lang="en-US" altLang="zh-CN" dirty="0"/>
              <a:t>);</a:t>
            </a:r>
          </a:p>
          <a:p>
            <a:pPr>
              <a:buFontTx/>
              <a:buNone/>
            </a:pPr>
            <a:endParaRPr lang="en-US" altLang="zh-CN" dirty="0"/>
          </a:p>
          <a:p>
            <a:pPr>
              <a:buFontTx/>
              <a:buNone/>
            </a:pPr>
            <a:endParaRPr lang="zh-CN" altLang="en-US" dirty="0"/>
          </a:p>
        </p:txBody>
      </p:sp>
      <p:sp>
        <p:nvSpPr>
          <p:cNvPr id="45059" name="灯片编号占位符 3">
            <a:extLst>
              <a:ext uri="{FF2B5EF4-FFF2-40B4-BE49-F238E27FC236}">
                <a16:creationId xmlns:a16="http://schemas.microsoft.com/office/drawing/2014/main" id="{DBB16F02-9DAA-42AB-9A2C-916F712FC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3E5C17-8D1C-4FF6-838B-463A53F63024}" type="slidenum">
              <a:rPr lang="zh-CN" altLang="en-US"/>
              <a:pPr eaLnBrk="1" hangingPunct="1"/>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1A80D1-FB09-44DA-94A8-9D8C90AB3650}"/>
              </a:ext>
            </a:extLst>
          </p:cNvPr>
          <p:cNvSpPr>
            <a:spLocks noGrp="1"/>
          </p:cNvSpPr>
          <p:nvPr>
            <p:ph idx="1"/>
          </p:nvPr>
        </p:nvSpPr>
        <p:spPr>
          <a:xfrm>
            <a:off x="214313" y="500063"/>
            <a:ext cx="8686800" cy="3643312"/>
          </a:xfrm>
        </p:spPr>
        <p:txBody>
          <a:bodyPr/>
          <a:lstStyle/>
          <a:p>
            <a:pPr>
              <a:buFontTx/>
              <a:buNone/>
            </a:pPr>
            <a:r>
              <a:rPr lang="zh-CN" altLang="en-US"/>
              <a:t>例</a:t>
            </a:r>
            <a:r>
              <a:rPr lang="en-US" altLang="zh-CN"/>
              <a:t>20 </a:t>
            </a:r>
            <a:r>
              <a:rPr lang="zh-CN" altLang="en-US"/>
              <a:t>限制每学期每一门课程最多</a:t>
            </a:r>
            <a:r>
              <a:rPr lang="en-US" altLang="zh-CN"/>
              <a:t>60</a:t>
            </a:r>
            <a:r>
              <a:rPr lang="zh-CN" altLang="en-US"/>
              <a:t>名学生选修</a:t>
            </a:r>
            <a:endParaRPr lang="en-US" altLang="zh-CN"/>
          </a:p>
          <a:p>
            <a:pPr>
              <a:buFontTx/>
              <a:buNone/>
            </a:pPr>
            <a:r>
              <a:rPr lang="en-US" altLang="zh-CN"/>
              <a:t>CREATE ASSERTION ASSE_SC_CNUM2</a:t>
            </a:r>
          </a:p>
          <a:p>
            <a:pPr>
              <a:buFontTx/>
              <a:buNone/>
            </a:pPr>
            <a:r>
              <a:rPr lang="en-US" altLang="zh-CN"/>
              <a:t>CHECK (</a:t>
            </a:r>
            <a:r>
              <a:rPr lang="en-US" altLang="zh-CN">
                <a:solidFill>
                  <a:srgbClr val="3333CC"/>
                </a:solidFill>
              </a:rPr>
              <a:t>60&gt;=ALL(SELECT COUNT(*)</a:t>
            </a:r>
          </a:p>
          <a:p>
            <a:pPr>
              <a:buFontTx/>
              <a:buNone/>
            </a:pPr>
            <a:r>
              <a:rPr lang="en-US" altLang="zh-CN">
                <a:solidFill>
                  <a:srgbClr val="3333CC"/>
                </a:solidFill>
              </a:rPr>
              <a:t>				       FROM SC</a:t>
            </a:r>
          </a:p>
          <a:p>
            <a:pPr>
              <a:buFontTx/>
              <a:buNone/>
            </a:pPr>
            <a:r>
              <a:rPr lang="en-US" altLang="zh-CN">
                <a:solidFill>
                  <a:srgbClr val="3333CC"/>
                </a:solidFill>
              </a:rPr>
              <a:t>                                GROUP BY Cno,TERM)</a:t>
            </a:r>
            <a:r>
              <a:rPr lang="en-US" altLang="zh-CN"/>
              <a:t>);</a:t>
            </a:r>
          </a:p>
          <a:p>
            <a:pPr>
              <a:buFontTx/>
              <a:buNone/>
            </a:pPr>
            <a:endParaRPr lang="en-US" altLang="zh-CN"/>
          </a:p>
          <a:p>
            <a:pPr>
              <a:buFontTx/>
              <a:buNone/>
            </a:pPr>
            <a:endParaRPr lang="zh-CN" altLang="en-US"/>
          </a:p>
        </p:txBody>
      </p:sp>
      <p:sp>
        <p:nvSpPr>
          <p:cNvPr id="46083" name="灯片编号占位符 3">
            <a:extLst>
              <a:ext uri="{FF2B5EF4-FFF2-40B4-BE49-F238E27FC236}">
                <a16:creationId xmlns:a16="http://schemas.microsoft.com/office/drawing/2014/main" id="{F45EEE14-37AE-4119-9B7C-91D719DCEA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B152C3-AE9D-45B9-9363-093B2399C3DE}" type="slidenum">
              <a:rPr lang="zh-CN" altLang="en-US"/>
              <a:pPr eaLnBrk="1" hangingPunct="1"/>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740A2B6-00F6-4EE9-8028-C8206D55828D}"/>
              </a:ext>
            </a:extLst>
          </p:cNvPr>
          <p:cNvSpPr>
            <a:spLocks noGrp="1"/>
          </p:cNvSpPr>
          <p:nvPr>
            <p:ph type="title"/>
          </p:nvPr>
        </p:nvSpPr>
        <p:spPr/>
        <p:txBody>
          <a:bodyPr/>
          <a:lstStyle/>
          <a:p>
            <a:r>
              <a:rPr lang="zh-CN" altLang="en-US">
                <a:solidFill>
                  <a:srgbClr val="3333CC"/>
                </a:solidFill>
              </a:rPr>
              <a:t>删除断言的语句格式</a:t>
            </a:r>
          </a:p>
        </p:txBody>
      </p:sp>
      <p:sp>
        <p:nvSpPr>
          <p:cNvPr id="47107" name="内容占位符 2">
            <a:extLst>
              <a:ext uri="{FF2B5EF4-FFF2-40B4-BE49-F238E27FC236}">
                <a16:creationId xmlns:a16="http://schemas.microsoft.com/office/drawing/2014/main" id="{3C1810C1-56D8-48D9-88EC-06B92D2C9175}"/>
              </a:ext>
            </a:extLst>
          </p:cNvPr>
          <p:cNvSpPr>
            <a:spLocks noGrp="1"/>
          </p:cNvSpPr>
          <p:nvPr>
            <p:ph idx="1"/>
          </p:nvPr>
        </p:nvSpPr>
        <p:spPr/>
        <p:txBody>
          <a:bodyPr/>
          <a:lstStyle/>
          <a:p>
            <a:r>
              <a:rPr lang="en-US" altLang="zh-CN"/>
              <a:t>DROP ASSERTION &lt;</a:t>
            </a:r>
            <a:r>
              <a:rPr lang="zh-CN" altLang="en-US"/>
              <a:t>断言名</a:t>
            </a:r>
            <a:r>
              <a:rPr lang="en-US" altLang="zh-CN"/>
              <a:t>&gt;;</a:t>
            </a:r>
            <a:endParaRPr lang="zh-CN" altLang="en-US"/>
          </a:p>
        </p:txBody>
      </p:sp>
      <p:sp>
        <p:nvSpPr>
          <p:cNvPr id="47108" name="灯片编号占位符 3">
            <a:extLst>
              <a:ext uri="{FF2B5EF4-FFF2-40B4-BE49-F238E27FC236}">
                <a16:creationId xmlns:a16="http://schemas.microsoft.com/office/drawing/2014/main" id="{96417C44-C72B-474B-AD84-4539EE6500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6393EE-BC96-4A11-BC2F-0C4EB1532412}" type="slidenum">
              <a:rPr lang="zh-CN" altLang="en-US"/>
              <a:pPr eaLnBrk="1" hangingPunct="1"/>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53D27DD4-9E9A-4394-9D3F-705B30447F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893158-6779-4E78-BA05-414720BBCD7D}" type="slidenum">
              <a:rPr lang="zh-CN" altLang="en-US"/>
              <a:pPr eaLnBrk="1" hangingPunct="1"/>
              <a:t>44</a:t>
            </a:fld>
            <a:endParaRPr lang="en-US" altLang="zh-CN"/>
          </a:p>
        </p:txBody>
      </p:sp>
      <p:sp>
        <p:nvSpPr>
          <p:cNvPr id="48131" name="Rectangle 2">
            <a:extLst>
              <a:ext uri="{FF2B5EF4-FFF2-40B4-BE49-F238E27FC236}">
                <a16:creationId xmlns:a16="http://schemas.microsoft.com/office/drawing/2014/main" id="{730659B4-4DBD-497B-A20C-12C1E13F7D75}"/>
              </a:ext>
            </a:extLst>
          </p:cNvPr>
          <p:cNvSpPr>
            <a:spLocks noGrp="1" noChangeArrowheads="1"/>
          </p:cNvSpPr>
          <p:nvPr>
            <p:ph type="title"/>
          </p:nvPr>
        </p:nvSpPr>
        <p:spPr/>
        <p:txBody>
          <a:bodyPr/>
          <a:lstStyle/>
          <a:p>
            <a:pPr eaLnBrk="1" hangingPunct="1"/>
            <a:r>
              <a:rPr lang="en-US" altLang="zh-CN">
                <a:solidFill>
                  <a:srgbClr val="3333CC"/>
                </a:solidFill>
              </a:rPr>
              <a:t>5.7 </a:t>
            </a:r>
            <a:r>
              <a:rPr lang="zh-CN" altLang="en-US" b="1">
                <a:solidFill>
                  <a:srgbClr val="3333CC"/>
                </a:solidFill>
              </a:rPr>
              <a:t>触发器</a:t>
            </a:r>
            <a:endParaRPr lang="en-US" altLang="zh-CN" b="1">
              <a:solidFill>
                <a:srgbClr val="3333CC"/>
              </a:solidFill>
            </a:endParaRPr>
          </a:p>
        </p:txBody>
      </p:sp>
      <p:sp>
        <p:nvSpPr>
          <p:cNvPr id="48132" name="Rectangle 3">
            <a:extLst>
              <a:ext uri="{FF2B5EF4-FFF2-40B4-BE49-F238E27FC236}">
                <a16:creationId xmlns:a16="http://schemas.microsoft.com/office/drawing/2014/main" id="{8700C775-824F-465E-A071-2C24F9078530}"/>
              </a:ext>
            </a:extLst>
          </p:cNvPr>
          <p:cNvSpPr>
            <a:spLocks noGrp="1" noChangeArrowheads="1"/>
          </p:cNvSpPr>
          <p:nvPr>
            <p:ph type="body" idx="1"/>
          </p:nvPr>
        </p:nvSpPr>
        <p:spPr>
          <a:xfrm>
            <a:off x="457200" y="1600200"/>
            <a:ext cx="8362950" cy="3413125"/>
          </a:xfrm>
        </p:spPr>
        <p:txBody>
          <a:bodyPr/>
          <a:lstStyle/>
          <a:p>
            <a:pPr eaLnBrk="1" hangingPunct="1">
              <a:buFontTx/>
              <a:buNone/>
            </a:pPr>
            <a:r>
              <a:rPr lang="zh-CN" altLang="en-US" sz="3600"/>
              <a:t>   触发器（</a:t>
            </a:r>
            <a:r>
              <a:rPr lang="en-US" altLang="zh-CN" sz="3600"/>
              <a:t>Trigger</a:t>
            </a:r>
            <a:r>
              <a:rPr lang="zh-CN" altLang="en-US" sz="3600"/>
              <a:t>）是用户定义在关系表上的一类由事件驱动的特殊过程</a:t>
            </a:r>
          </a:p>
          <a:p>
            <a:pPr lvl="1" eaLnBrk="1" hangingPunct="1"/>
            <a:r>
              <a:rPr lang="zh-CN" altLang="en-US" sz="3200"/>
              <a:t>由服务器自动激活</a:t>
            </a:r>
          </a:p>
          <a:p>
            <a:pPr lvl="1" eaLnBrk="1" hangingPunct="1"/>
            <a:r>
              <a:rPr lang="zh-CN" altLang="en-US" sz="3200"/>
              <a:t>可以进行更为复杂的检查和操作，具有更精细和更强大的数据控制能力</a:t>
            </a:r>
          </a:p>
          <a:p>
            <a:pPr eaLnBrk="1" hangingPunct="1"/>
            <a:endParaRPr lang="zh-CN" altLang="en-US" sz="3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2D2F87CB-D691-4863-AA78-A40F32887A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9FA3F2-743E-420B-A6BA-6E18C9667DA5}" type="slidenum">
              <a:rPr lang="zh-CN" altLang="en-US"/>
              <a:pPr eaLnBrk="1" hangingPunct="1"/>
              <a:t>45</a:t>
            </a:fld>
            <a:endParaRPr lang="en-US" altLang="zh-CN"/>
          </a:p>
        </p:txBody>
      </p:sp>
      <p:sp>
        <p:nvSpPr>
          <p:cNvPr id="49155" name="Rectangle 2">
            <a:extLst>
              <a:ext uri="{FF2B5EF4-FFF2-40B4-BE49-F238E27FC236}">
                <a16:creationId xmlns:a16="http://schemas.microsoft.com/office/drawing/2014/main" id="{1310AF43-E928-4575-9340-9C28ABDE4521}"/>
              </a:ext>
            </a:extLst>
          </p:cNvPr>
          <p:cNvSpPr>
            <a:spLocks noGrp="1" noChangeArrowheads="1"/>
          </p:cNvSpPr>
          <p:nvPr>
            <p:ph type="title"/>
          </p:nvPr>
        </p:nvSpPr>
        <p:spPr/>
        <p:txBody>
          <a:bodyPr/>
          <a:lstStyle/>
          <a:p>
            <a:pPr eaLnBrk="1" hangingPunct="1"/>
            <a:r>
              <a:rPr lang="en-US" altLang="zh-CN">
                <a:solidFill>
                  <a:srgbClr val="3333CC"/>
                </a:solidFill>
              </a:rPr>
              <a:t>5.7 </a:t>
            </a:r>
            <a:r>
              <a:rPr lang="zh-CN" altLang="en-US" b="1">
                <a:solidFill>
                  <a:srgbClr val="3333CC"/>
                </a:solidFill>
              </a:rPr>
              <a:t>触发器</a:t>
            </a:r>
          </a:p>
        </p:txBody>
      </p:sp>
      <p:sp>
        <p:nvSpPr>
          <p:cNvPr id="49156" name="Rectangle 3">
            <a:extLst>
              <a:ext uri="{FF2B5EF4-FFF2-40B4-BE49-F238E27FC236}">
                <a16:creationId xmlns:a16="http://schemas.microsoft.com/office/drawing/2014/main" id="{BBD89DB3-C34C-4ACA-B8C9-705B1B706EB0}"/>
              </a:ext>
            </a:extLst>
          </p:cNvPr>
          <p:cNvSpPr>
            <a:spLocks noGrp="1" noChangeArrowheads="1"/>
          </p:cNvSpPr>
          <p:nvPr>
            <p:ph type="body" idx="1"/>
          </p:nvPr>
        </p:nvSpPr>
        <p:spPr>
          <a:xfrm>
            <a:off x="457200" y="1600200"/>
            <a:ext cx="8229600" cy="3257550"/>
          </a:xfrm>
        </p:spPr>
        <p:txBody>
          <a:bodyPr/>
          <a:lstStyle/>
          <a:p>
            <a:pPr eaLnBrk="1" hangingPunct="1">
              <a:buFontTx/>
              <a:buNone/>
            </a:pPr>
            <a:r>
              <a:rPr lang="en-US" altLang="zh-CN" sz="4000" b="1"/>
              <a:t>5.7.1 </a:t>
            </a:r>
            <a:r>
              <a:rPr lang="zh-CN" altLang="en-US" sz="4000"/>
              <a:t>定义触发器</a:t>
            </a:r>
          </a:p>
          <a:p>
            <a:pPr eaLnBrk="1" hangingPunct="1">
              <a:buFontTx/>
              <a:buNone/>
            </a:pPr>
            <a:r>
              <a:rPr lang="en-US" altLang="zh-CN" sz="4000" b="1"/>
              <a:t>5.7.2 </a:t>
            </a:r>
            <a:r>
              <a:rPr lang="zh-CN" altLang="en-US" sz="4000"/>
              <a:t>激活触发器</a:t>
            </a:r>
          </a:p>
          <a:p>
            <a:pPr eaLnBrk="1" hangingPunct="1">
              <a:buFontTx/>
              <a:buNone/>
            </a:pPr>
            <a:r>
              <a:rPr lang="en-US" altLang="zh-CN" sz="4000" b="1"/>
              <a:t>5.7.3 </a:t>
            </a:r>
            <a:r>
              <a:rPr lang="zh-CN" altLang="en-US" sz="4000"/>
              <a:t>删除触发器</a:t>
            </a:r>
          </a:p>
          <a:p>
            <a:pPr eaLnBrk="1" hangingPunct="1"/>
            <a:endParaRPr lang="zh-CN" altLang="en-US" sz="4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EDE220B1-6010-40E9-A615-0AB3108466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8C47F8-D135-44B0-8E5D-34C3CDA5DC9B}" type="slidenum">
              <a:rPr lang="zh-CN" altLang="en-US"/>
              <a:pPr eaLnBrk="1" hangingPunct="1"/>
              <a:t>46</a:t>
            </a:fld>
            <a:endParaRPr lang="en-US" altLang="zh-CN"/>
          </a:p>
        </p:txBody>
      </p:sp>
      <p:sp>
        <p:nvSpPr>
          <p:cNvPr id="50179" name="Rectangle 2">
            <a:extLst>
              <a:ext uri="{FF2B5EF4-FFF2-40B4-BE49-F238E27FC236}">
                <a16:creationId xmlns:a16="http://schemas.microsoft.com/office/drawing/2014/main" id="{E4F9F147-AFE8-4E2A-AED4-F6A98073C72D}"/>
              </a:ext>
            </a:extLst>
          </p:cNvPr>
          <p:cNvSpPr>
            <a:spLocks noGrp="1" noChangeArrowheads="1"/>
          </p:cNvSpPr>
          <p:nvPr>
            <p:ph type="title"/>
          </p:nvPr>
        </p:nvSpPr>
        <p:spPr/>
        <p:txBody>
          <a:bodyPr/>
          <a:lstStyle/>
          <a:p>
            <a:pPr eaLnBrk="1" hangingPunct="1"/>
            <a:r>
              <a:rPr lang="en-US" altLang="zh-CN">
                <a:solidFill>
                  <a:srgbClr val="3333CC"/>
                </a:solidFill>
              </a:rPr>
              <a:t>5.7.1 </a:t>
            </a:r>
            <a:r>
              <a:rPr lang="zh-CN" altLang="en-US" b="1">
                <a:solidFill>
                  <a:srgbClr val="3333CC"/>
                </a:solidFill>
              </a:rPr>
              <a:t>定义触发器</a:t>
            </a:r>
          </a:p>
        </p:txBody>
      </p:sp>
      <p:sp>
        <p:nvSpPr>
          <p:cNvPr id="50180" name="Rectangle 3">
            <a:extLst>
              <a:ext uri="{FF2B5EF4-FFF2-40B4-BE49-F238E27FC236}">
                <a16:creationId xmlns:a16="http://schemas.microsoft.com/office/drawing/2014/main" id="{BF4D7BCB-4B92-464A-80E7-4278ED44F694}"/>
              </a:ext>
            </a:extLst>
          </p:cNvPr>
          <p:cNvSpPr>
            <a:spLocks noGrp="1" noChangeArrowheads="1"/>
          </p:cNvSpPr>
          <p:nvPr>
            <p:ph type="body" idx="1"/>
          </p:nvPr>
        </p:nvSpPr>
        <p:spPr>
          <a:xfrm>
            <a:off x="179388" y="1500188"/>
            <a:ext cx="8964612" cy="4525962"/>
          </a:xfrm>
        </p:spPr>
        <p:txBody>
          <a:bodyPr/>
          <a:lstStyle/>
          <a:p>
            <a:pPr eaLnBrk="1" hangingPunct="1">
              <a:buFontTx/>
              <a:buNone/>
            </a:pPr>
            <a:r>
              <a:rPr lang="en-US" altLang="zh-CN" sz="3600"/>
              <a:t>CREATE TRIGGER</a:t>
            </a:r>
            <a:r>
              <a:rPr lang="zh-CN" altLang="en-US" sz="3600"/>
              <a:t>语法格式</a:t>
            </a:r>
          </a:p>
          <a:p>
            <a:pPr eaLnBrk="1" hangingPunct="1">
              <a:buFontTx/>
              <a:buNone/>
            </a:pPr>
            <a:r>
              <a:rPr lang="en-US" altLang="zh-CN" sz="3600">
                <a:solidFill>
                  <a:srgbClr val="3333CC"/>
                </a:solidFill>
              </a:rPr>
              <a:t>CREATE TRIGGER </a:t>
            </a:r>
            <a:r>
              <a:rPr lang="en-US" altLang="zh-CN" sz="3600"/>
              <a:t>&lt;</a:t>
            </a:r>
            <a:r>
              <a:rPr lang="zh-CN" altLang="en-US" sz="3600"/>
              <a:t>触发器名</a:t>
            </a:r>
            <a:r>
              <a:rPr lang="en-US" altLang="zh-CN" sz="3600"/>
              <a:t>&gt;</a:t>
            </a:r>
          </a:p>
          <a:p>
            <a:pPr lvl="1" eaLnBrk="1" hangingPunct="1">
              <a:buFontTx/>
              <a:buNone/>
            </a:pPr>
            <a:r>
              <a:rPr lang="en-US" altLang="zh-CN" sz="3600"/>
              <a:t>{BEFORE | AFTER} &lt;</a:t>
            </a:r>
            <a:r>
              <a:rPr lang="zh-CN" altLang="en-US" sz="3600"/>
              <a:t>触发事件</a:t>
            </a:r>
            <a:r>
              <a:rPr lang="en-US" altLang="zh-CN" sz="3600"/>
              <a:t>&gt; ON </a:t>
            </a:r>
            <a:br>
              <a:rPr lang="en-US" altLang="zh-CN" sz="3600"/>
            </a:br>
            <a:r>
              <a:rPr lang="en-US" altLang="zh-CN" sz="3600"/>
              <a:t>&lt;</a:t>
            </a:r>
            <a:r>
              <a:rPr lang="zh-CN" altLang="en-US" sz="3600"/>
              <a:t>表名</a:t>
            </a:r>
            <a:r>
              <a:rPr lang="en-US" altLang="zh-CN" sz="3600"/>
              <a:t>&gt;</a:t>
            </a:r>
          </a:p>
          <a:p>
            <a:pPr lvl="1" eaLnBrk="1" hangingPunct="1">
              <a:buFontTx/>
              <a:buNone/>
            </a:pPr>
            <a:r>
              <a:rPr lang="en-US" altLang="zh-CN" sz="3600"/>
              <a:t>FOR EACH {ROW | STATEMENT}</a:t>
            </a:r>
          </a:p>
          <a:p>
            <a:pPr lvl="1" eaLnBrk="1" hangingPunct="1">
              <a:buFontTx/>
              <a:buNone/>
            </a:pPr>
            <a:r>
              <a:rPr lang="zh-CN" altLang="en-US" sz="3600"/>
              <a:t>［</a:t>
            </a:r>
            <a:r>
              <a:rPr lang="en-US" altLang="zh-CN" sz="3600"/>
              <a:t>WHEN &lt;</a:t>
            </a:r>
            <a:r>
              <a:rPr lang="zh-CN" altLang="en-US" sz="3600"/>
              <a:t>触发条件</a:t>
            </a:r>
            <a:r>
              <a:rPr lang="en-US" altLang="zh-CN" sz="3600"/>
              <a:t>&gt;</a:t>
            </a:r>
            <a:r>
              <a:rPr lang="zh-CN" altLang="en-US" sz="3600"/>
              <a:t>］</a:t>
            </a:r>
          </a:p>
          <a:p>
            <a:pPr lvl="1" eaLnBrk="1" hangingPunct="1">
              <a:buFontTx/>
              <a:buNone/>
            </a:pPr>
            <a:r>
              <a:rPr lang="en-US" altLang="zh-CN" sz="3600"/>
              <a:t>&lt;</a:t>
            </a:r>
            <a:r>
              <a:rPr lang="zh-CN" altLang="en-US" sz="3600"/>
              <a:t>触发动作体</a:t>
            </a:r>
            <a:r>
              <a:rPr lang="en-US" altLang="zh-CN" sz="3600"/>
              <a:t>&gt;</a:t>
            </a:r>
          </a:p>
          <a:p>
            <a:pPr eaLnBrk="1" hangingPunct="1">
              <a:buFontTx/>
              <a:buNone/>
            </a:pPr>
            <a:endParaRPr lang="zh-CN" altLang="en-US" sz="4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B16F9AD2-5875-4E21-B250-CCDD202EC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E45688-580C-4C6B-B042-9A912C53E848}" type="slidenum">
              <a:rPr lang="zh-CN" altLang="en-US"/>
              <a:pPr eaLnBrk="1" hangingPunct="1"/>
              <a:t>47</a:t>
            </a:fld>
            <a:endParaRPr lang="en-US" altLang="zh-CN"/>
          </a:p>
        </p:txBody>
      </p:sp>
      <p:sp>
        <p:nvSpPr>
          <p:cNvPr id="51203" name="Rectangle 2">
            <a:extLst>
              <a:ext uri="{FF2B5EF4-FFF2-40B4-BE49-F238E27FC236}">
                <a16:creationId xmlns:a16="http://schemas.microsoft.com/office/drawing/2014/main" id="{64BB3AAF-1B55-4AC4-AE83-04C9CBC23869}"/>
              </a:ext>
            </a:extLst>
          </p:cNvPr>
          <p:cNvSpPr>
            <a:spLocks noGrp="1" noChangeArrowheads="1"/>
          </p:cNvSpPr>
          <p:nvPr>
            <p:ph type="title"/>
          </p:nvPr>
        </p:nvSpPr>
        <p:spPr>
          <a:xfrm>
            <a:off x="457200" y="-26988"/>
            <a:ext cx="8229600" cy="1143001"/>
          </a:xfrm>
        </p:spPr>
        <p:txBody>
          <a:bodyPr/>
          <a:lstStyle/>
          <a:p>
            <a:pPr eaLnBrk="1" hangingPunct="1"/>
            <a:r>
              <a:rPr lang="zh-CN" altLang="en-US" b="1">
                <a:solidFill>
                  <a:srgbClr val="3333CC"/>
                </a:solidFill>
              </a:rPr>
              <a:t>定义触发器的语法说明</a:t>
            </a:r>
          </a:p>
        </p:txBody>
      </p:sp>
      <p:sp>
        <p:nvSpPr>
          <p:cNvPr id="48132" name="Rectangle 3">
            <a:extLst>
              <a:ext uri="{FF2B5EF4-FFF2-40B4-BE49-F238E27FC236}">
                <a16:creationId xmlns:a16="http://schemas.microsoft.com/office/drawing/2014/main" id="{570A7FF6-54B8-4B7C-AA61-E74DFC8BA5D2}"/>
              </a:ext>
            </a:extLst>
          </p:cNvPr>
          <p:cNvSpPr>
            <a:spLocks noGrp="1" noChangeArrowheads="1"/>
          </p:cNvSpPr>
          <p:nvPr>
            <p:ph type="body" idx="1"/>
          </p:nvPr>
        </p:nvSpPr>
        <p:spPr>
          <a:xfrm>
            <a:off x="395288" y="1000125"/>
            <a:ext cx="8229600" cy="5362575"/>
          </a:xfrm>
        </p:spPr>
        <p:txBody>
          <a:bodyPr/>
          <a:lstStyle/>
          <a:p>
            <a:pPr eaLnBrk="1" hangingPunct="1">
              <a:lnSpc>
                <a:spcPct val="80000"/>
              </a:lnSpc>
            </a:pPr>
            <a:r>
              <a:rPr lang="zh-CN" altLang="en-US"/>
              <a:t>创建者：表的拥有者</a:t>
            </a:r>
          </a:p>
          <a:p>
            <a:pPr eaLnBrk="1" hangingPunct="1">
              <a:lnSpc>
                <a:spcPct val="80000"/>
              </a:lnSpc>
            </a:pPr>
            <a:r>
              <a:rPr lang="zh-CN" altLang="en-US"/>
              <a:t>触发器名</a:t>
            </a:r>
          </a:p>
          <a:p>
            <a:pPr eaLnBrk="1" hangingPunct="1">
              <a:lnSpc>
                <a:spcPct val="80000"/>
              </a:lnSpc>
            </a:pPr>
            <a:r>
              <a:rPr lang="zh-CN" altLang="en-US"/>
              <a:t>表名：触发器的目标表</a:t>
            </a:r>
          </a:p>
          <a:p>
            <a:pPr eaLnBrk="1" hangingPunct="1">
              <a:lnSpc>
                <a:spcPct val="80000"/>
              </a:lnSpc>
            </a:pPr>
            <a:r>
              <a:rPr lang="zh-CN" altLang="en-US"/>
              <a:t>触发事件：</a:t>
            </a:r>
            <a:r>
              <a:rPr lang="en-US" altLang="zh-CN"/>
              <a:t>INSERT</a:t>
            </a:r>
            <a:r>
              <a:rPr lang="zh-CN" altLang="en-US"/>
              <a:t>、</a:t>
            </a:r>
            <a:r>
              <a:rPr lang="en-US" altLang="zh-CN"/>
              <a:t>DELETE</a:t>
            </a:r>
            <a:r>
              <a:rPr lang="zh-CN" altLang="en-US"/>
              <a:t>、</a:t>
            </a:r>
            <a:r>
              <a:rPr lang="en-US" altLang="zh-CN"/>
              <a:t>UPDATE</a:t>
            </a:r>
          </a:p>
          <a:p>
            <a:pPr eaLnBrk="1" hangingPunct="1">
              <a:lnSpc>
                <a:spcPct val="80000"/>
              </a:lnSpc>
            </a:pPr>
            <a:r>
              <a:rPr lang="zh-CN" altLang="en-US"/>
              <a:t>触发器类型</a:t>
            </a:r>
          </a:p>
          <a:p>
            <a:pPr lvl="1" eaLnBrk="1" hangingPunct="1">
              <a:lnSpc>
                <a:spcPct val="80000"/>
              </a:lnSpc>
            </a:pPr>
            <a:r>
              <a:rPr lang="zh-CN" altLang="en-US"/>
              <a:t>行级触发器 </a:t>
            </a:r>
            <a:r>
              <a:rPr lang="en-US" altLang="zh-CN"/>
              <a:t>(FOR EACH ROW)</a:t>
            </a:r>
            <a:endParaRPr lang="zh-CN" altLang="en-US"/>
          </a:p>
          <a:p>
            <a:pPr lvl="1" eaLnBrk="1" hangingPunct="1">
              <a:lnSpc>
                <a:spcPct val="80000"/>
              </a:lnSpc>
            </a:pPr>
            <a:r>
              <a:rPr lang="zh-CN" altLang="en-US"/>
              <a:t>语句级触发器 </a:t>
            </a:r>
            <a:r>
              <a:rPr lang="en-US" altLang="zh-CN"/>
              <a:t>(FOR EACH STATEMENT)</a:t>
            </a:r>
            <a:endParaRPr lang="zh-CN" altLang="en-US"/>
          </a:p>
          <a:p>
            <a:pPr eaLnBrk="1" hangingPunct="1">
              <a:lnSpc>
                <a:spcPct val="80000"/>
              </a:lnSpc>
            </a:pPr>
            <a:r>
              <a:rPr lang="zh-CN" altLang="en-US"/>
              <a:t>触发条件</a:t>
            </a:r>
          </a:p>
          <a:p>
            <a:pPr lvl="1" eaLnBrk="1" hangingPunct="1">
              <a:lnSpc>
                <a:spcPct val="80000"/>
              </a:lnSpc>
            </a:pPr>
            <a:r>
              <a:rPr lang="zh-CN" altLang="en-US"/>
              <a:t>触发条件为真，</a:t>
            </a:r>
            <a:r>
              <a:rPr lang="en-US" altLang="zh-CN"/>
              <a:t>or </a:t>
            </a:r>
            <a:r>
              <a:rPr lang="zh-CN" altLang="en-US"/>
              <a:t>省略</a:t>
            </a:r>
            <a:r>
              <a:rPr lang="en-US" altLang="zh-CN"/>
              <a:t>WHEN</a:t>
            </a:r>
            <a:r>
              <a:rPr lang="zh-CN" altLang="en-US"/>
              <a:t>触发条件</a:t>
            </a:r>
          </a:p>
          <a:p>
            <a:pPr eaLnBrk="1" hangingPunct="1">
              <a:lnSpc>
                <a:spcPct val="80000"/>
              </a:lnSpc>
            </a:pPr>
            <a:r>
              <a:rPr lang="zh-CN" altLang="en-US"/>
              <a:t>触发动作体</a:t>
            </a:r>
          </a:p>
          <a:p>
            <a:pPr lvl="1" eaLnBrk="1" hangingPunct="1">
              <a:lnSpc>
                <a:spcPct val="80000"/>
              </a:lnSpc>
            </a:pPr>
            <a:r>
              <a:rPr lang="zh-CN" altLang="en-US"/>
              <a:t>触发动作体可以是一个匿名</a:t>
            </a:r>
            <a:r>
              <a:rPr lang="en-US" altLang="zh-CN"/>
              <a:t>PL/SQL</a:t>
            </a:r>
            <a:r>
              <a:rPr lang="zh-CN" altLang="en-US"/>
              <a:t>过程块</a:t>
            </a:r>
          </a:p>
          <a:p>
            <a:pPr lvl="1" eaLnBrk="1" hangingPunct="1">
              <a:lnSpc>
                <a:spcPct val="80000"/>
              </a:lnSpc>
            </a:pPr>
            <a:r>
              <a:rPr lang="zh-CN" altLang="en-US"/>
              <a:t>也可以是对已创建存储过程的调用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13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13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13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813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813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8132">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8132">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813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66FBDD0E-59D8-426D-84AD-3CF4357163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C5FF30-D1A4-4C01-ACBE-A49D63304DDE}" type="slidenum">
              <a:rPr lang="zh-CN" altLang="en-US"/>
              <a:pPr eaLnBrk="1" hangingPunct="1"/>
              <a:t>48</a:t>
            </a:fld>
            <a:endParaRPr lang="en-US" altLang="zh-CN"/>
          </a:p>
        </p:txBody>
      </p:sp>
      <p:sp>
        <p:nvSpPr>
          <p:cNvPr id="49155" name="Rectangle 3">
            <a:extLst>
              <a:ext uri="{FF2B5EF4-FFF2-40B4-BE49-F238E27FC236}">
                <a16:creationId xmlns:a16="http://schemas.microsoft.com/office/drawing/2014/main" id="{97B1DDA8-49BA-4E8F-9F0E-091162F27511}"/>
              </a:ext>
            </a:extLst>
          </p:cNvPr>
          <p:cNvSpPr>
            <a:spLocks noGrp="1" noChangeArrowheads="1"/>
          </p:cNvSpPr>
          <p:nvPr>
            <p:ph type="body" idx="1"/>
          </p:nvPr>
        </p:nvSpPr>
        <p:spPr>
          <a:xfrm>
            <a:off x="323850" y="919163"/>
            <a:ext cx="8604250" cy="4525962"/>
          </a:xfrm>
        </p:spPr>
        <p:txBody>
          <a:bodyPr/>
          <a:lstStyle/>
          <a:p>
            <a:pPr eaLnBrk="1" hangingPunct="1"/>
            <a:r>
              <a:rPr lang="zh-CN" altLang="en-US"/>
              <a:t>例如</a:t>
            </a:r>
            <a:r>
              <a:rPr lang="en-US" altLang="zh-CN"/>
              <a:t>,</a:t>
            </a:r>
            <a:r>
              <a:rPr lang="zh-CN" altLang="en-US"/>
              <a:t>假设在［例</a:t>
            </a:r>
            <a:r>
              <a:rPr lang="en-US" altLang="zh-CN"/>
              <a:t>11</a:t>
            </a:r>
            <a:r>
              <a:rPr lang="zh-CN" altLang="en-US"/>
              <a:t>］的</a:t>
            </a:r>
            <a:r>
              <a:rPr lang="en-US" altLang="zh-CN"/>
              <a:t>TEACHER</a:t>
            </a:r>
            <a:r>
              <a:rPr lang="zh-CN" altLang="en-US"/>
              <a:t>表上创建了一个</a:t>
            </a:r>
            <a:r>
              <a:rPr lang="en-US" altLang="zh-CN"/>
              <a:t>AFTER UPDATE</a:t>
            </a:r>
            <a:r>
              <a:rPr lang="zh-CN" altLang="en-US"/>
              <a:t>触发器。如果表</a:t>
            </a:r>
            <a:r>
              <a:rPr lang="en-US" altLang="zh-CN"/>
              <a:t>TEACHER</a:t>
            </a:r>
            <a:r>
              <a:rPr lang="zh-CN" altLang="en-US"/>
              <a:t>有</a:t>
            </a:r>
            <a:r>
              <a:rPr lang="en-US" altLang="zh-CN"/>
              <a:t>1000</a:t>
            </a:r>
            <a:r>
              <a:rPr lang="zh-CN" altLang="en-US"/>
              <a:t>行，执行如下语句：</a:t>
            </a:r>
          </a:p>
          <a:p>
            <a:pPr eaLnBrk="1" hangingPunct="1"/>
            <a:r>
              <a:rPr lang="en-US" altLang="zh-CN"/>
              <a:t>UPDATE TEACHER SET Deptno=5;</a:t>
            </a:r>
          </a:p>
          <a:p>
            <a:pPr eaLnBrk="1" hangingPunct="1"/>
            <a:r>
              <a:rPr lang="zh-CN" altLang="en-US"/>
              <a:t>如果该触发器为语句级触发器，那么执行完该语句后，触发动作只发生一次</a:t>
            </a:r>
          </a:p>
          <a:p>
            <a:pPr eaLnBrk="1" hangingPunct="1"/>
            <a:r>
              <a:rPr lang="zh-CN" altLang="en-US"/>
              <a:t>如果是行级触发器，触发动作将执行</a:t>
            </a:r>
            <a:r>
              <a:rPr lang="en-US" altLang="zh-CN"/>
              <a:t>1000</a:t>
            </a:r>
            <a:r>
              <a:rPr lang="zh-CN" altLang="en-US"/>
              <a:t>次</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9DA28E3F-799A-4C5B-8921-75EF864C11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7C3EEC-793B-4B3B-9EC3-34A7D690AAF7}" type="slidenum">
              <a:rPr lang="zh-CN" altLang="en-US"/>
              <a:pPr eaLnBrk="1" hangingPunct="1"/>
              <a:t>49</a:t>
            </a:fld>
            <a:endParaRPr lang="en-US" altLang="zh-CN"/>
          </a:p>
        </p:txBody>
      </p:sp>
      <p:sp>
        <p:nvSpPr>
          <p:cNvPr id="52227" name="Rectangle 3">
            <a:extLst>
              <a:ext uri="{FF2B5EF4-FFF2-40B4-BE49-F238E27FC236}">
                <a16:creationId xmlns:a16="http://schemas.microsoft.com/office/drawing/2014/main" id="{82E01D47-7178-44AC-B39E-A0805B77EFEA}"/>
              </a:ext>
            </a:extLst>
          </p:cNvPr>
          <p:cNvSpPr>
            <a:spLocks noGrp="1" noChangeArrowheads="1"/>
          </p:cNvSpPr>
          <p:nvPr>
            <p:ph type="body" idx="1"/>
          </p:nvPr>
        </p:nvSpPr>
        <p:spPr>
          <a:xfrm>
            <a:off x="71438" y="476250"/>
            <a:ext cx="9109075" cy="5903913"/>
          </a:xfrm>
        </p:spPr>
        <p:txBody>
          <a:bodyPr/>
          <a:lstStyle/>
          <a:p>
            <a:pPr eaLnBrk="1" hangingPunct="1">
              <a:buFontTx/>
              <a:buNone/>
            </a:pPr>
            <a:r>
              <a:rPr lang="zh-CN" altLang="en-US"/>
              <a:t>例</a:t>
            </a:r>
            <a:r>
              <a:rPr lang="en-US" altLang="zh-CN"/>
              <a:t>21. </a:t>
            </a:r>
            <a:r>
              <a:rPr lang="zh-CN" altLang="en-US"/>
              <a:t>定义一个</a:t>
            </a:r>
            <a:r>
              <a:rPr lang="en-US" altLang="zh-CN"/>
              <a:t>BEFORE</a:t>
            </a:r>
            <a:r>
              <a:rPr lang="zh-CN" altLang="en-US"/>
              <a:t>行级触发器，为教师表</a:t>
            </a:r>
            <a:r>
              <a:rPr lang="en-US" altLang="zh-CN"/>
              <a:t>Teacher</a:t>
            </a:r>
            <a:r>
              <a:rPr lang="zh-CN" altLang="en-US"/>
              <a:t>定义完整性规则“教授的工资不得低于</a:t>
            </a:r>
            <a:r>
              <a:rPr lang="en-US" altLang="zh-CN"/>
              <a:t>4000</a:t>
            </a:r>
            <a:r>
              <a:rPr lang="zh-CN" altLang="en-US"/>
              <a:t>元，如果低于</a:t>
            </a:r>
            <a:r>
              <a:rPr lang="en-US" altLang="zh-CN"/>
              <a:t>4000</a:t>
            </a:r>
            <a:r>
              <a:rPr lang="zh-CN" altLang="en-US"/>
              <a:t>元，自动改为</a:t>
            </a:r>
            <a:r>
              <a:rPr lang="en-US" altLang="zh-CN"/>
              <a:t>4000</a:t>
            </a:r>
            <a:r>
              <a:rPr lang="zh-CN" altLang="en-US"/>
              <a:t>元”</a:t>
            </a:r>
          </a:p>
          <a:p>
            <a:pPr lvl="1" eaLnBrk="1" hangingPunct="1">
              <a:buFontTx/>
              <a:buNone/>
            </a:pPr>
            <a:r>
              <a:rPr lang="en-US" altLang="zh-CN" sz="3200"/>
              <a:t>CREATE TRIGGER Insert_Or_Update_Sal</a:t>
            </a:r>
          </a:p>
          <a:p>
            <a:pPr lvl="2" eaLnBrk="1" hangingPunct="1">
              <a:buFontTx/>
              <a:buNone/>
            </a:pPr>
            <a:r>
              <a:rPr lang="en-US" altLang="zh-CN" sz="2800"/>
              <a:t>BEFORE INSERT OR UPDATE ON Teacher</a:t>
            </a:r>
          </a:p>
          <a:p>
            <a:pPr lvl="2" eaLnBrk="1" hangingPunct="1">
              <a:buFontTx/>
              <a:buNone/>
            </a:pPr>
            <a:r>
              <a:rPr lang="en-US" altLang="zh-CN" sz="2800"/>
              <a:t>/*</a:t>
            </a:r>
            <a:r>
              <a:rPr lang="zh-CN" altLang="en-US" sz="2800"/>
              <a:t>触发事件是插入或更新操作*</a:t>
            </a:r>
            <a:r>
              <a:rPr lang="en-US" altLang="zh-CN" sz="2800"/>
              <a:t>/</a:t>
            </a:r>
          </a:p>
          <a:p>
            <a:pPr lvl="2" eaLnBrk="1" hangingPunct="1">
              <a:buFontTx/>
              <a:buNone/>
            </a:pPr>
            <a:r>
              <a:rPr lang="en-US" altLang="zh-CN" sz="2800"/>
              <a:t>FOR EACH ROW /*</a:t>
            </a:r>
            <a:r>
              <a:rPr lang="zh-CN" altLang="en-US" sz="2800"/>
              <a:t>行级触发器*</a:t>
            </a:r>
            <a:r>
              <a:rPr lang="en-US" altLang="zh-CN" sz="2800"/>
              <a:t>/</a:t>
            </a:r>
          </a:p>
          <a:p>
            <a:pPr lvl="2" eaLnBrk="1" hangingPunct="1">
              <a:buFontTx/>
              <a:buNone/>
            </a:pPr>
            <a:r>
              <a:rPr lang="en-US" altLang="zh-CN" sz="2800"/>
              <a:t>AS BEGIN /*</a:t>
            </a:r>
            <a:r>
              <a:rPr lang="zh-CN" altLang="en-US" sz="2800"/>
              <a:t>定义触发动作体，是</a:t>
            </a:r>
            <a:r>
              <a:rPr lang="en-US" altLang="zh-CN" sz="2800"/>
              <a:t>PL/SQL</a:t>
            </a:r>
            <a:r>
              <a:rPr lang="zh-CN" altLang="en-US" sz="2800"/>
              <a:t>过程块*</a:t>
            </a:r>
            <a:r>
              <a:rPr lang="en-US" altLang="zh-CN" sz="2800"/>
              <a:t>/</a:t>
            </a:r>
          </a:p>
          <a:p>
            <a:pPr lvl="3" eaLnBrk="1" hangingPunct="1">
              <a:buFontTx/>
              <a:buNone/>
            </a:pPr>
            <a:r>
              <a:rPr lang="en-US" altLang="zh-CN" sz="2400">
                <a:solidFill>
                  <a:schemeClr val="accent2"/>
                </a:solidFill>
              </a:rPr>
              <a:t>IF (new.Job='</a:t>
            </a:r>
            <a:r>
              <a:rPr lang="zh-CN" altLang="en-US" sz="2400">
                <a:solidFill>
                  <a:schemeClr val="accent2"/>
                </a:solidFill>
              </a:rPr>
              <a:t>教授</a:t>
            </a:r>
            <a:r>
              <a:rPr lang="en-US" altLang="zh-CN" sz="2400">
                <a:solidFill>
                  <a:schemeClr val="accent2"/>
                </a:solidFill>
              </a:rPr>
              <a:t>') AND (new.Sal &lt; 4000) THEN</a:t>
            </a:r>
          </a:p>
          <a:p>
            <a:pPr lvl="4" eaLnBrk="1" hangingPunct="1">
              <a:buFontTx/>
              <a:buNone/>
            </a:pPr>
            <a:r>
              <a:rPr lang="en-US" altLang="zh-CN" sz="2400">
                <a:solidFill>
                  <a:schemeClr val="accent2"/>
                </a:solidFill>
              </a:rPr>
              <a:t>new.Sal :=4000;</a:t>
            </a:r>
          </a:p>
          <a:p>
            <a:pPr lvl="3" eaLnBrk="1" hangingPunct="1">
              <a:buFontTx/>
              <a:buNone/>
            </a:pPr>
            <a:r>
              <a:rPr lang="en-US" altLang="zh-CN" sz="2400">
                <a:solidFill>
                  <a:schemeClr val="accent2"/>
                </a:solidFill>
              </a:rPr>
              <a:t>END IF;</a:t>
            </a:r>
          </a:p>
          <a:p>
            <a:pPr lvl="2" eaLnBrk="1" hangingPunct="1">
              <a:buFontTx/>
              <a:buNone/>
            </a:pPr>
            <a:r>
              <a:rPr lang="en-US" altLang="zh-CN" sz="2800"/>
              <a:t>END;</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9A607E03-86E7-46A2-A2BE-4701E4C293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309245-A881-4341-8EA1-94EF9DA0E272}"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1FD90965-8AEE-432D-93A7-6E4C2814EEBE}"/>
              </a:ext>
            </a:extLst>
          </p:cNvPr>
          <p:cNvSpPr>
            <a:spLocks noGrp="1" noChangeArrowheads="1"/>
          </p:cNvSpPr>
          <p:nvPr>
            <p:ph type="title"/>
          </p:nvPr>
        </p:nvSpPr>
        <p:spPr/>
        <p:txBody>
          <a:bodyPr/>
          <a:lstStyle/>
          <a:p>
            <a:pPr eaLnBrk="1" hangingPunct="1"/>
            <a:r>
              <a:rPr lang="en-US" altLang="zh-CN">
                <a:solidFill>
                  <a:srgbClr val="3333CC"/>
                </a:solidFill>
              </a:rPr>
              <a:t>5.1 </a:t>
            </a:r>
            <a:r>
              <a:rPr lang="zh-CN" altLang="en-US" b="1">
                <a:solidFill>
                  <a:srgbClr val="3333CC"/>
                </a:solidFill>
              </a:rPr>
              <a:t>实体完整性</a:t>
            </a:r>
          </a:p>
        </p:txBody>
      </p:sp>
      <p:sp>
        <p:nvSpPr>
          <p:cNvPr id="6148" name="Rectangle 3">
            <a:extLst>
              <a:ext uri="{FF2B5EF4-FFF2-40B4-BE49-F238E27FC236}">
                <a16:creationId xmlns:a16="http://schemas.microsoft.com/office/drawing/2014/main" id="{DEA93BB0-EAD5-4346-8786-B742ECFF767C}"/>
              </a:ext>
            </a:extLst>
          </p:cNvPr>
          <p:cNvSpPr>
            <a:spLocks noGrp="1" noChangeArrowheads="1"/>
          </p:cNvSpPr>
          <p:nvPr>
            <p:ph type="body" idx="1"/>
          </p:nvPr>
        </p:nvSpPr>
        <p:spPr>
          <a:xfrm>
            <a:off x="457200" y="1600200"/>
            <a:ext cx="8229600" cy="2116138"/>
          </a:xfrm>
        </p:spPr>
        <p:txBody>
          <a:bodyPr/>
          <a:lstStyle/>
          <a:p>
            <a:pPr eaLnBrk="1" hangingPunct="1">
              <a:buFontTx/>
              <a:buNone/>
            </a:pPr>
            <a:r>
              <a:rPr lang="en-US" altLang="zh-CN" sz="4000" b="1"/>
              <a:t>5.1.1 </a:t>
            </a:r>
            <a:r>
              <a:rPr lang="zh-CN" altLang="en-US" sz="4000"/>
              <a:t>定义实体完整性</a:t>
            </a:r>
          </a:p>
          <a:p>
            <a:pPr eaLnBrk="1" hangingPunct="1">
              <a:buFontTx/>
              <a:buNone/>
            </a:pPr>
            <a:r>
              <a:rPr lang="en-US" altLang="zh-CN" sz="4000" b="1"/>
              <a:t>5.1.2 </a:t>
            </a:r>
            <a:r>
              <a:rPr lang="zh-CN" altLang="en-US" sz="4000"/>
              <a:t>实体完整性检查和违约处理</a:t>
            </a:r>
          </a:p>
          <a:p>
            <a:pPr eaLnBrk="1" hangingPunct="1"/>
            <a:endParaRPr lang="zh-CN" altLang="en-US" sz="4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9B544965-E77C-483C-9E15-E5784F696B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0E4E41-2BA7-46F7-ABA9-05DF1D7E1B2B}" type="slidenum">
              <a:rPr lang="zh-CN" altLang="en-US"/>
              <a:pPr eaLnBrk="1" hangingPunct="1"/>
              <a:t>50</a:t>
            </a:fld>
            <a:endParaRPr lang="en-US" altLang="zh-CN"/>
          </a:p>
        </p:txBody>
      </p:sp>
      <p:sp>
        <p:nvSpPr>
          <p:cNvPr id="51203" name="Rectangle 3">
            <a:extLst>
              <a:ext uri="{FF2B5EF4-FFF2-40B4-BE49-F238E27FC236}">
                <a16:creationId xmlns:a16="http://schemas.microsoft.com/office/drawing/2014/main" id="{E68576BD-EA23-4705-AA8C-3166A0718520}"/>
              </a:ext>
            </a:extLst>
          </p:cNvPr>
          <p:cNvSpPr>
            <a:spLocks noGrp="1" noChangeArrowheads="1"/>
          </p:cNvSpPr>
          <p:nvPr>
            <p:ph type="body" idx="1"/>
          </p:nvPr>
        </p:nvSpPr>
        <p:spPr>
          <a:xfrm>
            <a:off x="323850" y="765175"/>
            <a:ext cx="8748713" cy="5400675"/>
          </a:xfrm>
        </p:spPr>
        <p:txBody>
          <a:bodyPr/>
          <a:lstStyle/>
          <a:p>
            <a:pPr eaLnBrk="1" hangingPunct="1">
              <a:lnSpc>
                <a:spcPct val="90000"/>
              </a:lnSpc>
              <a:buFontTx/>
              <a:buNone/>
            </a:pPr>
            <a:r>
              <a:rPr lang="zh-CN" altLang="en-US"/>
              <a:t>例</a:t>
            </a:r>
            <a:r>
              <a:rPr lang="en-US" altLang="zh-CN"/>
              <a:t>22. </a:t>
            </a:r>
            <a:r>
              <a:rPr lang="zh-CN" altLang="en-US"/>
              <a:t>定义</a:t>
            </a:r>
            <a:r>
              <a:rPr lang="en-US" altLang="zh-CN"/>
              <a:t>AFTER</a:t>
            </a:r>
            <a:r>
              <a:rPr lang="zh-CN" altLang="en-US"/>
              <a:t>行级触发器，当教师表</a:t>
            </a:r>
            <a:r>
              <a:rPr lang="en-US" altLang="zh-CN"/>
              <a:t>Teacher</a:t>
            </a:r>
            <a:r>
              <a:rPr lang="zh-CN" altLang="en-US"/>
              <a:t>的工资发生变化后就自动在工资变化表</a:t>
            </a:r>
            <a:r>
              <a:rPr lang="en-US" altLang="zh-CN"/>
              <a:t>Sal_log</a:t>
            </a:r>
            <a:r>
              <a:rPr lang="zh-CN" altLang="en-US"/>
              <a:t>中增加一条相应记录</a:t>
            </a:r>
          </a:p>
          <a:p>
            <a:pPr eaLnBrk="1" hangingPunct="1">
              <a:lnSpc>
                <a:spcPct val="90000"/>
              </a:lnSpc>
              <a:buFontTx/>
              <a:buNone/>
            </a:pPr>
            <a:r>
              <a:rPr lang="zh-CN" altLang="en-US"/>
              <a:t>首先建立工资变化表</a:t>
            </a:r>
            <a:r>
              <a:rPr lang="en-US" altLang="zh-CN"/>
              <a:t>Sal_log</a:t>
            </a:r>
          </a:p>
          <a:p>
            <a:pPr lvl="1" eaLnBrk="1" hangingPunct="1">
              <a:lnSpc>
                <a:spcPct val="90000"/>
              </a:lnSpc>
              <a:buFontTx/>
              <a:buNone/>
            </a:pPr>
            <a:r>
              <a:rPr lang="en-US" altLang="zh-CN" sz="3200"/>
              <a:t>CREATE TABLE Sal_log</a:t>
            </a:r>
          </a:p>
          <a:p>
            <a:pPr lvl="2" eaLnBrk="1" hangingPunct="1">
              <a:lnSpc>
                <a:spcPct val="90000"/>
              </a:lnSpc>
              <a:buFontTx/>
              <a:buNone/>
            </a:pPr>
            <a:r>
              <a:rPr lang="en-US" altLang="zh-CN" sz="3200"/>
              <a:t>(Eno NUMERIC(4) REFERENCES teacher(eno)</a:t>
            </a:r>
            <a:r>
              <a:rPr lang="zh-CN" altLang="en-US" sz="3200"/>
              <a:t>，</a:t>
            </a:r>
          </a:p>
          <a:p>
            <a:pPr lvl="2" eaLnBrk="1" hangingPunct="1">
              <a:lnSpc>
                <a:spcPct val="90000"/>
              </a:lnSpc>
              <a:buFontTx/>
              <a:buNone/>
            </a:pPr>
            <a:r>
              <a:rPr lang="en-US" altLang="zh-CN" sz="3200"/>
              <a:t>Sal NUMERIC(7</a:t>
            </a:r>
            <a:r>
              <a:rPr lang="zh-CN" altLang="en-US" sz="3200"/>
              <a:t>，</a:t>
            </a:r>
            <a:r>
              <a:rPr lang="en-US" altLang="zh-CN" sz="3200"/>
              <a:t>2)</a:t>
            </a:r>
            <a:r>
              <a:rPr lang="zh-CN" altLang="en-US" sz="3200"/>
              <a:t>，</a:t>
            </a:r>
          </a:p>
          <a:p>
            <a:pPr lvl="2" eaLnBrk="1" hangingPunct="1">
              <a:lnSpc>
                <a:spcPct val="90000"/>
              </a:lnSpc>
              <a:buFontTx/>
              <a:buNone/>
            </a:pPr>
            <a:r>
              <a:rPr lang="en-US" altLang="zh-CN" sz="3200"/>
              <a:t>Username char(10)</a:t>
            </a:r>
            <a:r>
              <a:rPr lang="zh-CN" altLang="en-US" sz="3200"/>
              <a:t>，</a:t>
            </a:r>
          </a:p>
          <a:p>
            <a:pPr lvl="2" eaLnBrk="1" hangingPunct="1">
              <a:lnSpc>
                <a:spcPct val="90000"/>
              </a:lnSpc>
              <a:buFontTx/>
              <a:buNone/>
            </a:pPr>
            <a:r>
              <a:rPr lang="en-US" altLang="zh-CN" sz="3200"/>
              <a:t>Date TIMESTAMP</a:t>
            </a:r>
          </a:p>
          <a:p>
            <a:pPr lvl="2" eaLnBrk="1" hangingPunct="1">
              <a:lnSpc>
                <a:spcPct val="90000"/>
              </a:lnSpc>
              <a:buFontTx/>
              <a:buNone/>
            </a:pPr>
            <a:r>
              <a:rPr lang="en-US" altLang="zh-CN" sz="3200"/>
              <a:t>);</a:t>
            </a:r>
            <a:endParaRPr lang="zh-CN" altLang="en-US" sz="3200"/>
          </a:p>
          <a:p>
            <a:pPr lvl="2" eaLnBrk="1" hangingPunct="1">
              <a:lnSpc>
                <a:spcPct val="90000"/>
              </a:lnSpc>
              <a:buFontTx/>
              <a:buNone/>
            </a:pP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C37EA005-525E-4E51-93A9-E5BA9CE38F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5FC1E0-30E5-4F75-B0A3-9C30615509EB}" type="slidenum">
              <a:rPr lang="zh-CN" altLang="en-US"/>
              <a:pPr eaLnBrk="1" hangingPunct="1"/>
              <a:t>51</a:t>
            </a:fld>
            <a:endParaRPr lang="en-US" altLang="zh-CN"/>
          </a:p>
        </p:txBody>
      </p:sp>
      <p:sp>
        <p:nvSpPr>
          <p:cNvPr id="55299" name="Rectangle 3">
            <a:extLst>
              <a:ext uri="{FF2B5EF4-FFF2-40B4-BE49-F238E27FC236}">
                <a16:creationId xmlns:a16="http://schemas.microsoft.com/office/drawing/2014/main" id="{AB7B6EA3-45E1-4962-B2F8-8E40AFC8EEA8}"/>
              </a:ext>
            </a:extLst>
          </p:cNvPr>
          <p:cNvSpPr>
            <a:spLocks noGrp="1" noChangeArrowheads="1"/>
          </p:cNvSpPr>
          <p:nvPr>
            <p:ph type="body" idx="1"/>
          </p:nvPr>
        </p:nvSpPr>
        <p:spPr>
          <a:xfrm>
            <a:off x="468313" y="981075"/>
            <a:ext cx="8229600" cy="4525963"/>
          </a:xfrm>
        </p:spPr>
        <p:txBody>
          <a:bodyPr/>
          <a:lstStyle/>
          <a:p>
            <a:pPr eaLnBrk="1" hangingPunct="1">
              <a:buFontTx/>
              <a:buNone/>
            </a:pPr>
            <a:r>
              <a:rPr lang="en-US" altLang="zh-CN">
                <a:solidFill>
                  <a:srgbClr val="3333CC"/>
                </a:solidFill>
              </a:rPr>
              <a:t>CREATE TRIGGER Insert_Sal</a:t>
            </a:r>
          </a:p>
          <a:p>
            <a:pPr eaLnBrk="1" hangingPunct="1">
              <a:buFontTx/>
              <a:buNone/>
            </a:pPr>
            <a:r>
              <a:rPr lang="en-US" altLang="zh-CN"/>
              <a:t>AFTER INSERT ON Teacher</a:t>
            </a:r>
          </a:p>
          <a:p>
            <a:pPr eaLnBrk="1" hangingPunct="1">
              <a:buFontTx/>
              <a:buNone/>
            </a:pPr>
            <a:r>
              <a:rPr lang="en-US" altLang="zh-CN"/>
              <a:t>FOR EACH ROW</a:t>
            </a:r>
          </a:p>
          <a:p>
            <a:pPr eaLnBrk="1" hangingPunct="1">
              <a:buFontTx/>
              <a:buNone/>
            </a:pPr>
            <a:r>
              <a:rPr lang="en-US" altLang="zh-CN"/>
              <a:t>AS BEGIN</a:t>
            </a:r>
          </a:p>
          <a:p>
            <a:pPr lvl="1" eaLnBrk="1" hangingPunct="1">
              <a:buFontTx/>
              <a:buNone/>
            </a:pPr>
            <a:r>
              <a:rPr lang="en-US" altLang="zh-CN"/>
              <a:t>  INSERT INTO Sal_log VALUES(</a:t>
            </a:r>
          </a:p>
          <a:p>
            <a:pPr lvl="1" eaLnBrk="1" hangingPunct="1">
              <a:buFontTx/>
              <a:buNone/>
            </a:pPr>
            <a:r>
              <a:rPr lang="en-US" altLang="zh-CN"/>
              <a:t>      new.Eno</a:t>
            </a:r>
            <a:r>
              <a:rPr lang="zh-CN" altLang="en-US"/>
              <a:t>，</a:t>
            </a:r>
            <a:r>
              <a:rPr lang="en-US" altLang="zh-CN"/>
              <a:t>new.Sal</a:t>
            </a:r>
            <a:r>
              <a:rPr lang="zh-CN" altLang="en-US"/>
              <a:t>，</a:t>
            </a:r>
            <a:r>
              <a:rPr lang="en-US" altLang="zh-CN"/>
              <a:t>CURRENT_USER</a:t>
            </a:r>
            <a:r>
              <a:rPr lang="zh-CN" altLang="en-US"/>
              <a:t>，       </a:t>
            </a:r>
            <a:r>
              <a:rPr lang="en-US" altLang="zh-CN"/>
              <a:t>CURRENT_TIMESTAMP);</a:t>
            </a:r>
          </a:p>
          <a:p>
            <a:pPr eaLnBrk="1" hangingPunct="1">
              <a:buFontTx/>
              <a:buNone/>
            </a:pPr>
            <a:r>
              <a:rPr lang="en-US" altLang="zh-CN"/>
              <a:t>     END;</a:t>
            </a:r>
          </a:p>
          <a:p>
            <a:pPr eaLnBrk="1" hangingPunct="1">
              <a:buFontTx/>
              <a:buNone/>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6260509-C6A5-412D-829D-6199599056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F64FA2-B533-4819-BB50-1131183A0875}" type="slidenum">
              <a:rPr lang="zh-CN" altLang="en-US"/>
              <a:pPr eaLnBrk="1" hangingPunct="1"/>
              <a:t>52</a:t>
            </a:fld>
            <a:endParaRPr lang="en-US" altLang="zh-CN"/>
          </a:p>
        </p:txBody>
      </p:sp>
      <p:sp>
        <p:nvSpPr>
          <p:cNvPr id="56323" name="Rectangle 3">
            <a:extLst>
              <a:ext uri="{FF2B5EF4-FFF2-40B4-BE49-F238E27FC236}">
                <a16:creationId xmlns:a16="http://schemas.microsoft.com/office/drawing/2014/main" id="{B96205FA-DF2B-4625-9265-E2076F1E36A4}"/>
              </a:ext>
            </a:extLst>
          </p:cNvPr>
          <p:cNvSpPr>
            <a:spLocks noGrp="1" noChangeArrowheads="1"/>
          </p:cNvSpPr>
          <p:nvPr>
            <p:ph type="body" idx="1"/>
          </p:nvPr>
        </p:nvSpPr>
        <p:spPr>
          <a:xfrm>
            <a:off x="446088" y="919163"/>
            <a:ext cx="8229600" cy="5534025"/>
          </a:xfrm>
        </p:spPr>
        <p:txBody>
          <a:bodyPr/>
          <a:lstStyle/>
          <a:p>
            <a:pPr eaLnBrk="1" hangingPunct="1">
              <a:buFontTx/>
              <a:buNone/>
            </a:pPr>
            <a:r>
              <a:rPr lang="en-US" altLang="zh-CN">
                <a:solidFill>
                  <a:srgbClr val="3333CC"/>
                </a:solidFill>
              </a:rPr>
              <a:t>CREATE TRIGGER </a:t>
            </a:r>
            <a:r>
              <a:rPr lang="en-US" altLang="zh-CN"/>
              <a:t>Update_Sal</a:t>
            </a:r>
          </a:p>
          <a:p>
            <a:pPr eaLnBrk="1" hangingPunct="1">
              <a:buFontTx/>
              <a:buNone/>
            </a:pPr>
            <a:r>
              <a:rPr lang="en-US" altLang="zh-CN"/>
              <a:t>AFTER UPDATE ON Teacher </a:t>
            </a:r>
          </a:p>
          <a:p>
            <a:pPr eaLnBrk="1" hangingPunct="1">
              <a:buFontTx/>
              <a:buNone/>
            </a:pPr>
            <a:r>
              <a:rPr lang="en-US" altLang="zh-CN"/>
              <a:t>FOR EACH ROW</a:t>
            </a:r>
          </a:p>
          <a:p>
            <a:pPr eaLnBrk="1" hangingPunct="1">
              <a:buFontTx/>
              <a:buNone/>
            </a:pPr>
            <a:r>
              <a:rPr lang="en-US" altLang="zh-CN"/>
              <a:t>AS BEGIN</a:t>
            </a:r>
          </a:p>
          <a:p>
            <a:pPr lvl="2" eaLnBrk="1" hangingPunct="1">
              <a:buFontTx/>
              <a:buNone/>
            </a:pPr>
            <a:r>
              <a:rPr lang="en-US" altLang="zh-CN" sz="2800"/>
              <a:t>IF (new.Sal &lt;&gt; old.Sal) THEN INSERT INTO Sal_log VALUES( new.Eno</a:t>
            </a:r>
            <a:r>
              <a:rPr lang="zh-CN" altLang="en-US" sz="2800"/>
              <a:t>，</a:t>
            </a:r>
            <a:r>
              <a:rPr lang="en-US" altLang="zh-CN" sz="2800"/>
              <a:t>new.Sal</a:t>
            </a:r>
            <a:r>
              <a:rPr lang="zh-CN" altLang="en-US" sz="2800"/>
              <a:t>，</a:t>
            </a:r>
            <a:r>
              <a:rPr lang="en-US" altLang="zh-CN" sz="2800"/>
              <a:t>CURRENT_USER, CURRENT_TIMESTAMP);</a:t>
            </a:r>
          </a:p>
          <a:p>
            <a:pPr lvl="2" eaLnBrk="1" hangingPunct="1">
              <a:buFontTx/>
              <a:buNone/>
            </a:pPr>
            <a:r>
              <a:rPr lang="en-US" altLang="zh-CN" sz="2800"/>
              <a:t>END IF;</a:t>
            </a:r>
          </a:p>
          <a:p>
            <a:pPr eaLnBrk="1" hangingPunct="1">
              <a:buFontTx/>
              <a:buNone/>
            </a:pPr>
            <a:r>
              <a:rPr lang="en-US" altLang="zh-CN"/>
              <a:t>     END;</a:t>
            </a:r>
          </a:p>
          <a:p>
            <a:pPr eaLnBrk="1" hangingPunct="1">
              <a:buFontTx/>
              <a:buNone/>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F26DFD6-F3DD-4812-AF00-1C37DF7D4C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07F90B-E410-4461-8DC6-42F1B21234E3}" type="slidenum">
              <a:rPr lang="zh-CN" altLang="en-US"/>
              <a:pPr eaLnBrk="1" hangingPunct="1"/>
              <a:t>53</a:t>
            </a:fld>
            <a:endParaRPr lang="en-US" altLang="zh-CN"/>
          </a:p>
        </p:txBody>
      </p:sp>
      <p:sp>
        <p:nvSpPr>
          <p:cNvPr id="57347" name="Rectangle 2">
            <a:extLst>
              <a:ext uri="{FF2B5EF4-FFF2-40B4-BE49-F238E27FC236}">
                <a16:creationId xmlns:a16="http://schemas.microsoft.com/office/drawing/2014/main" id="{14555335-CE6B-4251-94CA-3F84FA67F44C}"/>
              </a:ext>
            </a:extLst>
          </p:cNvPr>
          <p:cNvSpPr>
            <a:spLocks noGrp="1" noChangeArrowheads="1"/>
          </p:cNvSpPr>
          <p:nvPr>
            <p:ph type="title"/>
          </p:nvPr>
        </p:nvSpPr>
        <p:spPr/>
        <p:txBody>
          <a:bodyPr/>
          <a:lstStyle/>
          <a:p>
            <a:pPr eaLnBrk="1" hangingPunct="1"/>
            <a:r>
              <a:rPr lang="en-US" altLang="zh-CN">
                <a:solidFill>
                  <a:srgbClr val="3333CC"/>
                </a:solidFill>
              </a:rPr>
              <a:t>5.7.2 </a:t>
            </a:r>
            <a:r>
              <a:rPr lang="zh-CN" altLang="en-US" b="1">
                <a:solidFill>
                  <a:srgbClr val="3333CC"/>
                </a:solidFill>
              </a:rPr>
              <a:t>激活触发器</a:t>
            </a:r>
          </a:p>
        </p:txBody>
      </p:sp>
      <p:sp>
        <p:nvSpPr>
          <p:cNvPr id="54276" name="Rectangle 3">
            <a:extLst>
              <a:ext uri="{FF2B5EF4-FFF2-40B4-BE49-F238E27FC236}">
                <a16:creationId xmlns:a16="http://schemas.microsoft.com/office/drawing/2014/main" id="{E71BD108-3AF8-4606-ADED-09C1D1AAD720}"/>
              </a:ext>
            </a:extLst>
          </p:cNvPr>
          <p:cNvSpPr>
            <a:spLocks noGrp="1" noChangeArrowheads="1"/>
          </p:cNvSpPr>
          <p:nvPr>
            <p:ph type="body" idx="1"/>
          </p:nvPr>
        </p:nvSpPr>
        <p:spPr/>
        <p:txBody>
          <a:bodyPr/>
          <a:lstStyle/>
          <a:p>
            <a:pPr marL="609600" indent="-609600" eaLnBrk="1" hangingPunct="1"/>
            <a:r>
              <a:rPr lang="zh-CN" altLang="en-US"/>
              <a:t>触发器的执行，是由触发事件激活的，并由数据库服务器自动执行</a:t>
            </a:r>
          </a:p>
          <a:p>
            <a:pPr marL="609600" indent="-609600" eaLnBrk="1" hangingPunct="1"/>
            <a:r>
              <a:rPr lang="zh-CN" altLang="en-US"/>
              <a:t>一个数据表上可能定义了多个触发器</a:t>
            </a:r>
          </a:p>
          <a:p>
            <a:pPr marL="609600" indent="-609600" eaLnBrk="1" hangingPunct="1"/>
            <a:r>
              <a:rPr lang="zh-CN" altLang="en-US"/>
              <a:t>同一个表上的多个触发器激活时遵循如下的执行顺序：</a:t>
            </a:r>
          </a:p>
          <a:p>
            <a:pPr marL="990600" lvl="1" indent="-533400" eaLnBrk="1" hangingPunct="1">
              <a:buFontTx/>
              <a:buAutoNum type="circleNumDbPlain"/>
            </a:pPr>
            <a:r>
              <a:rPr lang="zh-CN" altLang="en-US"/>
              <a:t>执行该表上的</a:t>
            </a:r>
            <a:r>
              <a:rPr lang="en-US" altLang="zh-CN"/>
              <a:t>BEFORE</a:t>
            </a:r>
            <a:r>
              <a:rPr lang="zh-CN" altLang="en-US"/>
              <a:t>触发器</a:t>
            </a:r>
          </a:p>
          <a:p>
            <a:pPr marL="990600" lvl="1" indent="-533400" eaLnBrk="1" hangingPunct="1">
              <a:buFontTx/>
              <a:buAutoNum type="circleNumDbPlain"/>
            </a:pPr>
            <a:r>
              <a:rPr lang="zh-CN" altLang="en-US"/>
              <a:t>激活触发器的</a:t>
            </a:r>
            <a:r>
              <a:rPr lang="en-US" altLang="zh-CN"/>
              <a:t>SQL</a:t>
            </a:r>
            <a:r>
              <a:rPr lang="zh-CN" altLang="en-US"/>
              <a:t>语句</a:t>
            </a:r>
          </a:p>
          <a:p>
            <a:pPr marL="990600" lvl="1" indent="-533400" eaLnBrk="1" hangingPunct="1">
              <a:buFontTx/>
              <a:buAutoNum type="circleNumDbPlain"/>
            </a:pPr>
            <a:r>
              <a:rPr lang="zh-CN" altLang="en-US"/>
              <a:t>执行该表上的</a:t>
            </a:r>
            <a:r>
              <a:rPr lang="en-US" altLang="zh-CN"/>
              <a:t>AFTER</a:t>
            </a:r>
            <a:r>
              <a:rPr lang="zh-CN" altLang="en-US"/>
              <a:t>触发器</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8DB9EE60-033A-45DC-A30B-141B0BD439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99F232-4E1B-4998-837D-DE17CD83551D}" type="slidenum">
              <a:rPr lang="zh-CN" altLang="en-US"/>
              <a:pPr eaLnBrk="1" hangingPunct="1"/>
              <a:t>54</a:t>
            </a:fld>
            <a:endParaRPr lang="en-US" altLang="zh-CN"/>
          </a:p>
        </p:txBody>
      </p:sp>
      <p:sp>
        <p:nvSpPr>
          <p:cNvPr id="55299" name="Rectangle 3">
            <a:extLst>
              <a:ext uri="{FF2B5EF4-FFF2-40B4-BE49-F238E27FC236}">
                <a16:creationId xmlns:a16="http://schemas.microsoft.com/office/drawing/2014/main" id="{CD9D6140-EE9D-4A74-88FC-DD13C44836A9}"/>
              </a:ext>
            </a:extLst>
          </p:cNvPr>
          <p:cNvSpPr>
            <a:spLocks noGrp="1" noChangeArrowheads="1"/>
          </p:cNvSpPr>
          <p:nvPr>
            <p:ph type="body" idx="1"/>
          </p:nvPr>
        </p:nvSpPr>
        <p:spPr>
          <a:xfrm>
            <a:off x="539750" y="692150"/>
            <a:ext cx="8229600" cy="5616575"/>
          </a:xfrm>
        </p:spPr>
        <p:txBody>
          <a:bodyPr/>
          <a:lstStyle/>
          <a:p>
            <a:pPr marL="609600" indent="-609600" eaLnBrk="1" hangingPunct="1"/>
            <a:r>
              <a:rPr lang="zh-CN" altLang="en-US" sz="2800"/>
              <a:t>例</a:t>
            </a:r>
            <a:r>
              <a:rPr lang="en-US" altLang="zh-CN" sz="2800"/>
              <a:t>21. </a:t>
            </a:r>
            <a:r>
              <a:rPr lang="zh-CN" altLang="en-US" sz="2800"/>
              <a:t>执行修改某个教师工资的</a:t>
            </a:r>
            <a:r>
              <a:rPr lang="en-US" altLang="zh-CN" sz="2800"/>
              <a:t>SQL</a:t>
            </a:r>
            <a:r>
              <a:rPr lang="zh-CN" altLang="en-US" sz="2800"/>
              <a:t>语句，激活上述定义的触发器</a:t>
            </a:r>
          </a:p>
          <a:p>
            <a:pPr marL="609600" indent="-609600" eaLnBrk="1" hangingPunct="1"/>
            <a:r>
              <a:rPr lang="en-US" altLang="zh-CN" sz="2800"/>
              <a:t>UPDATE Teacher SET Sal=800 WHERE Ename='</a:t>
            </a:r>
            <a:r>
              <a:rPr lang="zh-CN" altLang="en-US" sz="2800"/>
              <a:t>陈平</a:t>
            </a:r>
            <a:r>
              <a:rPr lang="en-US" altLang="zh-CN" sz="2800"/>
              <a:t>';</a:t>
            </a:r>
          </a:p>
          <a:p>
            <a:pPr marL="609600" indent="-609600" eaLnBrk="1" hangingPunct="1"/>
            <a:r>
              <a:rPr lang="zh-CN" altLang="en-US" sz="2800"/>
              <a:t>执行顺序：</a:t>
            </a:r>
          </a:p>
          <a:p>
            <a:pPr marL="990600" lvl="1" indent="-533400" eaLnBrk="1" hangingPunct="1">
              <a:buFontTx/>
              <a:buAutoNum type="circleNumDbPlain"/>
            </a:pPr>
            <a:r>
              <a:rPr lang="zh-CN" altLang="en-US"/>
              <a:t>执行触发器</a:t>
            </a:r>
            <a:r>
              <a:rPr lang="en-US" altLang="zh-CN"/>
              <a:t>Insert_Or_Update_Sal</a:t>
            </a:r>
          </a:p>
          <a:p>
            <a:pPr marL="990600" lvl="1" indent="-533400" eaLnBrk="1" hangingPunct="1">
              <a:buFontTx/>
              <a:buAutoNum type="circleNumDbPlain"/>
            </a:pPr>
            <a:r>
              <a:rPr lang="zh-CN" altLang="en-US"/>
              <a:t>执行</a:t>
            </a:r>
            <a:r>
              <a:rPr lang="en-US" altLang="zh-CN"/>
              <a:t>SQL</a:t>
            </a:r>
            <a:r>
              <a:rPr lang="zh-CN" altLang="en-US"/>
              <a:t>语句“</a:t>
            </a:r>
            <a:r>
              <a:rPr lang="en-US" altLang="zh-CN"/>
              <a:t>UPDATE Teacher SET Sal=800 WHERE Ename='</a:t>
            </a:r>
            <a:r>
              <a:rPr lang="zh-CN" altLang="en-US"/>
              <a:t>陈平</a:t>
            </a:r>
            <a:r>
              <a:rPr lang="en-US" altLang="zh-CN"/>
              <a:t>';”</a:t>
            </a:r>
          </a:p>
          <a:p>
            <a:pPr marL="990600" lvl="1" indent="-533400" eaLnBrk="1" hangingPunct="1">
              <a:buFontTx/>
              <a:buAutoNum type="circleNumDbPlain"/>
            </a:pPr>
            <a:r>
              <a:rPr lang="zh-CN" altLang="en-US"/>
              <a:t>执行触发器</a:t>
            </a:r>
            <a:r>
              <a:rPr lang="en-US" altLang="zh-CN"/>
              <a:t>Update_Sal</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CD3037E2-46EB-4C9D-9631-1F76D39FA8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357412-E9F1-48FC-8DF9-392ED4CF6F1C}" type="slidenum">
              <a:rPr lang="zh-CN" altLang="en-US"/>
              <a:pPr eaLnBrk="1" hangingPunct="1"/>
              <a:t>55</a:t>
            </a:fld>
            <a:endParaRPr lang="en-US" altLang="zh-CN"/>
          </a:p>
        </p:txBody>
      </p:sp>
      <p:sp>
        <p:nvSpPr>
          <p:cNvPr id="59395" name="Rectangle 2">
            <a:extLst>
              <a:ext uri="{FF2B5EF4-FFF2-40B4-BE49-F238E27FC236}">
                <a16:creationId xmlns:a16="http://schemas.microsoft.com/office/drawing/2014/main" id="{4A6BE7D4-A5A8-404D-B0DA-B1A81CA2E198}"/>
              </a:ext>
            </a:extLst>
          </p:cNvPr>
          <p:cNvSpPr>
            <a:spLocks noGrp="1" noChangeArrowheads="1"/>
          </p:cNvSpPr>
          <p:nvPr>
            <p:ph type="title"/>
          </p:nvPr>
        </p:nvSpPr>
        <p:spPr/>
        <p:txBody>
          <a:bodyPr/>
          <a:lstStyle/>
          <a:p>
            <a:pPr eaLnBrk="1" hangingPunct="1"/>
            <a:r>
              <a:rPr lang="en-US" altLang="zh-CN">
                <a:solidFill>
                  <a:srgbClr val="3333CC"/>
                </a:solidFill>
              </a:rPr>
              <a:t>5.7.3 </a:t>
            </a:r>
            <a:r>
              <a:rPr lang="zh-CN" altLang="en-US" b="1">
                <a:solidFill>
                  <a:srgbClr val="3333CC"/>
                </a:solidFill>
              </a:rPr>
              <a:t>删除触发器</a:t>
            </a:r>
          </a:p>
        </p:txBody>
      </p:sp>
      <p:sp>
        <p:nvSpPr>
          <p:cNvPr id="56324" name="Rectangle 3">
            <a:extLst>
              <a:ext uri="{FF2B5EF4-FFF2-40B4-BE49-F238E27FC236}">
                <a16:creationId xmlns:a16="http://schemas.microsoft.com/office/drawing/2014/main" id="{707503E1-9780-4D78-B6AF-ADD0F7D5DDE0}"/>
              </a:ext>
            </a:extLst>
          </p:cNvPr>
          <p:cNvSpPr>
            <a:spLocks noGrp="1" noChangeArrowheads="1"/>
          </p:cNvSpPr>
          <p:nvPr>
            <p:ph type="body" idx="1"/>
          </p:nvPr>
        </p:nvSpPr>
        <p:spPr>
          <a:xfrm>
            <a:off x="457200" y="1600200"/>
            <a:ext cx="8435975" cy="4525963"/>
          </a:xfrm>
        </p:spPr>
        <p:txBody>
          <a:bodyPr/>
          <a:lstStyle/>
          <a:p>
            <a:pPr eaLnBrk="1" hangingPunct="1"/>
            <a:r>
              <a:rPr lang="zh-CN" altLang="en-US" sz="3600"/>
              <a:t>删除触发器的</a:t>
            </a:r>
            <a:r>
              <a:rPr lang="en-US" altLang="zh-CN" sz="3600"/>
              <a:t>SQL</a:t>
            </a:r>
            <a:r>
              <a:rPr lang="zh-CN" altLang="en-US" sz="3600"/>
              <a:t>语法：</a:t>
            </a:r>
          </a:p>
          <a:p>
            <a:pPr lvl="1" eaLnBrk="1" hangingPunct="1"/>
            <a:r>
              <a:rPr lang="en-US" altLang="zh-CN" sz="3200"/>
              <a:t>DROP TRIGGER &lt;</a:t>
            </a:r>
            <a:r>
              <a:rPr lang="zh-CN" altLang="en-US" sz="3200"/>
              <a:t>触发器名</a:t>
            </a:r>
            <a:r>
              <a:rPr lang="en-US" altLang="zh-CN" sz="3200"/>
              <a:t>&gt; ON &lt;</a:t>
            </a:r>
            <a:r>
              <a:rPr lang="zh-CN" altLang="en-US" sz="3200"/>
              <a:t>表名</a:t>
            </a:r>
            <a:r>
              <a:rPr lang="en-US" altLang="zh-CN" sz="3200"/>
              <a:t>&gt;;</a:t>
            </a:r>
          </a:p>
          <a:p>
            <a:pPr eaLnBrk="1" hangingPunct="1"/>
            <a:r>
              <a:rPr lang="zh-CN" altLang="en-US" sz="3600"/>
              <a:t>触发器必须是一个已经创建的触发器，并且只能由具有相应权限的用户删除</a:t>
            </a:r>
          </a:p>
          <a:p>
            <a:pPr eaLnBrk="1" hangingPunct="1"/>
            <a:r>
              <a:rPr lang="zh-CN" altLang="en-US" sz="3600"/>
              <a:t>例</a:t>
            </a:r>
            <a:r>
              <a:rPr lang="en-US" altLang="zh-CN" sz="3600"/>
              <a:t>21.</a:t>
            </a:r>
            <a:r>
              <a:rPr lang="zh-CN" altLang="en-US" sz="3600"/>
              <a:t> 删除教师表</a:t>
            </a:r>
            <a:r>
              <a:rPr lang="en-US" altLang="zh-CN" sz="3600"/>
              <a:t>Teacher</a:t>
            </a:r>
            <a:r>
              <a:rPr lang="zh-CN" altLang="en-US" sz="3600"/>
              <a:t>上的触发器</a:t>
            </a:r>
            <a:r>
              <a:rPr lang="en-US" altLang="zh-CN" sz="3600"/>
              <a:t>Insert_Sal</a:t>
            </a:r>
          </a:p>
          <a:p>
            <a:pPr lvl="1" eaLnBrk="1" hangingPunct="1"/>
            <a:r>
              <a:rPr lang="en-US" altLang="zh-CN" sz="3200"/>
              <a:t>DROP TRIGGER Insert_Sal ON Teacher;</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BA31463D-AA49-4AF6-91EA-F33A92160C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690E85-5E24-4977-B3A1-A829487DC3F2}" type="slidenum">
              <a:rPr lang="zh-CN" altLang="en-US"/>
              <a:pPr eaLnBrk="1" hangingPunct="1"/>
              <a:t>56</a:t>
            </a:fld>
            <a:endParaRPr lang="en-US" altLang="zh-CN"/>
          </a:p>
        </p:txBody>
      </p:sp>
      <p:sp>
        <p:nvSpPr>
          <p:cNvPr id="60419" name="Rectangle 2">
            <a:extLst>
              <a:ext uri="{FF2B5EF4-FFF2-40B4-BE49-F238E27FC236}">
                <a16:creationId xmlns:a16="http://schemas.microsoft.com/office/drawing/2014/main" id="{B96AA58A-35A9-4E47-8841-B9B355440BED}"/>
              </a:ext>
            </a:extLst>
          </p:cNvPr>
          <p:cNvSpPr>
            <a:spLocks noGrp="1" noChangeArrowheads="1"/>
          </p:cNvSpPr>
          <p:nvPr>
            <p:ph type="title"/>
          </p:nvPr>
        </p:nvSpPr>
        <p:spPr/>
        <p:txBody>
          <a:bodyPr/>
          <a:lstStyle/>
          <a:p>
            <a:pPr eaLnBrk="1" hangingPunct="1"/>
            <a:r>
              <a:rPr lang="en-US" altLang="zh-CN">
                <a:solidFill>
                  <a:srgbClr val="3333CC"/>
                </a:solidFill>
              </a:rPr>
              <a:t>5.8 </a:t>
            </a:r>
            <a:r>
              <a:rPr lang="zh-CN" altLang="en-US" b="1">
                <a:solidFill>
                  <a:srgbClr val="3333CC"/>
                </a:solidFill>
              </a:rPr>
              <a:t>小结</a:t>
            </a:r>
          </a:p>
        </p:txBody>
      </p:sp>
      <p:sp>
        <p:nvSpPr>
          <p:cNvPr id="60420" name="Rectangle 3">
            <a:extLst>
              <a:ext uri="{FF2B5EF4-FFF2-40B4-BE49-F238E27FC236}">
                <a16:creationId xmlns:a16="http://schemas.microsoft.com/office/drawing/2014/main" id="{6FB431D8-B342-4BCB-8951-B83D502F41E3}"/>
              </a:ext>
            </a:extLst>
          </p:cNvPr>
          <p:cNvSpPr>
            <a:spLocks noGrp="1" noChangeArrowheads="1"/>
          </p:cNvSpPr>
          <p:nvPr>
            <p:ph type="body" idx="1"/>
          </p:nvPr>
        </p:nvSpPr>
        <p:spPr>
          <a:xfrm>
            <a:off x="457200" y="1600200"/>
            <a:ext cx="8229600" cy="4276725"/>
          </a:xfrm>
        </p:spPr>
        <p:txBody>
          <a:bodyPr/>
          <a:lstStyle/>
          <a:p>
            <a:pPr marL="609600" indent="-609600" eaLnBrk="1" hangingPunct="1"/>
            <a:r>
              <a:rPr lang="zh-CN" altLang="en-US" sz="3600"/>
              <a:t>数据库的完整性是为了保证数据库中存储的数据是正确的</a:t>
            </a:r>
          </a:p>
          <a:p>
            <a:pPr marL="609600" indent="-609600" eaLnBrk="1" hangingPunct="1"/>
            <a:r>
              <a:rPr lang="en-US" altLang="zh-CN" sz="3600"/>
              <a:t>RDBMS</a:t>
            </a:r>
            <a:r>
              <a:rPr lang="zh-CN" altLang="en-US" sz="3600"/>
              <a:t>完整性实现的机制</a:t>
            </a:r>
          </a:p>
          <a:p>
            <a:pPr marL="990600" lvl="1" indent="-533400" eaLnBrk="1" hangingPunct="1">
              <a:buFontTx/>
              <a:buAutoNum type="circleNumDbPlain"/>
            </a:pPr>
            <a:r>
              <a:rPr lang="zh-CN" altLang="en-US" sz="3200"/>
              <a:t>完整性约束定义机制</a:t>
            </a:r>
          </a:p>
          <a:p>
            <a:pPr marL="990600" lvl="1" indent="-533400" eaLnBrk="1" hangingPunct="1">
              <a:buFontTx/>
              <a:buAutoNum type="circleNumDbPlain"/>
            </a:pPr>
            <a:r>
              <a:rPr lang="zh-CN" altLang="en-US" sz="3200"/>
              <a:t>完整性检查机制</a:t>
            </a:r>
          </a:p>
          <a:p>
            <a:pPr marL="990600" lvl="1" indent="-533400" eaLnBrk="1" hangingPunct="1">
              <a:buFontTx/>
              <a:buAutoNum type="circleNumDbPlain"/>
            </a:pPr>
            <a:r>
              <a:rPr lang="zh-CN" altLang="en-US" sz="3200"/>
              <a:t>违反完整性约束条件时</a:t>
            </a:r>
            <a:r>
              <a:rPr lang="en-US" altLang="zh-CN" sz="3200"/>
              <a:t>RDBMS</a:t>
            </a:r>
            <a:r>
              <a:rPr lang="zh-CN" altLang="en-US" sz="3200"/>
              <a:t>应采取的动作</a:t>
            </a:r>
          </a:p>
          <a:p>
            <a:pPr marL="609600" indent="-609600" eaLnBrk="1" hangingPunct="1"/>
            <a:endParaRPr lang="zh-CN" altLang="en-US" sz="3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8EB67CD-2CE4-DFF1-D9F6-EA84A2BA2D8B}"/>
              </a:ext>
            </a:extLst>
          </p:cNvPr>
          <p:cNvPicPr>
            <a:picLocks noChangeAspect="1"/>
          </p:cNvPicPr>
          <p:nvPr/>
        </p:nvPicPr>
        <p:blipFill>
          <a:blip r:embed="rId2"/>
          <a:stretch>
            <a:fillRect/>
          </a:stretch>
        </p:blipFill>
        <p:spPr>
          <a:xfrm>
            <a:off x="70369" y="908721"/>
            <a:ext cx="8559281" cy="4791992"/>
          </a:xfrm>
          <a:prstGeom prst="rect">
            <a:avLst/>
          </a:prstGeom>
        </p:spPr>
      </p:pic>
    </p:spTree>
    <p:extLst>
      <p:ext uri="{BB962C8B-B14F-4D97-AF65-F5344CB8AC3E}">
        <p14:creationId xmlns:p14="http://schemas.microsoft.com/office/powerpoint/2010/main" val="1330850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75CE7838-AA3D-44AC-8757-8CEB611758C7}"/>
              </a:ext>
            </a:extLst>
          </p:cNvPr>
          <p:cNvSpPr>
            <a:spLocks noGrp="1"/>
          </p:cNvSpPr>
          <p:nvPr>
            <p:ph type="title"/>
          </p:nvPr>
        </p:nvSpPr>
        <p:spPr>
          <a:xfrm>
            <a:off x="457200" y="-26988"/>
            <a:ext cx="8229600" cy="1143001"/>
          </a:xfrm>
        </p:spPr>
        <p:txBody>
          <a:bodyPr/>
          <a:lstStyle/>
          <a:p>
            <a:r>
              <a:rPr lang="zh-CN" altLang="en-US" dirty="0"/>
              <a:t>作业 </a:t>
            </a:r>
            <a:r>
              <a:rPr lang="en-US" altLang="zh-CN"/>
              <a:t>(Page 173)</a:t>
            </a:r>
            <a:endParaRPr lang="zh-CN" altLang="en-US"/>
          </a:p>
        </p:txBody>
      </p:sp>
      <p:sp>
        <p:nvSpPr>
          <p:cNvPr id="3" name="内容占位符 2">
            <a:extLst>
              <a:ext uri="{FF2B5EF4-FFF2-40B4-BE49-F238E27FC236}">
                <a16:creationId xmlns:a16="http://schemas.microsoft.com/office/drawing/2014/main" id="{0D62D0FD-F017-4E16-BEFB-8E897EC75086}"/>
              </a:ext>
            </a:extLst>
          </p:cNvPr>
          <p:cNvSpPr>
            <a:spLocks noGrp="1"/>
          </p:cNvSpPr>
          <p:nvPr>
            <p:ph idx="1"/>
          </p:nvPr>
        </p:nvSpPr>
        <p:spPr>
          <a:xfrm>
            <a:off x="250825" y="908050"/>
            <a:ext cx="8821738" cy="5878513"/>
          </a:xfrm>
        </p:spPr>
        <p:txBody>
          <a:bodyPr/>
          <a:lstStyle/>
          <a:p>
            <a:pPr marL="514350" indent="-514350">
              <a:buFontTx/>
              <a:buAutoNum type="arabicPeriod"/>
            </a:pPr>
            <a:r>
              <a:rPr lang="zh-CN" altLang="en-US" sz="2800" dirty="0"/>
              <a:t>习题</a:t>
            </a:r>
            <a:r>
              <a:rPr lang="en-US" altLang="zh-CN" sz="2800" dirty="0"/>
              <a:t>4</a:t>
            </a:r>
            <a:r>
              <a:rPr lang="zh-CN" altLang="en-US" sz="2800" dirty="0"/>
              <a:t>：</a:t>
            </a:r>
            <a:r>
              <a:rPr lang="en-US" altLang="zh-CN" sz="2800" dirty="0"/>
              <a:t>RDBMS</a:t>
            </a:r>
            <a:r>
              <a:rPr lang="zh-CN" altLang="en-US" sz="2800" dirty="0"/>
              <a:t>的完整性控制机制应具有哪三方面的功能？</a:t>
            </a:r>
            <a:endParaRPr lang="en-US" altLang="zh-CN" sz="2800" dirty="0"/>
          </a:p>
          <a:p>
            <a:pPr marL="514350" indent="-514350">
              <a:buFontTx/>
              <a:buAutoNum type="arabicPeriod"/>
            </a:pPr>
            <a:r>
              <a:rPr lang="zh-CN" altLang="en-US" sz="2800" dirty="0"/>
              <a:t>习题</a:t>
            </a:r>
            <a:r>
              <a:rPr lang="en-US" altLang="zh-CN" sz="2800" dirty="0"/>
              <a:t>5</a:t>
            </a:r>
            <a:r>
              <a:rPr lang="zh-CN" altLang="en-US" sz="2800" dirty="0"/>
              <a:t>：</a:t>
            </a:r>
            <a:r>
              <a:rPr lang="en-US" altLang="zh-CN" sz="2800" dirty="0"/>
              <a:t>RDBMS</a:t>
            </a:r>
            <a:r>
              <a:rPr lang="zh-CN" altLang="en-US" sz="2800" dirty="0"/>
              <a:t>在实现参照完整性约束时需要考虑哪些方面？</a:t>
            </a:r>
            <a:endParaRPr lang="en-US" altLang="zh-CN" sz="2800" dirty="0"/>
          </a:p>
          <a:p>
            <a:pPr marL="514350" indent="-514350">
              <a:buFontTx/>
              <a:buAutoNum type="arabicPeriod"/>
            </a:pPr>
            <a:r>
              <a:rPr lang="zh-CN" altLang="en-US" sz="2800" dirty="0"/>
              <a:t>习题</a:t>
            </a:r>
            <a:r>
              <a:rPr lang="en-US" altLang="zh-CN" sz="2800" dirty="0"/>
              <a:t>6</a:t>
            </a:r>
            <a:r>
              <a:rPr lang="zh-CN" altLang="en-US" sz="2800" dirty="0"/>
              <a:t>：假设有下面两个关系模式：</a:t>
            </a:r>
            <a:endParaRPr lang="en-US" altLang="zh-CN" sz="2800" dirty="0"/>
          </a:p>
          <a:p>
            <a:pPr marL="514350" indent="-514350">
              <a:buFontTx/>
              <a:buNone/>
            </a:pPr>
            <a:r>
              <a:rPr lang="zh-CN" altLang="en-US" sz="2400" dirty="0"/>
              <a:t>职工（</a:t>
            </a:r>
            <a:r>
              <a:rPr lang="zh-CN" altLang="en-US" sz="2400" u="sng" dirty="0"/>
              <a:t>职工号</a:t>
            </a:r>
            <a:r>
              <a:rPr lang="zh-CN" altLang="en-US" sz="2400" dirty="0"/>
              <a:t>，姓名，年龄，职务，工资，部门号）；</a:t>
            </a:r>
            <a:endParaRPr lang="en-US" altLang="zh-CN" sz="2400" dirty="0"/>
          </a:p>
          <a:p>
            <a:pPr marL="514350" indent="-514350">
              <a:buFontTx/>
              <a:buNone/>
            </a:pPr>
            <a:r>
              <a:rPr lang="zh-CN" altLang="en-US" sz="2400" dirty="0"/>
              <a:t>部门（</a:t>
            </a:r>
            <a:r>
              <a:rPr lang="zh-CN" altLang="en-US" sz="2400" u="sng" dirty="0"/>
              <a:t>部门号</a:t>
            </a:r>
            <a:r>
              <a:rPr lang="zh-CN" altLang="en-US" sz="2400" dirty="0"/>
              <a:t>，名称，经理名，电话）</a:t>
            </a:r>
            <a:endParaRPr lang="en-US" altLang="zh-CN" sz="2400" dirty="0"/>
          </a:p>
          <a:p>
            <a:pPr marL="514350" indent="-514350">
              <a:buFontTx/>
              <a:buNone/>
            </a:pPr>
            <a:r>
              <a:rPr lang="en-US" altLang="zh-CN" sz="2400" dirty="0"/>
              <a:t>      </a:t>
            </a:r>
            <a:r>
              <a:rPr lang="zh-CN" altLang="en-US" sz="2400" dirty="0"/>
              <a:t>用</a:t>
            </a:r>
            <a:r>
              <a:rPr lang="en-US" altLang="zh-CN" sz="2400" dirty="0"/>
              <a:t>SQL</a:t>
            </a:r>
            <a:r>
              <a:rPr lang="zh-CN" altLang="en-US" sz="2400" dirty="0"/>
              <a:t>语句定义两个关系模式及以下完整性约束，</a:t>
            </a:r>
            <a:br>
              <a:rPr lang="en-US" altLang="zh-CN" sz="2400" dirty="0"/>
            </a:br>
            <a:r>
              <a:rPr lang="en-US" altLang="zh-CN" sz="2400" dirty="0"/>
              <a:t>(1) </a:t>
            </a:r>
            <a:r>
              <a:rPr lang="zh-CN" altLang="en-US" sz="2400" dirty="0"/>
              <a:t>定义每个模式的主码；</a:t>
            </a:r>
            <a:r>
              <a:rPr lang="en-US" altLang="zh-CN" sz="2400" dirty="0"/>
              <a:t>(2) </a:t>
            </a:r>
            <a:r>
              <a:rPr lang="zh-CN" altLang="en-US" sz="2400" dirty="0"/>
              <a:t>定义参照完整性；</a:t>
            </a:r>
            <a:br>
              <a:rPr lang="en-US" altLang="zh-CN" sz="2400" dirty="0"/>
            </a:br>
            <a:r>
              <a:rPr lang="en-US" altLang="zh-CN" sz="2400" dirty="0"/>
              <a:t>(3) </a:t>
            </a:r>
            <a:r>
              <a:rPr lang="zh-CN" altLang="en-US" sz="2400" dirty="0"/>
              <a:t>定义职工年龄不得超过</a:t>
            </a:r>
            <a:r>
              <a:rPr lang="en-US" altLang="zh-CN" sz="2400" dirty="0"/>
              <a:t>60</a:t>
            </a:r>
            <a:r>
              <a:rPr lang="zh-CN" altLang="en-US" sz="2400" dirty="0"/>
              <a:t>岁。</a:t>
            </a:r>
            <a:endParaRPr lang="en-US" altLang="zh-CN" sz="2400" dirty="0"/>
          </a:p>
          <a:p>
            <a:pPr marL="514350" indent="-514350">
              <a:buFontTx/>
              <a:buAutoNum type="arabicPeriod" startAt="4"/>
            </a:pPr>
            <a:r>
              <a:rPr lang="zh-CN" altLang="en-US" sz="2800" dirty="0"/>
              <a:t>习题</a:t>
            </a:r>
            <a:r>
              <a:rPr lang="en-US" altLang="zh-CN" sz="2800" dirty="0"/>
              <a:t>7</a:t>
            </a:r>
            <a:r>
              <a:rPr lang="zh-CN" altLang="en-US" sz="2800" dirty="0"/>
              <a:t>：在</a:t>
            </a:r>
            <a:r>
              <a:rPr lang="en-US" altLang="zh-CN" sz="2800" dirty="0"/>
              <a:t>RDBMS</a:t>
            </a:r>
            <a:r>
              <a:rPr lang="zh-CN" altLang="en-US" sz="2800" dirty="0"/>
              <a:t>中，当操作违反实体完整性、</a:t>
            </a:r>
            <a:br>
              <a:rPr lang="en-US" altLang="zh-CN" sz="2800" dirty="0"/>
            </a:br>
            <a:r>
              <a:rPr lang="zh-CN" altLang="en-US" sz="2800" dirty="0"/>
              <a:t>参照完整性和用户定义的完整性约束条件时，</a:t>
            </a:r>
            <a:br>
              <a:rPr lang="en-US" altLang="zh-CN" sz="2800" dirty="0"/>
            </a:br>
            <a:r>
              <a:rPr lang="zh-CN" altLang="en-US" sz="2800" dirty="0"/>
              <a:t>分别如何进行处理？</a:t>
            </a:r>
            <a:endParaRPr lang="en-US" altLang="zh-CN" sz="2800" dirty="0"/>
          </a:p>
        </p:txBody>
      </p:sp>
      <p:sp>
        <p:nvSpPr>
          <p:cNvPr id="61444" name="灯片编号占位符 3">
            <a:extLst>
              <a:ext uri="{FF2B5EF4-FFF2-40B4-BE49-F238E27FC236}">
                <a16:creationId xmlns:a16="http://schemas.microsoft.com/office/drawing/2014/main" id="{B4F299F5-49D9-4895-A18A-D4A4411845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17F11B-B39B-4FBC-BF40-CB0CE8148EBD}" type="slidenum">
              <a:rPr lang="zh-CN" altLang="en-US"/>
              <a:pPr eaLnBrk="1" hangingPunct="1"/>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4847D069-C438-4B35-935D-CD1E513F2B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A74C15-9C31-4CDE-98D8-4F4B5AB920B9}"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5FFC987A-E26E-4185-ACB3-0D67DAD15A33}"/>
              </a:ext>
            </a:extLst>
          </p:cNvPr>
          <p:cNvSpPr>
            <a:spLocks noGrp="1" noChangeArrowheads="1"/>
          </p:cNvSpPr>
          <p:nvPr>
            <p:ph type="title"/>
          </p:nvPr>
        </p:nvSpPr>
        <p:spPr>
          <a:xfrm>
            <a:off x="468313" y="260350"/>
            <a:ext cx="8229600" cy="1143000"/>
          </a:xfrm>
        </p:spPr>
        <p:txBody>
          <a:bodyPr/>
          <a:lstStyle/>
          <a:p>
            <a:pPr eaLnBrk="1" hangingPunct="1"/>
            <a:r>
              <a:rPr lang="en-US" altLang="zh-CN">
                <a:solidFill>
                  <a:srgbClr val="3333CC"/>
                </a:solidFill>
              </a:rPr>
              <a:t>5.1.1 </a:t>
            </a:r>
            <a:r>
              <a:rPr lang="zh-CN" altLang="en-US" b="1">
                <a:solidFill>
                  <a:srgbClr val="3333CC"/>
                </a:solidFill>
              </a:rPr>
              <a:t>定义实体完整性</a:t>
            </a:r>
          </a:p>
        </p:txBody>
      </p:sp>
      <p:sp>
        <p:nvSpPr>
          <p:cNvPr id="14339" name="Rectangle 3">
            <a:extLst>
              <a:ext uri="{FF2B5EF4-FFF2-40B4-BE49-F238E27FC236}">
                <a16:creationId xmlns:a16="http://schemas.microsoft.com/office/drawing/2014/main" id="{B2F12CEF-9A3C-4472-A55D-288818682CA2}"/>
              </a:ext>
            </a:extLst>
          </p:cNvPr>
          <p:cNvSpPr>
            <a:spLocks noGrp="1" noChangeArrowheads="1"/>
          </p:cNvSpPr>
          <p:nvPr>
            <p:ph type="body" idx="1"/>
          </p:nvPr>
        </p:nvSpPr>
        <p:spPr>
          <a:xfrm>
            <a:off x="250825" y="1557338"/>
            <a:ext cx="8675688" cy="4248150"/>
          </a:xfrm>
        </p:spPr>
        <p:txBody>
          <a:bodyPr/>
          <a:lstStyle/>
          <a:p>
            <a:pPr marL="990600" lvl="1" indent="-533400" eaLnBrk="1" hangingPunct="1">
              <a:buFontTx/>
              <a:buNone/>
            </a:pPr>
            <a:r>
              <a:rPr lang="en-US" altLang="zh-CN" sz="3600"/>
              <a:t>CREATE TABLE</a:t>
            </a:r>
            <a:r>
              <a:rPr lang="zh-CN" altLang="en-US" sz="3600"/>
              <a:t>用</a:t>
            </a:r>
            <a:r>
              <a:rPr lang="en-US" altLang="zh-CN" sz="3600">
                <a:solidFill>
                  <a:schemeClr val="accent2"/>
                </a:solidFill>
              </a:rPr>
              <a:t>PRIMARY KEY</a:t>
            </a:r>
            <a:r>
              <a:rPr lang="zh-CN" altLang="en-US" sz="3600"/>
              <a:t>定义</a:t>
            </a:r>
          </a:p>
          <a:p>
            <a:pPr marL="609600" indent="-609600" eaLnBrk="1" hangingPunct="1">
              <a:buFontTx/>
              <a:buNone/>
            </a:pPr>
            <a:r>
              <a:rPr lang="zh-CN" altLang="en-US" sz="3600"/>
              <a:t>   单属性构成的码有两种说明方法</a:t>
            </a:r>
          </a:p>
          <a:p>
            <a:pPr marL="990600" lvl="1" indent="-533400" eaLnBrk="1" hangingPunct="1">
              <a:buFontTx/>
              <a:buAutoNum type="circleNumDbPlain"/>
            </a:pPr>
            <a:r>
              <a:rPr lang="zh-CN" altLang="en-US" sz="3600"/>
              <a:t>定义为列级约束条件</a:t>
            </a:r>
          </a:p>
          <a:p>
            <a:pPr marL="990600" lvl="1" indent="-533400" eaLnBrk="1" hangingPunct="1">
              <a:buFontTx/>
              <a:buAutoNum type="circleNumDbPlain"/>
            </a:pPr>
            <a:r>
              <a:rPr lang="zh-CN" altLang="en-US" sz="3600"/>
              <a:t>定义为表级约束条件</a:t>
            </a:r>
          </a:p>
          <a:p>
            <a:pPr marL="609600" indent="-609600" eaLnBrk="1" hangingPunct="1">
              <a:buFontTx/>
              <a:buNone/>
            </a:pPr>
            <a:r>
              <a:rPr lang="zh-CN" altLang="en-US" sz="3600"/>
              <a:t>   </a:t>
            </a:r>
            <a:r>
              <a:rPr lang="zh-CN" altLang="en-US" sz="3600">
                <a:solidFill>
                  <a:srgbClr val="3333CC"/>
                </a:solidFill>
              </a:rPr>
              <a:t>对多个属性构成的码只有一种说明方法，即定义为表级约束条件</a:t>
            </a:r>
          </a:p>
          <a:p>
            <a:pPr marL="609600" indent="-609600" eaLnBrk="1" hangingPunct="1"/>
            <a:endParaRPr lang="zh-CN" altLang="en-US" sz="360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6">
            <a:extLst>
              <a:ext uri="{FF2B5EF4-FFF2-40B4-BE49-F238E27FC236}">
                <a16:creationId xmlns:a16="http://schemas.microsoft.com/office/drawing/2014/main" id="{631E9A29-20C3-49D7-A2AD-E116366A1E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EFC84E-E252-4C93-8AF8-E19495A73E24}" type="slidenum">
              <a:rPr lang="zh-CN" altLang="en-US"/>
              <a:pPr eaLnBrk="1" hangingPunct="1"/>
              <a:t>7</a:t>
            </a:fld>
            <a:endParaRPr lang="en-US" altLang="zh-CN"/>
          </a:p>
        </p:txBody>
      </p:sp>
      <p:sp>
        <p:nvSpPr>
          <p:cNvPr id="8195" name="Rectangle 2">
            <a:extLst>
              <a:ext uri="{FF2B5EF4-FFF2-40B4-BE49-F238E27FC236}">
                <a16:creationId xmlns:a16="http://schemas.microsoft.com/office/drawing/2014/main" id="{E5A668FE-3B67-4876-A208-8736C54EEE80}"/>
              </a:ext>
            </a:extLst>
          </p:cNvPr>
          <p:cNvSpPr>
            <a:spLocks noGrp="1" noChangeArrowheads="1"/>
          </p:cNvSpPr>
          <p:nvPr>
            <p:ph type="title"/>
          </p:nvPr>
        </p:nvSpPr>
        <p:spPr>
          <a:xfrm>
            <a:off x="250825" y="274638"/>
            <a:ext cx="8686800" cy="1143000"/>
          </a:xfrm>
        </p:spPr>
        <p:txBody>
          <a:bodyPr/>
          <a:lstStyle/>
          <a:p>
            <a:pPr eaLnBrk="1" hangingPunct="1"/>
            <a:r>
              <a:rPr lang="zh-CN" altLang="en-US" sz="3600" b="1">
                <a:solidFill>
                  <a:schemeClr val="tx1"/>
                </a:solidFill>
              </a:rPr>
              <a:t>例</a:t>
            </a:r>
            <a:r>
              <a:rPr lang="en-US" altLang="zh-CN" sz="3600" b="1">
                <a:solidFill>
                  <a:schemeClr val="tx1"/>
                </a:solidFill>
              </a:rPr>
              <a:t>1. </a:t>
            </a:r>
            <a:r>
              <a:rPr lang="zh-CN" altLang="en-US" sz="3600" b="1">
                <a:solidFill>
                  <a:schemeClr val="tx1"/>
                </a:solidFill>
              </a:rPr>
              <a:t>将</a:t>
            </a:r>
            <a:r>
              <a:rPr lang="en-US" altLang="zh-CN" sz="3600" b="1">
                <a:solidFill>
                  <a:schemeClr val="tx1"/>
                </a:solidFill>
              </a:rPr>
              <a:t>Student</a:t>
            </a:r>
            <a:r>
              <a:rPr lang="zh-CN" altLang="en-US" sz="3600" b="1">
                <a:solidFill>
                  <a:schemeClr val="tx1"/>
                </a:solidFill>
              </a:rPr>
              <a:t>表中的</a:t>
            </a:r>
            <a:r>
              <a:rPr lang="en-US" altLang="zh-CN" sz="3600" b="1">
                <a:solidFill>
                  <a:schemeClr val="tx1"/>
                </a:solidFill>
              </a:rPr>
              <a:t>Sno</a:t>
            </a:r>
            <a:r>
              <a:rPr lang="zh-CN" altLang="en-US" sz="3600" b="1">
                <a:solidFill>
                  <a:schemeClr val="tx1"/>
                </a:solidFill>
              </a:rPr>
              <a:t>属性定义为码</a:t>
            </a:r>
          </a:p>
        </p:txBody>
      </p:sp>
      <p:sp>
        <p:nvSpPr>
          <p:cNvPr id="8196" name="Rectangle 3">
            <a:extLst>
              <a:ext uri="{FF2B5EF4-FFF2-40B4-BE49-F238E27FC236}">
                <a16:creationId xmlns:a16="http://schemas.microsoft.com/office/drawing/2014/main" id="{551FBC9A-71E7-4621-9B0B-B5481531490A}"/>
              </a:ext>
            </a:extLst>
          </p:cNvPr>
          <p:cNvSpPr>
            <a:spLocks noGrp="1" noChangeArrowheads="1"/>
          </p:cNvSpPr>
          <p:nvPr>
            <p:ph type="body" sz="half" idx="1"/>
          </p:nvPr>
        </p:nvSpPr>
        <p:spPr>
          <a:xfrm>
            <a:off x="323850" y="1341438"/>
            <a:ext cx="4608513" cy="3240087"/>
          </a:xfrm>
        </p:spPr>
        <p:txBody>
          <a:bodyPr/>
          <a:lstStyle/>
          <a:p>
            <a:pPr eaLnBrk="1" hangingPunct="1">
              <a:lnSpc>
                <a:spcPct val="90000"/>
              </a:lnSpc>
              <a:buFontTx/>
              <a:buNone/>
            </a:pPr>
            <a:r>
              <a:rPr lang="en-US" altLang="zh-CN"/>
              <a:t>CREATE TABLE Student</a:t>
            </a:r>
          </a:p>
          <a:p>
            <a:pPr eaLnBrk="1" hangingPunct="1">
              <a:lnSpc>
                <a:spcPct val="90000"/>
              </a:lnSpc>
              <a:buFontTx/>
              <a:buNone/>
            </a:pPr>
            <a:r>
              <a:rPr lang="en-US" altLang="zh-CN"/>
              <a:t>(Sno CHAR(9) </a:t>
            </a:r>
            <a:r>
              <a:rPr lang="en-US" altLang="zh-CN">
                <a:solidFill>
                  <a:schemeClr val="accent2"/>
                </a:solidFill>
              </a:rPr>
              <a:t>PRIMARY KEY</a:t>
            </a:r>
            <a:r>
              <a:rPr lang="zh-CN" altLang="en-US"/>
              <a:t>，</a:t>
            </a:r>
          </a:p>
          <a:p>
            <a:pPr eaLnBrk="1" hangingPunct="1">
              <a:lnSpc>
                <a:spcPct val="90000"/>
              </a:lnSpc>
              <a:buFontTx/>
              <a:buNone/>
            </a:pPr>
            <a:r>
              <a:rPr lang="en-US" altLang="zh-CN"/>
              <a:t>Sname CHAR(20) NOT NULL</a:t>
            </a:r>
            <a:r>
              <a:rPr lang="zh-CN" altLang="en-US"/>
              <a:t>，</a:t>
            </a:r>
          </a:p>
          <a:p>
            <a:pPr eaLnBrk="1" hangingPunct="1">
              <a:lnSpc>
                <a:spcPct val="90000"/>
              </a:lnSpc>
              <a:buFontTx/>
              <a:buNone/>
            </a:pPr>
            <a:r>
              <a:rPr lang="en-US" altLang="zh-CN"/>
              <a:t>Ssex CHAR(2) </a:t>
            </a:r>
            <a:r>
              <a:rPr lang="zh-CN" altLang="en-US"/>
              <a:t>，</a:t>
            </a:r>
          </a:p>
          <a:p>
            <a:pPr eaLnBrk="1" hangingPunct="1">
              <a:lnSpc>
                <a:spcPct val="90000"/>
              </a:lnSpc>
              <a:buFontTx/>
              <a:buNone/>
            </a:pPr>
            <a:r>
              <a:rPr lang="en-US" altLang="zh-CN"/>
              <a:t>Sage SMALLINT</a:t>
            </a:r>
            <a:r>
              <a:rPr lang="zh-CN" altLang="en-US"/>
              <a:t>，</a:t>
            </a:r>
          </a:p>
          <a:p>
            <a:pPr eaLnBrk="1" hangingPunct="1">
              <a:lnSpc>
                <a:spcPct val="90000"/>
              </a:lnSpc>
              <a:buFontTx/>
              <a:buNone/>
            </a:pPr>
            <a:r>
              <a:rPr lang="en-US" altLang="zh-CN"/>
              <a:t>Sdept CHAR(20)</a:t>
            </a:r>
          </a:p>
          <a:p>
            <a:pPr eaLnBrk="1" hangingPunct="1">
              <a:lnSpc>
                <a:spcPct val="90000"/>
              </a:lnSpc>
              <a:buFontTx/>
              <a:buNone/>
            </a:pPr>
            <a:r>
              <a:rPr lang="en-US" altLang="zh-CN"/>
              <a:t>);</a:t>
            </a:r>
          </a:p>
          <a:p>
            <a:pPr eaLnBrk="1" hangingPunct="1">
              <a:lnSpc>
                <a:spcPct val="90000"/>
              </a:lnSpc>
            </a:pPr>
            <a:endParaRPr lang="zh-CN" altLang="en-US"/>
          </a:p>
          <a:p>
            <a:pPr eaLnBrk="1" hangingPunct="1">
              <a:lnSpc>
                <a:spcPct val="90000"/>
              </a:lnSpc>
            </a:pPr>
            <a:endParaRPr lang="zh-CN" altLang="en-US"/>
          </a:p>
        </p:txBody>
      </p:sp>
      <p:sp>
        <p:nvSpPr>
          <p:cNvPr id="15364" name="Rectangle 4">
            <a:extLst>
              <a:ext uri="{FF2B5EF4-FFF2-40B4-BE49-F238E27FC236}">
                <a16:creationId xmlns:a16="http://schemas.microsoft.com/office/drawing/2014/main" id="{3FC99F08-DC20-4E83-82D2-A020357016F0}"/>
              </a:ext>
            </a:extLst>
          </p:cNvPr>
          <p:cNvSpPr>
            <a:spLocks noGrp="1" noChangeArrowheads="1"/>
          </p:cNvSpPr>
          <p:nvPr>
            <p:ph type="body" sz="half" idx="2"/>
          </p:nvPr>
        </p:nvSpPr>
        <p:spPr>
          <a:xfrm>
            <a:off x="4572000" y="1293813"/>
            <a:ext cx="4427538" cy="4525962"/>
          </a:xfrm>
        </p:spPr>
        <p:txBody>
          <a:bodyPr/>
          <a:lstStyle/>
          <a:p>
            <a:pPr eaLnBrk="1" hangingPunct="1">
              <a:buFontTx/>
              <a:buNone/>
            </a:pPr>
            <a:r>
              <a:rPr lang="en-US" altLang="zh-CN"/>
              <a:t>CREATE TABLE Student</a:t>
            </a:r>
          </a:p>
          <a:p>
            <a:pPr lvl="1" eaLnBrk="1" hangingPunct="1">
              <a:buFontTx/>
              <a:buNone/>
            </a:pPr>
            <a:r>
              <a:rPr lang="en-US" altLang="zh-CN" sz="2800"/>
              <a:t>(Sno CHAR(9)</a:t>
            </a:r>
            <a:r>
              <a:rPr lang="zh-CN" altLang="en-US" sz="2800"/>
              <a:t>，</a:t>
            </a:r>
          </a:p>
          <a:p>
            <a:pPr lvl="1" eaLnBrk="1" hangingPunct="1">
              <a:buFontTx/>
              <a:buNone/>
            </a:pPr>
            <a:r>
              <a:rPr lang="en-US" altLang="zh-CN" sz="2800"/>
              <a:t>Sname CHAR(20) NOT NULL</a:t>
            </a:r>
            <a:r>
              <a:rPr lang="zh-CN" altLang="en-US" sz="2800"/>
              <a:t>，</a:t>
            </a:r>
          </a:p>
          <a:p>
            <a:pPr lvl="1" eaLnBrk="1" hangingPunct="1">
              <a:buFontTx/>
              <a:buNone/>
            </a:pPr>
            <a:r>
              <a:rPr lang="en-US" altLang="zh-CN" sz="2800"/>
              <a:t>Ssex CHAR(2) </a:t>
            </a:r>
            <a:r>
              <a:rPr lang="zh-CN" altLang="en-US" sz="2800"/>
              <a:t>，</a:t>
            </a:r>
          </a:p>
          <a:p>
            <a:pPr lvl="1" eaLnBrk="1" hangingPunct="1">
              <a:buFontTx/>
              <a:buNone/>
            </a:pPr>
            <a:r>
              <a:rPr lang="en-US" altLang="zh-CN" sz="2800"/>
              <a:t>Sage SMALLINT</a:t>
            </a:r>
            <a:r>
              <a:rPr lang="zh-CN" altLang="en-US" sz="2800"/>
              <a:t>，</a:t>
            </a:r>
          </a:p>
          <a:p>
            <a:pPr lvl="1" eaLnBrk="1" hangingPunct="1">
              <a:buFontTx/>
              <a:buNone/>
            </a:pPr>
            <a:r>
              <a:rPr lang="en-US" altLang="zh-CN" sz="2800"/>
              <a:t>Sdept CHAR(20)</a:t>
            </a:r>
            <a:r>
              <a:rPr lang="zh-CN" altLang="en-US" sz="2800"/>
              <a:t>，</a:t>
            </a:r>
          </a:p>
          <a:p>
            <a:pPr lvl="1" eaLnBrk="1" hangingPunct="1">
              <a:buFontTx/>
              <a:buNone/>
            </a:pPr>
            <a:r>
              <a:rPr lang="en-US" altLang="zh-CN" sz="2800">
                <a:solidFill>
                  <a:schemeClr val="accent2"/>
                </a:solidFill>
              </a:rPr>
              <a:t>PRIMARY KEY (Sno)</a:t>
            </a:r>
          </a:p>
          <a:p>
            <a:pPr lvl="1" eaLnBrk="1" hangingPunct="1">
              <a:buFontTx/>
              <a:buNone/>
            </a:pPr>
            <a:r>
              <a:rPr lang="en-US" altLang="zh-CN" sz="2800"/>
              <a:t>);</a:t>
            </a:r>
          </a:p>
          <a:p>
            <a:pPr eaLnBrk="1" hangingPunct="1"/>
            <a:endParaRPr lang="zh-CN" altLang="en-US" sz="3200"/>
          </a:p>
        </p:txBody>
      </p:sp>
      <p:sp>
        <p:nvSpPr>
          <p:cNvPr id="8198" name="Rectangle 6">
            <a:extLst>
              <a:ext uri="{FF2B5EF4-FFF2-40B4-BE49-F238E27FC236}">
                <a16:creationId xmlns:a16="http://schemas.microsoft.com/office/drawing/2014/main" id="{C86474C9-7758-4351-AF91-18C5AA58FA89}"/>
              </a:ext>
            </a:extLst>
          </p:cNvPr>
          <p:cNvSpPr>
            <a:spLocks noChangeArrowheads="1"/>
          </p:cNvSpPr>
          <p:nvPr/>
        </p:nvSpPr>
        <p:spPr bwMode="auto">
          <a:xfrm>
            <a:off x="395288" y="5661025"/>
            <a:ext cx="3095625" cy="792163"/>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chemeClr val="accent2"/>
                </a:solidFill>
                <a:latin typeface="Garamond" panose="02020404030301010803" pitchFamily="18" charset="0"/>
              </a:rPr>
              <a:t>在列级定义主码</a:t>
            </a:r>
          </a:p>
        </p:txBody>
      </p:sp>
      <p:sp>
        <p:nvSpPr>
          <p:cNvPr id="15367" name="Rectangle 7">
            <a:extLst>
              <a:ext uri="{FF2B5EF4-FFF2-40B4-BE49-F238E27FC236}">
                <a16:creationId xmlns:a16="http://schemas.microsoft.com/office/drawing/2014/main" id="{C0834DC8-A7B9-417F-8485-E25D0258BA1C}"/>
              </a:ext>
            </a:extLst>
          </p:cNvPr>
          <p:cNvSpPr>
            <a:spLocks noChangeArrowheads="1"/>
          </p:cNvSpPr>
          <p:nvPr/>
        </p:nvSpPr>
        <p:spPr bwMode="auto">
          <a:xfrm>
            <a:off x="5508625" y="5659438"/>
            <a:ext cx="3095625" cy="865187"/>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chemeClr val="accent2"/>
                </a:solidFill>
                <a:latin typeface="Garamond" panose="02020404030301010803" pitchFamily="18" charset="0"/>
              </a:rPr>
              <a:t>在表级定义主码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4">
                                            <p:txEl>
                                              <p:pRg st="7" end="7"/>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P spid="153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BC64CF60-8ACF-4A76-AD93-6CEC4035B5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8D9486-5C7D-458E-B7AC-4091AEEA74C7}" type="slidenum">
              <a:rPr lang="zh-CN" altLang="en-US"/>
              <a:pPr eaLnBrk="1" hangingPunct="1"/>
              <a:t>8</a:t>
            </a:fld>
            <a:endParaRPr lang="en-US" altLang="zh-CN"/>
          </a:p>
        </p:txBody>
      </p:sp>
      <p:sp>
        <p:nvSpPr>
          <p:cNvPr id="9219" name="Rectangle 2">
            <a:extLst>
              <a:ext uri="{FF2B5EF4-FFF2-40B4-BE49-F238E27FC236}">
                <a16:creationId xmlns:a16="http://schemas.microsoft.com/office/drawing/2014/main" id="{FC01EF90-EC71-47DF-B0B1-20A8CC9968CF}"/>
              </a:ext>
            </a:extLst>
          </p:cNvPr>
          <p:cNvSpPr>
            <a:spLocks noGrp="1" noChangeArrowheads="1"/>
          </p:cNvSpPr>
          <p:nvPr>
            <p:ph type="title"/>
          </p:nvPr>
        </p:nvSpPr>
        <p:spPr>
          <a:xfrm>
            <a:off x="457200" y="115888"/>
            <a:ext cx="8229600" cy="1143000"/>
          </a:xfrm>
        </p:spPr>
        <p:txBody>
          <a:bodyPr/>
          <a:lstStyle/>
          <a:p>
            <a:pPr eaLnBrk="1" hangingPunct="1"/>
            <a:r>
              <a:rPr lang="zh-CN" altLang="en-US" b="1">
                <a:solidFill>
                  <a:srgbClr val="3333CC"/>
                </a:solidFill>
              </a:rPr>
              <a:t>实体完整性定义</a:t>
            </a:r>
          </a:p>
        </p:txBody>
      </p:sp>
      <p:sp>
        <p:nvSpPr>
          <p:cNvPr id="9220" name="Rectangle 3">
            <a:extLst>
              <a:ext uri="{FF2B5EF4-FFF2-40B4-BE49-F238E27FC236}">
                <a16:creationId xmlns:a16="http://schemas.microsoft.com/office/drawing/2014/main" id="{9FAAFD40-D07C-4365-A44D-BC79B904FA6C}"/>
              </a:ext>
            </a:extLst>
          </p:cNvPr>
          <p:cNvSpPr>
            <a:spLocks noGrp="1" noChangeArrowheads="1"/>
          </p:cNvSpPr>
          <p:nvPr>
            <p:ph type="body" idx="1"/>
          </p:nvPr>
        </p:nvSpPr>
        <p:spPr>
          <a:xfrm>
            <a:off x="384175" y="1341438"/>
            <a:ext cx="8435975" cy="5184775"/>
          </a:xfrm>
        </p:spPr>
        <p:txBody>
          <a:bodyPr/>
          <a:lstStyle/>
          <a:p>
            <a:pPr eaLnBrk="1" hangingPunct="1">
              <a:lnSpc>
                <a:spcPct val="90000"/>
              </a:lnSpc>
              <a:buFontTx/>
              <a:buNone/>
            </a:pPr>
            <a:r>
              <a:rPr lang="zh-CN" altLang="en-US" sz="3600"/>
              <a:t>例</a:t>
            </a:r>
            <a:r>
              <a:rPr lang="en-US" altLang="zh-CN" sz="3600"/>
              <a:t>2. </a:t>
            </a:r>
            <a:r>
              <a:rPr lang="zh-CN" altLang="en-US" sz="3600"/>
              <a:t>将</a:t>
            </a:r>
            <a:r>
              <a:rPr lang="en-US" altLang="zh-CN" sz="3600"/>
              <a:t>SC</a:t>
            </a:r>
            <a:r>
              <a:rPr lang="zh-CN" altLang="en-US" sz="3600"/>
              <a:t>表中的</a:t>
            </a:r>
            <a:r>
              <a:rPr lang="en-US" altLang="zh-CN" sz="3600"/>
              <a:t>Sno</a:t>
            </a:r>
            <a:r>
              <a:rPr lang="zh-CN" altLang="en-US" sz="3600"/>
              <a:t>，</a:t>
            </a:r>
            <a:r>
              <a:rPr lang="en-US" altLang="zh-CN" sz="3600"/>
              <a:t>Cno</a:t>
            </a:r>
            <a:r>
              <a:rPr lang="zh-CN" altLang="en-US" sz="3600"/>
              <a:t>属性组定义为码</a:t>
            </a:r>
          </a:p>
          <a:p>
            <a:pPr lvl="1" eaLnBrk="1" hangingPunct="1">
              <a:lnSpc>
                <a:spcPct val="90000"/>
              </a:lnSpc>
              <a:buFontTx/>
              <a:buNone/>
            </a:pPr>
            <a:r>
              <a:rPr lang="en-US" altLang="zh-CN" sz="3600"/>
              <a:t>CREATE TABLE SC</a:t>
            </a:r>
          </a:p>
          <a:p>
            <a:pPr lvl="2" eaLnBrk="1" hangingPunct="1">
              <a:lnSpc>
                <a:spcPct val="90000"/>
              </a:lnSpc>
              <a:buFontTx/>
              <a:buNone/>
            </a:pPr>
            <a:r>
              <a:rPr lang="en-US" altLang="zh-CN" sz="3600"/>
              <a:t>(Sno CHAR(9) NOT NULL</a:t>
            </a:r>
            <a:r>
              <a:rPr lang="zh-CN" altLang="en-US" sz="3600"/>
              <a:t>，</a:t>
            </a:r>
          </a:p>
          <a:p>
            <a:pPr lvl="2" eaLnBrk="1" hangingPunct="1">
              <a:lnSpc>
                <a:spcPct val="90000"/>
              </a:lnSpc>
              <a:buFontTx/>
              <a:buNone/>
            </a:pPr>
            <a:r>
              <a:rPr lang="en-US" altLang="zh-CN" sz="3600"/>
              <a:t>Cno CHAR(4) NOT NULL</a:t>
            </a:r>
            <a:r>
              <a:rPr lang="zh-CN" altLang="en-US" sz="3600"/>
              <a:t>，</a:t>
            </a:r>
          </a:p>
          <a:p>
            <a:pPr lvl="2" eaLnBrk="1" hangingPunct="1">
              <a:lnSpc>
                <a:spcPct val="90000"/>
              </a:lnSpc>
              <a:buFontTx/>
              <a:buNone/>
            </a:pPr>
            <a:r>
              <a:rPr lang="en-US" altLang="zh-CN" sz="3600"/>
              <a:t>Grade SMALLINT</a:t>
            </a:r>
            <a:r>
              <a:rPr lang="zh-CN" altLang="en-US" sz="3600"/>
              <a:t>，</a:t>
            </a:r>
          </a:p>
          <a:p>
            <a:pPr lvl="2" eaLnBrk="1" hangingPunct="1">
              <a:lnSpc>
                <a:spcPct val="90000"/>
              </a:lnSpc>
              <a:buFontTx/>
              <a:buNone/>
            </a:pPr>
            <a:r>
              <a:rPr lang="en-US" altLang="zh-CN" sz="3600">
                <a:solidFill>
                  <a:schemeClr val="accent2"/>
                </a:solidFill>
              </a:rPr>
              <a:t>PRIMARY KEY (Sno</a:t>
            </a:r>
            <a:r>
              <a:rPr lang="zh-CN" altLang="en-US" sz="3600">
                <a:solidFill>
                  <a:schemeClr val="accent2"/>
                </a:solidFill>
              </a:rPr>
              <a:t>，</a:t>
            </a:r>
            <a:r>
              <a:rPr lang="en-US" altLang="zh-CN" sz="3600">
                <a:solidFill>
                  <a:schemeClr val="accent2"/>
                </a:solidFill>
              </a:rPr>
              <a:t>Cno) /*</a:t>
            </a:r>
            <a:r>
              <a:rPr lang="zh-CN" altLang="en-US" sz="3600">
                <a:solidFill>
                  <a:schemeClr val="accent2"/>
                </a:solidFill>
              </a:rPr>
              <a:t>只能在表级定义主码*</a:t>
            </a:r>
            <a:r>
              <a:rPr lang="en-US" altLang="zh-CN" sz="3600">
                <a:solidFill>
                  <a:schemeClr val="accent2"/>
                </a:solidFill>
              </a:rPr>
              <a:t>/</a:t>
            </a:r>
          </a:p>
          <a:p>
            <a:pPr lvl="2" eaLnBrk="1" hangingPunct="1">
              <a:lnSpc>
                <a:spcPct val="90000"/>
              </a:lnSpc>
              <a:buFontTx/>
              <a:buNone/>
            </a:pPr>
            <a:r>
              <a:rPr lang="en-US" altLang="zh-CN" sz="3600"/>
              <a:t>);</a:t>
            </a:r>
            <a:endParaRPr lang="zh-CN" alt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5A56D4A9-A138-4A0A-A62B-478F57F873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E02864-5C2D-4B35-AA12-63ABCF6AB95F}" type="slidenum">
              <a:rPr lang="zh-CN" altLang="en-US"/>
              <a:pPr eaLnBrk="1" hangingPunct="1"/>
              <a:t>9</a:t>
            </a:fld>
            <a:endParaRPr lang="en-US" altLang="zh-CN"/>
          </a:p>
        </p:txBody>
      </p:sp>
      <p:sp>
        <p:nvSpPr>
          <p:cNvPr id="10243" name="Rectangle 2">
            <a:extLst>
              <a:ext uri="{FF2B5EF4-FFF2-40B4-BE49-F238E27FC236}">
                <a16:creationId xmlns:a16="http://schemas.microsoft.com/office/drawing/2014/main" id="{626B14E5-B067-4070-BAFD-C7DAC72423E4}"/>
              </a:ext>
            </a:extLst>
          </p:cNvPr>
          <p:cNvSpPr>
            <a:spLocks noGrp="1" noChangeArrowheads="1"/>
          </p:cNvSpPr>
          <p:nvPr>
            <p:ph type="title"/>
          </p:nvPr>
        </p:nvSpPr>
        <p:spPr/>
        <p:txBody>
          <a:bodyPr/>
          <a:lstStyle/>
          <a:p>
            <a:pPr eaLnBrk="1" hangingPunct="1"/>
            <a:r>
              <a:rPr lang="en-US" altLang="zh-CN" sz="4000">
                <a:solidFill>
                  <a:srgbClr val="3333CC"/>
                </a:solidFill>
              </a:rPr>
              <a:t>5.1.2 </a:t>
            </a:r>
            <a:r>
              <a:rPr lang="zh-CN" altLang="en-US" sz="4000" b="1">
                <a:solidFill>
                  <a:srgbClr val="3333CC"/>
                </a:solidFill>
              </a:rPr>
              <a:t>实体完整性检查和违约处理</a:t>
            </a:r>
          </a:p>
        </p:txBody>
      </p:sp>
      <p:sp>
        <p:nvSpPr>
          <p:cNvPr id="10244" name="Rectangle 3">
            <a:extLst>
              <a:ext uri="{FF2B5EF4-FFF2-40B4-BE49-F238E27FC236}">
                <a16:creationId xmlns:a16="http://schemas.microsoft.com/office/drawing/2014/main" id="{E23BE4D0-416E-4CE4-8E67-1567625840F8}"/>
              </a:ext>
            </a:extLst>
          </p:cNvPr>
          <p:cNvSpPr>
            <a:spLocks noGrp="1" noChangeArrowheads="1"/>
          </p:cNvSpPr>
          <p:nvPr>
            <p:ph type="body" idx="1"/>
          </p:nvPr>
        </p:nvSpPr>
        <p:spPr>
          <a:xfrm>
            <a:off x="323850" y="1600200"/>
            <a:ext cx="8604250" cy="4492625"/>
          </a:xfrm>
        </p:spPr>
        <p:txBody>
          <a:bodyPr/>
          <a:lstStyle/>
          <a:p>
            <a:pPr marL="609600" indent="-609600" eaLnBrk="1" hangingPunct="1">
              <a:buFontTx/>
              <a:buNone/>
            </a:pPr>
            <a:r>
              <a:rPr lang="zh-CN" altLang="en-US" sz="3600"/>
              <a:t>    插入或对主码列进行更新操作时，</a:t>
            </a:r>
            <a:r>
              <a:rPr lang="en-US" altLang="zh-CN" sz="3600"/>
              <a:t>RDBMS</a:t>
            </a:r>
            <a:r>
              <a:rPr lang="zh-CN" altLang="en-US" sz="3600"/>
              <a:t>按照实体完整性规则自动进行检查。包括：</a:t>
            </a:r>
          </a:p>
          <a:p>
            <a:pPr marL="990600" lvl="1" indent="-533400" eaLnBrk="1" hangingPunct="1">
              <a:buFontTx/>
              <a:buAutoNum type="circleNumDbPlain"/>
            </a:pPr>
            <a:r>
              <a:rPr lang="zh-CN" altLang="en-US" sz="3600"/>
              <a:t>检查主码值是否唯一，如果不唯一则拒绝插入或修改</a:t>
            </a:r>
          </a:p>
          <a:p>
            <a:pPr marL="990600" lvl="1" indent="-533400" eaLnBrk="1" hangingPunct="1">
              <a:buFontTx/>
              <a:buAutoNum type="circleNumDbPlain"/>
            </a:pPr>
            <a:r>
              <a:rPr lang="zh-CN" altLang="en-US" sz="3600"/>
              <a:t>检查主码的各个属性是否为空，只要有一个为空就拒绝插入或修改</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1396</TotalTime>
  <Words>3083</Words>
  <Application>Microsoft Office PowerPoint</Application>
  <PresentationFormat>全屏显示(4:3)</PresentationFormat>
  <Paragraphs>388</Paragraphs>
  <Slides>58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58</vt:i4>
      </vt:variant>
    </vt:vector>
  </HeadingPairs>
  <TitlesOfParts>
    <vt:vector size="63" baseType="lpstr">
      <vt:lpstr>Arial</vt:lpstr>
      <vt:lpstr>Comic Sans MS</vt:lpstr>
      <vt:lpstr>Garamond</vt:lpstr>
      <vt:lpstr>Times New Roman</vt:lpstr>
      <vt:lpstr>默认设计模板</vt:lpstr>
      <vt:lpstr>数据库系统  An Introduction to Database Systems</vt:lpstr>
      <vt:lpstr>数据库完整性</vt:lpstr>
      <vt:lpstr>为了维护数据库的完整性， DBMS必须能够</vt:lpstr>
      <vt:lpstr>第五章 数据库完整性</vt:lpstr>
      <vt:lpstr>5.1 实体完整性</vt:lpstr>
      <vt:lpstr>5.1.1 定义实体完整性</vt:lpstr>
      <vt:lpstr>例1. 将Student表中的Sno属性定义为码</vt:lpstr>
      <vt:lpstr>实体完整性定义</vt:lpstr>
      <vt:lpstr>5.1.2 实体完整性检查和违约处理</vt:lpstr>
      <vt:lpstr>实体完整性检查和违约处理</vt:lpstr>
      <vt:lpstr>实体完整性检查和违约处理</vt:lpstr>
      <vt:lpstr>5.2 参照完整性</vt:lpstr>
      <vt:lpstr>外码 (Foreign Key)</vt:lpstr>
      <vt:lpstr>5.2.1 参照完整性定义</vt:lpstr>
      <vt:lpstr>例3. 定义SC中的参照完整性</vt:lpstr>
      <vt:lpstr>可能破坏参照完整性的情况及违约处理</vt:lpstr>
      <vt:lpstr>参照完整性违约处理</vt:lpstr>
      <vt:lpstr>例4. 显式说明参照完整性的违约处理示例</vt:lpstr>
      <vt:lpstr>5.3 用户定义的完整性</vt:lpstr>
      <vt:lpstr>5.3 用户定义的完整性</vt:lpstr>
      <vt:lpstr>5.3.1 属性上的约束条件</vt:lpstr>
      <vt:lpstr>属性上的约束条件的定义</vt:lpstr>
      <vt:lpstr>属性上的约束条件的定义</vt:lpstr>
      <vt:lpstr>用CHECK短语指定列值应满足的条件</vt:lpstr>
      <vt:lpstr> 属性上的约束条件检查和违约处理</vt:lpstr>
      <vt:lpstr>5.3.2 元组上的约束条件</vt:lpstr>
      <vt:lpstr>PowerPoint 演示文稿</vt:lpstr>
      <vt:lpstr>元组上的约束条件检查和违约处理</vt:lpstr>
      <vt:lpstr>5.4 完整性约束命名子句</vt:lpstr>
      <vt:lpstr>PowerPoint 演示文稿</vt:lpstr>
      <vt:lpstr>修改表中的完整性限制</vt:lpstr>
      <vt:lpstr>PowerPoint 演示文稿</vt:lpstr>
      <vt:lpstr>5.5 域中的完整性限制</vt:lpstr>
      <vt:lpstr>PowerPoint 演示文稿</vt:lpstr>
      <vt:lpstr>PowerPoint 演示文稿</vt:lpstr>
      <vt:lpstr>PowerPoint 演示文稿</vt:lpstr>
      <vt:lpstr>PowerPoint 演示文稿</vt:lpstr>
      <vt:lpstr>5.6 断言  </vt:lpstr>
      <vt:lpstr>创建断言的语句格式</vt:lpstr>
      <vt:lpstr>PowerPoint 演示文稿</vt:lpstr>
      <vt:lpstr>PowerPoint 演示文稿</vt:lpstr>
      <vt:lpstr>PowerPoint 演示文稿</vt:lpstr>
      <vt:lpstr>删除断言的语句格式</vt:lpstr>
      <vt:lpstr>5.7 触发器</vt:lpstr>
      <vt:lpstr>5.7 触发器</vt:lpstr>
      <vt:lpstr>5.7.1 定义触发器</vt:lpstr>
      <vt:lpstr>定义触发器的语法说明</vt:lpstr>
      <vt:lpstr>PowerPoint 演示文稿</vt:lpstr>
      <vt:lpstr>PowerPoint 演示文稿</vt:lpstr>
      <vt:lpstr>PowerPoint 演示文稿</vt:lpstr>
      <vt:lpstr>PowerPoint 演示文稿</vt:lpstr>
      <vt:lpstr>PowerPoint 演示文稿</vt:lpstr>
      <vt:lpstr>5.7.2 激活触发器</vt:lpstr>
      <vt:lpstr>PowerPoint 演示文稿</vt:lpstr>
      <vt:lpstr>5.7.3 删除触发器</vt:lpstr>
      <vt:lpstr>5.8 小结</vt:lpstr>
      <vt:lpstr>PowerPoint 演示文稿</vt:lpstr>
      <vt:lpstr>作业 (Page 173)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dc:creator>
  <cp:lastModifiedBy>泽祥 李</cp:lastModifiedBy>
  <cp:revision>416</cp:revision>
  <dcterms:created xsi:type="dcterms:W3CDTF">1601-01-01T00:00:00Z</dcterms:created>
  <dcterms:modified xsi:type="dcterms:W3CDTF">2023-10-30T06:54:52Z</dcterms:modified>
</cp:coreProperties>
</file>