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49" r:id="rId2"/>
    <p:sldId id="44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B0B-A312-4961-8F8D-E7BCB3448B11}" type="datetimeFigureOut">
              <a:rPr lang="zh-Hans-HK" altLang="en-US" smtClean="0"/>
              <a:t>13/11/2023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B04-1DB0-4CBC-BDC5-4A09F5CD979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724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444D-A0F5-4344-A053-3FCA9A698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739" y="780108"/>
            <a:ext cx="6349041" cy="1186132"/>
          </a:xfrm>
        </p:spPr>
        <p:txBody>
          <a:bodyPr>
            <a:noAutofit/>
          </a:bodyPr>
          <a:lstStyle/>
          <a:p>
            <a:pPr algn="ctr"/>
            <a:r>
              <a:rPr lang="en-US" altLang="zh-Hans-HK" sz="6000" dirty="0"/>
              <a:t>W</a:t>
            </a:r>
            <a:r>
              <a:rPr lang="en-US" altLang="zh-CN" sz="6000" dirty="0"/>
              <a:t>eb</a:t>
            </a:r>
            <a:r>
              <a:rPr lang="zh-CN" altLang="en-US" sz="6000" dirty="0"/>
              <a:t>框架编程</a:t>
            </a:r>
            <a:endParaRPr lang="zh-Hans-HK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B6FF2-81A3-4839-9B26-D3A680FE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2990" y="2091436"/>
            <a:ext cx="3692104" cy="10044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注解开发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ans-HK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ans-HK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AD07E-767B-651C-C535-969E94E871F6}"/>
              </a:ext>
            </a:extLst>
          </p:cNvPr>
          <p:cNvSpPr txBox="1"/>
          <p:nvPr/>
        </p:nvSpPr>
        <p:spPr>
          <a:xfrm>
            <a:off x="3814985" y="4374610"/>
            <a:ext cx="513271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张树刚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中国海洋大学计算机科学与技术学院</a:t>
            </a:r>
          </a:p>
          <a:p>
            <a:pPr algn="ctr"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计算生物前沿交叉课题组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&lt;zsg@ouc.edu.cn&gt;</a:t>
            </a:r>
          </a:p>
        </p:txBody>
      </p:sp>
    </p:spTree>
    <p:extLst>
      <p:ext uri="{BB962C8B-B14F-4D97-AF65-F5344CB8AC3E}">
        <p14:creationId xmlns:p14="http://schemas.microsoft.com/office/powerpoint/2010/main" val="22043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5806004-7CB7-45C6-8B41-CFAC4B01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001" y="487476"/>
            <a:ext cx="8911687" cy="1280890"/>
          </a:xfrm>
        </p:spPr>
        <p:txBody>
          <a:bodyPr/>
          <a:lstStyle/>
          <a:p>
            <a:r>
              <a:rPr lang="zh-CN" altLang="en-US" dirty="0"/>
              <a:t>实验三 </a:t>
            </a:r>
            <a:r>
              <a:rPr lang="en-US" altLang="zh-CN" dirty="0"/>
              <a:t>Maven</a:t>
            </a:r>
            <a:r>
              <a:rPr lang="zh-CN" altLang="en-US" dirty="0"/>
              <a:t>依赖管理</a:t>
            </a:r>
            <a:endParaRPr lang="zh-Hans-HK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7BC6E1F-BD67-4214-808B-D710B3D4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64" y="1481959"/>
            <a:ext cx="10360325" cy="464557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理解注解方式与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配置的区别，以及注解如何简化开发；掌握基础的注解开发方法。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、采用纯注解开发方式，实现自定义类的自动装配与管理（要求用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、实现任意一个第三方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的加载与管理（要求用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报告要求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5000"/>
              </a:lnSpc>
              <a:buFont typeface="Wingdings 3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、完整记录实验过程、可在报告中体现代码；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5000"/>
              </a:lnSpc>
              <a:buFont typeface="Wingdings 3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、结合场景谈一下你对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二者关系的理解；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4425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8127</TotalTime>
  <Words>137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Century Gothic</vt:lpstr>
      <vt:lpstr>Wingdings 3</vt:lpstr>
      <vt:lpstr>丝状</vt:lpstr>
      <vt:lpstr>Web框架编程</vt:lpstr>
      <vt:lpstr>实验三 Maven依赖管理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Web框架编程</dc:title>
  <dc:creator>Zhang Shugang</dc:creator>
  <cp:lastModifiedBy>Shugang Zhang</cp:lastModifiedBy>
  <cp:revision>186</cp:revision>
  <dcterms:created xsi:type="dcterms:W3CDTF">2022-08-31T15:24:08Z</dcterms:created>
  <dcterms:modified xsi:type="dcterms:W3CDTF">2023-11-13T08:48:07Z</dcterms:modified>
</cp:coreProperties>
</file>