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449" r:id="rId2"/>
    <p:sldId id="44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4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67B0B-A312-4961-8F8D-E7BCB3448B11}" type="datetimeFigureOut">
              <a:rPr lang="zh-Hans-HK" altLang="en-US" smtClean="0"/>
              <a:t>9/10/2023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6FB04-1DB0-4CBC-BDC5-4A09F5CD9795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7241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9444D-A0F5-4344-A053-3FCA9A698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739" y="780108"/>
            <a:ext cx="6349041" cy="1186132"/>
          </a:xfrm>
        </p:spPr>
        <p:txBody>
          <a:bodyPr>
            <a:noAutofit/>
          </a:bodyPr>
          <a:lstStyle/>
          <a:p>
            <a:pPr algn="ctr"/>
            <a:r>
              <a:rPr lang="en-US" altLang="zh-Hans-HK" sz="6000" dirty="0"/>
              <a:t>W</a:t>
            </a:r>
            <a:r>
              <a:rPr lang="en-US" altLang="zh-CN" sz="6000" dirty="0"/>
              <a:t>eb</a:t>
            </a:r>
            <a:r>
              <a:rPr lang="zh-CN" altLang="en-US" sz="6000" dirty="0"/>
              <a:t>框架编程</a:t>
            </a:r>
            <a:endParaRPr lang="zh-Hans-HK" altLang="en-US" sz="6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B6FF2-81A3-4839-9B26-D3A680FED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2990" y="2091436"/>
            <a:ext cx="3692104" cy="10044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——Maven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项目管理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Hans-HK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Hans-HK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BAD07E-767B-651C-C535-969E94E871F6}"/>
              </a:ext>
            </a:extLst>
          </p:cNvPr>
          <p:cNvSpPr txBox="1"/>
          <p:nvPr/>
        </p:nvSpPr>
        <p:spPr>
          <a:xfrm>
            <a:off x="3814985" y="4374610"/>
            <a:ext cx="513271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张树刚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中国海洋大学计算机科学与技术学院</a:t>
            </a:r>
          </a:p>
          <a:p>
            <a:pPr algn="ctr">
              <a:spcAft>
                <a:spcPts val="600"/>
              </a:spcAf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计算生物前沿交叉课题组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&lt;zsg@ouc.edu.cn&gt;</a:t>
            </a:r>
          </a:p>
        </p:txBody>
      </p:sp>
    </p:spTree>
    <p:extLst>
      <p:ext uri="{BB962C8B-B14F-4D97-AF65-F5344CB8AC3E}">
        <p14:creationId xmlns:p14="http://schemas.microsoft.com/office/powerpoint/2010/main" val="220432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D5806004-7CB7-45C6-8B41-CFAC4B01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001" y="487476"/>
            <a:ext cx="8911687" cy="1280890"/>
          </a:xfrm>
        </p:spPr>
        <p:txBody>
          <a:bodyPr/>
          <a:lstStyle/>
          <a:p>
            <a:r>
              <a:rPr lang="zh-CN" altLang="en-US" dirty="0" smtClean="0"/>
              <a:t>实验二 </a:t>
            </a:r>
            <a:r>
              <a:rPr lang="en-US" altLang="zh-CN" dirty="0" smtClean="0"/>
              <a:t>Maven</a:t>
            </a:r>
            <a:r>
              <a:rPr lang="zh-CN" altLang="en-US" dirty="0"/>
              <a:t>依赖管</a:t>
            </a:r>
            <a:r>
              <a:rPr lang="zh-CN" altLang="en-US" dirty="0" smtClean="0"/>
              <a:t>理</a:t>
            </a:r>
            <a:endParaRPr lang="zh-Hans-HK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7BC6E1F-BD67-4214-808B-D710B3D4F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449" y="1481959"/>
            <a:ext cx="9262744" cy="464557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实验目的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5000"/>
              </a:lnSpc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理解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依赖传递方式，掌握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依赖管理。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endParaRPr lang="en-US" altLang="zh-CN" sz="2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5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、编写三级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，命名为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Top/Mid/Bot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现自上而下的依赖，并结合自己的场景阐述直接依赖和间接依赖的相对关系；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5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、在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中央仓库中检索某个依赖资源的多个版本，分别配置给三级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复现依赖资源版本冲突情形，而后结合自己的场景分别解释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中路径优先、声明优先、特殊优先的意义；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25000"/>
              </a:lnSpc>
              <a:buNone/>
            </a:pP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、针对三级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Projects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目录分别设置可选依赖和排除依赖，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zh-CN" altLang="en-US" sz="20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结果解释二者区别。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报告要</a:t>
            </a: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25000"/>
              </a:lnSpc>
              <a:buFont typeface="Wingdings 3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、完整记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录实验全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过程，关键步骤要截图体现在报告中；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、要求结合实验谈及你对每种实验结果的解释。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442537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8117</TotalTime>
  <Words>292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等线</vt:lpstr>
      <vt:lpstr>微软雅黑</vt:lpstr>
      <vt:lpstr>幼圆</vt:lpstr>
      <vt:lpstr>Arial</vt:lpstr>
      <vt:lpstr>Calibri</vt:lpstr>
      <vt:lpstr>Century Gothic</vt:lpstr>
      <vt:lpstr>Wingdings 3</vt:lpstr>
      <vt:lpstr>丝状</vt:lpstr>
      <vt:lpstr>Web框架编程</vt:lpstr>
      <vt:lpstr>实验二 Maven依赖管理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Web框架编程</dc:title>
  <dc:creator>Zhang Shugang</dc:creator>
  <cp:lastModifiedBy>Zhang Shugang</cp:lastModifiedBy>
  <cp:revision>182</cp:revision>
  <dcterms:created xsi:type="dcterms:W3CDTF">2022-08-31T15:24:08Z</dcterms:created>
  <dcterms:modified xsi:type="dcterms:W3CDTF">2023-10-09T06:14:05Z</dcterms:modified>
</cp:coreProperties>
</file>