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542" r:id="rId2"/>
    <p:sldId id="523" r:id="rId3"/>
    <p:sldId id="631" r:id="rId4"/>
    <p:sldId id="6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3724"/>
    <a:srgbClr val="FFCC00"/>
    <a:srgbClr val="2F6A44"/>
    <a:srgbClr val="BB877C"/>
    <a:srgbClr val="FFFEE4"/>
    <a:srgbClr val="4F618E"/>
    <a:srgbClr val="FFF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24" autoAdjust="0"/>
  </p:normalViewPr>
  <p:slideViewPr>
    <p:cSldViewPr snapToGrid="0">
      <p:cViewPr varScale="1">
        <p:scale>
          <a:sx n="64" d="100"/>
          <a:sy n="64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B0B-A312-4961-8F8D-E7BCB3448B11}" type="datetimeFigureOut">
              <a:rPr lang="zh-Hans-HK" altLang="en-US" smtClean="0"/>
              <a:t>25/12/2023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B04-1DB0-4CBC-BDC5-4A09F5CD979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24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FB04-1DB0-4CBC-BDC5-4A09F5CD9795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6652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FB04-1DB0-4CBC-BDC5-4A09F5CD9795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5991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关于期末综合项目考核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45" y="1820333"/>
            <a:ext cx="8915400" cy="4252475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一、期末考核需要准备的材料：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、项目汇报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2024.01.08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、系统设计报告（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2024.01.15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、系统测试报告（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Deadline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2024.01.15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二、期末成绩组成：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功能互测评分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汇报评分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设计报告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95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关于期末综合项目考核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45" y="182033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：需包括几个部分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本组成员信息及分工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基础功能汇报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特色功能汇报（突出你的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功能复杂性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技术先进性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分钟以内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30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关于期末综合项目考核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45" y="1820334"/>
            <a:ext cx="8695751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系统设计报告（参考）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需求分析图；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实现方案、功能说明（包括特色功能、复杂功能等）；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程序中用到的设计模式；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课程设计中遇到的问题及解决方案；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小组成员的详细分工和职责；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2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关于期末综合项目考核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345" y="1820334"/>
            <a:ext cx="8695751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项目交互测试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两个小组交换各自开发的网站，小组成员负责测试和使用对方小组开发的网站。检查程序的功能是否实现、完整，有无严重的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错误，操作是否简单，界面是否友好等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软件测试之后，提交简要的测试报告，格式自拟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测试分数无需告知对方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全盘照搬开源代码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的小组，将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判定抄袭、给予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测试报告作为本组得分依据，测试评分作为对方得分依据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9200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11243</TotalTime>
  <Words>265</Words>
  <Application>Microsoft Office PowerPoint</Application>
  <PresentationFormat>宽屏</PresentationFormat>
  <Paragraphs>35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Century Gothic</vt:lpstr>
      <vt:lpstr>Wingdings</vt:lpstr>
      <vt:lpstr>Wingdings 3</vt:lpstr>
      <vt:lpstr>丝状</vt:lpstr>
      <vt:lpstr>关于期末综合项目考核</vt:lpstr>
      <vt:lpstr>关于期末综合项目考核</vt:lpstr>
      <vt:lpstr>关于期末综合项目考核</vt:lpstr>
      <vt:lpstr>关于期末综合项目考核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Web框架编程</dc:title>
  <dc:creator>Zhang Shugang</dc:creator>
  <cp:lastModifiedBy>Shugang Zhang</cp:lastModifiedBy>
  <cp:revision>597</cp:revision>
  <dcterms:created xsi:type="dcterms:W3CDTF">2022-08-31T15:24:08Z</dcterms:created>
  <dcterms:modified xsi:type="dcterms:W3CDTF">2023-12-25T09:34:29Z</dcterms:modified>
</cp:coreProperties>
</file>