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67" r:id="rId13"/>
    <p:sldId id="41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08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4" r:id="rId78"/>
    <p:sldId id="335" r:id="rId79"/>
    <p:sldId id="336" r:id="rId80"/>
    <p:sldId id="337" r:id="rId81"/>
    <p:sldId id="338" r:id="rId82"/>
    <p:sldId id="340" r:id="rId83"/>
    <p:sldId id="339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3" r:id="rId96"/>
    <p:sldId id="352" r:id="rId97"/>
    <p:sldId id="406" r:id="rId98"/>
    <p:sldId id="407" r:id="rId99"/>
    <p:sldId id="408" r:id="rId100"/>
    <p:sldId id="409" r:id="rId101"/>
    <p:sldId id="410" r:id="rId102"/>
    <p:sldId id="411" r:id="rId103"/>
    <p:sldId id="256" r:id="rId10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FFFFCC"/>
    <a:srgbClr val="3333CC"/>
    <a:srgbClr val="FF0000"/>
    <a:srgbClr val="FF6600"/>
    <a:srgbClr val="FFFF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4660"/>
  </p:normalViewPr>
  <p:slideViewPr>
    <p:cSldViewPr>
      <p:cViewPr varScale="1">
        <p:scale>
          <a:sx n="81" d="100"/>
          <a:sy n="81" d="100"/>
        </p:scale>
        <p:origin x="165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6 0,0 9 0,0 13 0,4 10 0,7 10 0,1 8 0,-2 2 0,-2 7 0,-3 5 0,-1-4 0,-3 0 0,0 0 0,-2 0 0,1-8 0,-1-11 0,1-16-8191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7:34:07.90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0842.98242"/>
      <inkml:brushProperty name="anchorY" value="-34129.38672"/>
      <inkml:brushProperty name="scaleFactor" value="0.5"/>
    </inkml:brush>
  </inkml:definitions>
  <inkml:trace contextRef="#ctx0" brushRef="#br0">527 190 24575,'0'0'0,"0"5"0,6 1 0,4 0 0,6-1 0,4-2 0,4-1 0,1-1 0,7 0 0,6-1 0,0 0 0,4-1 0,3 1 0,-2 0 0,-4 0 0,2 0 0,2 0 0,-3 0 0,2 0 0,-3 0 0,3 0 0,-4 0 0,-2 0 0,-4 0 0,-2 0 0,3 0 0,0 0 0,-2 0 0,-1 0 0,-1 0 0,4 0 0,-1 0 0,0 0 0,-2 0 0,0 0 0,-3 0 0,0 0 0,0 0 0,4 0 0,1 0 0,4 0 0,0 0 0,4 0 0,3 0 0,3 0 0,8 0 0,13 0 0,2 0 0,-2 0 0,-7 0 0,-9 0 0,-4 0 0,-6 0 0,-6 0 0,-4 0 0,-2 0 0,-3 0 0,5 0 0,5 0 0,0 0 0,4 0 0,-1 0 0,2 0 0,3 0 0,-2 0 0,-3 0 0,-5 0 0,-2 0 0,-3 0 0,-2 0 0,-1 0 0,0 0 0,-1 0 0,1 0 0,0 0 0,-1 0 0,1 0 0,0 0 0,1 0 0,-1 0 0,0 0 0,0 0 0,6 0 0,-1 0 0,1 0 0,-2 0 0,0 0 0,-2 0 0,-1 0 0,5 0 0,0 0 0,-1 0 0,0 0 0,-2 0 0,-1 0 0,4 0 0,5 0 0,5 0 0,5 0 0,8 0 0,-4 0 0,-3 0 0,4 5 0,-5 5 0,-5 1 0,-5-1 0,-3 2 0,-5-1 0,-7 3 0,-1 7 0,-1 5 0,-4 6 0,0 8 0,2 10 0,2 4 0,-2 8 0,-5-5 0,-4 0 0,-3-2 0,-3-2 0,-2 5 0,-1-6 0,-1-5 0,0-7 0,0-5 0,1-4 0,-1-4 0,1-1 0,0-1 0,0 0 0,0 6 0,0 5 0,-5-5 0,-1-1 0,1 3 0,0 0 0,-3-2 0,-5-1 0,-4-6 0,-9-7 0,-19-6 0,-7-5 0,-10-3 0,-3-3 0,11 5 0,8-1 0,-3 0 0,-4 4 0,-7 5 0,4 5 0,10 3 0,3 3 0,6 1 0,9 2 0,3 10 0,8 1 0,1 0 0,-1-2 0,-7-3 0,-8-3 0,-1-7 0,-7-1 0,-4-6 0,-13-6 0,-15 2 0,4 2 0,1-2 0,-6-2 0,3-3 0,-2-3 0,-2-2 0,4-1 0,-1-1 0,-1 0 0,4-1 0,3 1 0,4-1 0,9 1 0,-3 0 0,2 0 0,0 0 0,-5 0 0,0 0 0,0 0 0,6 0 0,2 0 0,1 0 0,0 0 0,-1 0 0,-5 0 0,4 0 0,-11-5 0,-6-6 0,6 0 0,-19-4 0,3-3 0,7 2 0,0-3 0,1 5 0,9 3 0,9 3 0,3 4 0,-2-3 0,9-4 0,5 0 0,5 2 0,4 2 0,1 3 0,2 1 0,0-3 0,0-6 0,0 2 0,0 0 0,-1-2 0,0 2 0,0 1 0,0-2 0,0 2 0,-1-3 0,1-3 0,0-5 0,0-2 0,-1-2 0,6-2 0,0 5 0,1 0 0,-2-1 0,-1 0 0,-1-2 0,4 0 0,0-7 0,-1-5 0,-1-1 0,-1 1 0,4-3 0,-1-4 0,5 3 0,-2-3 0,5 4 0,-3-3 0,3 3 0,3 3 0,3-2 0,3-3 0,1 2 0,1-2 0,1 2 0,1 3 0,-1 2 0,1-6 0,-1-5 0,1 2 0,-1 3 0,0-7 0,0 3 0,5 4 0,1-2 0,5-7 0,4-2 0,4-2 0,-2 4 0,-3 5 0,1 5 0,2 6 0,3 8 0,2 9 0,1 6 0,2 5 0,1 3 0,1 3 0,-1 0 0,1 1 0,0-1 0,-1 0 0,1 0 0,-1-1 0,0 1 0,0-1 0,1 0 0,-1 0 0,0 5 0,0 5 0,0 6 0,-5 5 0,0 2 0,-5-2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2.60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6218.36328"/>
      <inkml:brushProperty name="anchorY" value="-73688.9375"/>
      <inkml:brushProperty name="scaleFactor" value="0.5"/>
    </inkml:brush>
  </inkml:definitions>
  <inkml:trace contextRef="#ctx0" brushRef="#br0">806 0 24575,'0'0'0,"0"9"0,0 9 0,0 8 0,0 15 0,-5 1 0,-1 1 0,1 2 0,1-3 0,1 1 0,-5 7 0,-3-8 0,0-4 0,1-20 0,10-18 0,0 0 0,0 0 0,0 0 0,-1 0 0,1 0 0,0 0 0,0 0 0,0 1 0,0-1 0,0 0 0,-1 0 0,1 0 0,0 0 0,0 0 0,0 0 0,0 0 0,-1 0 0,1 0 0,0 0 0,0 0 0,0 0 0,0 0 0,-1 0 0,1 0 0,0 0 0,0 0 0,0 0 0,0 0 0,-1 0 0,1 0 0,0 0 0,0 0 0,0 0 0,0 0 0,-1 0 0,1 0 0,0 0 0,0-1 0,0 1 0,0 0 0,0 0 0,-1 0 0,1 0 0,0 0 0,0 0 0,0-1 0,0 1 0,0 0 0,0 0 0,0 0 0,0 0 0,0-1 0,0 1 0,-1 0 0,-4-15 0,3-10 0,0-4 0,2-3 0,0 1 0,-5 0 0,-5 7 0,-6 7 0,-4 5 0,-3 6 0,-3 8 0,0 8 0,-7 2 0,1-1 0,-6-2 0,-14 2 0,-10-1 0,-3-3 0,-11 4 0,2 3 0,8-2 0,11-1 0,20-4 0,24-2 0,32-2 0,25-2 0,17-1 0,18-5 0,6-6 0,-2-1 0,-2 2 0,-11-3 0,-14 2 0,-5 2 0,-10 3 0,-2 2 0,-4 2 0,7 1 0,-3 7 0,3 5 0,-3 5 0,-3 5 0,-4-2 0,-3 2 0,-8-5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3.07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7495.33203"/>
      <inkml:brushProperty name="anchorY" value="-75099.28906"/>
      <inkml:brushProperty name="scaleFactor" value="0.5"/>
    </inkml:brush>
  </inkml:definitions>
  <inkml:trace contextRef="#ctx0" brushRef="#br0">0 54 24575,'0'0'0,"5"0"0,6 0 0,5 0 0,4 0 0,14 0 0,13 0 0,12 0 0,14 0 0,7 0 0,-2 0 0,7 0 0,-1 0 0,0-5 0,-17-5 0,-12-1 0,-6-4 0,-15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3.64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9392.26172"/>
      <inkml:brushProperty name="anchorY" value="-76061.125"/>
      <inkml:brushProperty name="scaleFactor" value="0.5"/>
    </inkml:brush>
  </inkml:definitions>
  <inkml:trace contextRef="#ctx0" brushRef="#br0">193 1 24575,'0'0'0,"5"0"0,6 5 0,0 6 0,-2 5 0,-1 5 0,-3 13 0,-2 7 0,-1 13 0,-7 3 0,-6 13 0,-10 5 0,-11-1 0,-2-9 0,-2-5 0,1-4 0,8-8 0,2-13 0,11-21 0,14-14 0,-1 0 0,1 0 0,0 0 0,0 0 0,0 0 0,-1 0 0,1 0 0,0 0 0,0 0 0,-1 0 0,1 0 0,0 0 0,0 0 0,0 0 0,-1-1 0,1 1 0,0 0 0,0 0 0,0 0 0,-1 0 0,1 0 0,0 0 0,0-1 0,0 1 0,-1 0 0,1 0 0,0 0 0,0 0 0,0-1 0,0 1 0,0 0 0,0 0 0,0 0 0,-1-1 0,1 1 0,0 0 0,0 0 0,0-1 0,0 1 0,0 0 0,0 0 0,0-1 0,0 1 0,0 0 0,0 0 0,0 0 0,0-1 0,4-13 0,12-14 0,8-9 0,4-7 0,-3 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4.06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8279.96484"/>
      <inkml:brushProperty name="anchorY" value="-75611.91406"/>
      <inkml:brushProperty name="scaleFactor" value="0.5"/>
    </inkml:brush>
  </inkml:definitions>
  <inkml:trace contextRef="#ctx0" brushRef="#br0">0 20 24575,'0'0'0,"0"-4"0,5-2 0,6 0 0,5 2 0,4 6 0,4 7 0,-3 5 0,0 6 0,1-1 0,0 6 0,-3 2 0,0 2 0,2-1 0,0 6 0,2-1 0,-4-5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4.65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9580.33203"/>
      <inkml:brushProperty name="anchorY" value="-76875.36719"/>
      <inkml:brushProperty name="scaleFactor" value="0.5"/>
    </inkml:brush>
  </inkml:definitions>
  <inkml:trace contextRef="#ctx0" brushRef="#br0">0 1 24575,'0'0'0,"0"4"0,0 12 0,0 6 0,0 9 0,0 2 0,0 6 0,0 0 0,0-2 0,0-3 0,0-2 0,0-3 0,5-7 0,1-11 0,-5-12 0,-1 1 0,0 0 0,1 0 0,-1 0 0,1 0 0,-1 0 0,1 0 0,-1 0 0,1 0 0,-1 0 0,0-1 0,1 1 0,-1 0 0,1 0 0,-1 0 0,0-1 0,1 1 0,-1 0 0,0 0 0,1-1 0,-1 1 0,0 0 0,1-1 0,-1 0 0,16-15 0,-2-3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7.04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0646.86328"/>
      <inkml:brushProperty name="anchorY" value="-78200.10938"/>
      <inkml:brushProperty name="scaleFactor" value="0.5"/>
    </inkml:brush>
  </inkml:definitions>
  <inkml:trace contextRef="#ctx0" brushRef="#br0">252 138 24575,'0'0'0,"0"9"0,0 14 0,0 9 0,0 9 0,0 1 0,5 14 0,5 8 0,1-3 0,-1-1 0,-3-23 0,-6-38 0,-1 1 0,0 0 0,0 1 0,0-1 0,0 0 0,0 1 0,0-1 0,0 1 0,0-1 0,1 0 0,-1 1 0,0-1 0,0 0 0,0 1 0,1-1 0,-1 0 0,0 1 0,0-1 0,1 0 0,-1 0 0,0 1 0,0-1 0,1 0 0,-1 0 0,0 1 0,1-1 0,-1 0 0,0 0 0,1 0 0,-1 0 0,1 0 0,-1 1 0,0-1 0,1 0 0,-1 0 0,0 0 0,1 0 0,0 0 0,0 0 0,0-1 0,0 0 0,1 0 0,-1 0 0,0 0 0,0 0 0,-1 0 0,1 0 0,0 0 0,0 0 0,0 0 0,-1 0 0,2-3 0,10-25 0,-1-6 0,1-8 0,-1 0 0,-3 4 0,-3-3 0,-1 4 0,-3 3 0,-5 2 0,-2 4 0,1-4 0,0 1 0,6-5 0,7 7 0,7 6 0,5 8 0,3 6 0,3 5 0,1 3 0,0 3 0,1 0 0,-1 0 0,5 1 0,0 4 0,-5 6 0,-2 9 0,-1 5 0,-5 9 0,-6 5 0,-4 1 0,-5 3 0,-2-2 0,-2 1 0,0-3 0,-1 1 0,0-2 0,0-3 0,0-4 0,1-2 0,-5-2 0,-1-1 0,-4-1 0,-5-6 0,1 1 0,-3-6 0,-7-4 0,2-10 0,19-3 0,1 1 0,0 0 0,0 0 0,0-1 0,0 1 0,0 0 0,0-1 0,0 1 0,0-1 0,-1-1 0,-16-23 0,5-5 0,0-7 0,-2-6 0,-3 2 0,4 2 0,-3 9 0,9 9 0,9 8 0,9 7 0,-3 9 0,-6 8 0,-23 13 0,-22 9 0,-22 9 0,-18 2 0,-6-3 0,2-2 0,29-9 0,24-9 0,36-20 0,0 0 0,-1 1 0,1-1 0,0 0 0,-1 0 0,1 0 0,-1 1 0,1-1 0,0 0 0,-1 0 0,1 1 0,0-1 0,0 0 0,-1 1 0,1-1 0,0 0 0,0 1 0,-1-1 0,1 0 0,0 1 0,0-1 0,0 1 0,0-1 0,0 0 0,-1 1 0,1-1 0,0 1 0,0-1 0,0 1 0,0-1 0,0 0 0,0 1 0,0-1 0,1 1 0,-1 0 0,1 0 0,0 0 0,1-1 0,-1 1 0,1 0 0,-1-1 0,1 1 0,-1-1 0,1 1 0,-1-1 0,1 0 0,-1 0 0,4 0 0,30 3 0,17-3 0,1-1 0,-8 4 0,-10 6 0,-12 6 0,-10 4 0,-6 4 0,-5 2 0,-3-3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7.75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1698.13672"/>
      <inkml:brushProperty name="anchorY" value="-79862.78906"/>
      <inkml:brushProperty name="scaleFactor" value="0.5"/>
    </inkml:brush>
  </inkml:definitions>
  <inkml:trace contextRef="#ctx0" brushRef="#br0">1 214 24575,'0'0'0,"4"-5"0,13-6 0,9-5 0,5-4 0,3 2 0,4-3 0,0 0 0,8-2 0,3-1 0,-2 4 0,1 5 0,-4 5 0,0 4 0,-4 3 0,-3 2 0,0 1 0,-1 1 0,-8 5 0,-8 6 0,-12-1 0,-12 4 0,-4 4 0,-6 2 0,0-2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8.16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3346.35547"/>
      <inkml:brushProperty name="anchorY" value="-80769.21875"/>
      <inkml:brushProperty name="scaleFactor" value="0.5"/>
    </inkml:brush>
  </inkml:definitions>
  <inkml:trace contextRef="#ctx0" brushRef="#br0">66 1 24575,'0'0'0,"0"4"0,0 7 0,0 5 0,-5 10 0,-1 3 0,-4 12 0,-5-4 0,1-2 0,2-2 0,8-13 0,4-20 0,0 0 0,0 0 0,0 0 0,0 1 0,0-1 0,0 0 0,0 0 0,0 1 0,0-1 0,0 0 0,0 0 0,0 1 0,0-1 0,1 0 0,-1 0 0,0 1 0,0-1 0,0 0 0,0 0 0,0 1 0,0-1 0,1 0 0,-1 0 0,0 0 0,0 0 0,0 1 0,1-1 0,-1 0 0,0 0 0,0 0 0,1 0 0,-1 0 0,0 0 0,0 1 0,0-1 0,1 0 0,7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8.54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2277.28906"/>
      <inkml:brushProperty name="anchorY" value="-80012.39844"/>
      <inkml:brushProperty name="scaleFactor" value="0.5"/>
    </inkml:brush>
  </inkml:definitions>
  <inkml:trace contextRef="#ctx0" brushRef="#br0">0 1 24575,'0'0'0,"4"0"0,13 0 0,4 5 0,0 6 0,1 5 0,-3 4 0,0 4 0,6-4 0,1-4 0,-3-5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9.19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3490.35547"/>
      <inkml:brushProperty name="anchorY" value="-81152.24219"/>
      <inkml:brushProperty name="scaleFactor" value="0.5"/>
    </inkml:brush>
  </inkml:definitions>
  <inkml:trace contextRef="#ctx0" brushRef="#br0">458 0 24575,'0'0'0,"-4"0"0,-7 10 0,0 6 0,1 6 0,-2 13 0,-4 8 0,2 6 0,-2 14 0,-8 7 0,-8 12 0,-7 8 0,-1 2 0,1-6 0,3-13 0,-2-9 0,2-12 0,3-9 0,6-9 0,14-15 0,7-14 0,10-12 0,9-10 0,11-6 0,-1-4 0,-2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7.5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24575,'0'0'0,"5"0"0,17 5 0,4 5 0,11 6 0,6 10 0,-5 3 0,-3-4 0,-4 1 0,-7-6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9.75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2102.07422"/>
      <inkml:brushProperty name="anchorY" value="-80987.17969"/>
      <inkml:brushProperty name="scaleFactor" value="0.5"/>
    </inkml:brush>
  </inkml:definitions>
  <inkml:trace contextRef="#ctx0" brushRef="#br0">1 0 24575,'0'0'0,"4"0"0,7 6 0,0 4 0,-1 12 0,-3 3 0,-2 10 0,-2 0 0,-1 6 0,-1 8 0,-2-1 0,1 2 0,0-5 0,-1-4 0,1 0 0,0-4 0,-1-2 0,1-4 0,0-2 0,6-7 0,9-7 0,-15-15 0,1 0 0,0 0 0,0 0 0,0 1 0,0-1 0,-1 0 0,1 0 0,0 0 0,0 0 0,0 0 0,0 0 0,0 0 0,0 0 0,0 0 0,0 0 0,0 0 0,1-1 0,0-3 0,1 2 0,-1 0 0,0 0 0,0-1 0,0 1 0,0-1 0,0 1 0,1-5 0,20-38 0,-4-2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0.39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3269.74609"/>
      <inkml:brushProperty name="anchorY" value="-82500.96094"/>
      <inkml:brushProperty name="scaleFactor" value="0.5"/>
    </inkml:brush>
  </inkml:definitions>
  <inkml:trace contextRef="#ctx0" brushRef="#br0">1 134 24575,'0'0'0,"4"0"0,7 0 0,5 0 0,15 0 0,14-5 0,2-5 0,10-6 0,6-4 0,-4-4 0,-6 3 0,-7 5 0,-8 5 0,-6 4 0,-3 3 0,-8 8 0,-21-3 0,1-1 0,-1 0 0,1 1 0,0-1 0,-1 1 0,1-1 0,-1 0 0,1 1 0,-1 0 0,1-1 0,-1 1 0,1-1 0,-1 1 0,1-1 0,-1 1 0,0 0 0,1-1 0,-1 2 0,4 15 0,-16 4 0,-1-1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0.96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4825.55859"/>
      <inkml:brushProperty name="anchorY" value="-83455.38281"/>
      <inkml:brushProperty name="scaleFactor" value="0.5"/>
    </inkml:brush>
  </inkml:definitions>
  <inkml:trace contextRef="#ctx0" brushRef="#br0">70 0 24575,'0'0'0,"0"5"0,0 11 0,0 11 0,0 9 0,0 13 0,0 11 0,0 9 0,0 0 0,-5 3 0,-6 3 0,0-9 0,2-10 0,1-4 0,3-9 0,2-6 0,1-5 0,2-3 0,-5-8 0,0-17 0,0-6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2.29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3740.61328"/>
      <inkml:brushProperty name="anchorY" value="-83255.57031"/>
      <inkml:brushProperty name="scaleFactor" value="0.5"/>
    </inkml:brush>
  </inkml:definitions>
  <inkml:trace contextRef="#ctx0" brushRef="#br0">341 0 24575,'0'0'0,"-5"5"0,-6 6 0,-5 5 0,-5-1 0,-7 3 0,-3-3 0,-12 2 0,1-3 0,1 1 0,3-2 0,3 1 0,9 3 0,28-17 0,-2 0 0,-1 0 0,1 1 0,-1-1 0,1 1 0,0-1 0,-1 1 0,1-1 0,0 1 0,-1-1 0,1 1 0,0-1 0,0 1 0,-1-1 0,1 1 0,0 0 0,0-1 0,0 1 0,0-1 0,0 1 0,0-1 0,0 1 0,0 0 0,0-1 0,0 1 0,1 0 0,0 0 0,0 0 0,0 0 0,0 0 0,0 0 0,1 0 0,-1 0 0,0 0 0,0 0 0,1-1 0,-1 1 0,1-1 0,-1 1 0,3 0 0,33 2 0,17-9 0,12-7 0,2-7 0,-5-3 0,-9 2 0,-8 4 0,-9 5 0,-5 5 0,-4 3 0,-2 2 0,-2 7 0,1 1 0,0 6 0,-6 4 0,-4 9 0,-10 9 0,-10 2 0,1-32 0,2 1 0,-1 0 0,1 0 0,-1-1 0,-7 9 0,5-9 0,0 1 0,0 0 0,-1 0 0,-9 5 0,-36 17 0,-5-2 0,-4-6 0,4-6 0,8-5 0,7 2 0,11 2 0,31-12 0,-2 0 0,0 0 0,0 1 0,1-1 0,-1 1 0,0-1 0,1 1 0,-1-1 0,1 1 0,-1-1 0,1 1 0,-1 0 0,1-1 0,-1 1 0,1 0 0,-1-1 0,1 1 0,-1 1 0,1-2 0,0 0 0,0 1 0,0-1 0,0 0 0,0 1 0,0-1 0,0 0 0,0 1 0,0-1 0,0 0 0,0 1 0,0-1 0,0 0 0,0 1 0,0-1 0,1 0 0,-1 1 0,0-1 0,0 0 0,0 0 0,1 1 0,-1-1 0,0 0 0,0 0 0,1 1 0,-1-1 0,0 0 0,1 0 0,-1 0 0,1 1 0,20 5 0,13-2 0,4-1 0,1-2 0,4-6 0,-3-6 0,3 0 0,-4 0 0,-3 4 0,-3 1 0,-8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2.81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5041.08984"/>
      <inkml:brushProperty name="anchorY" value="-84637.82813"/>
      <inkml:brushProperty name="scaleFactor" value="0.5"/>
    </inkml:brush>
  </inkml:definitions>
  <inkml:trace contextRef="#ctx0" brushRef="#br0">0 113 24575,'0'0'0,"5"0"0,6 0 0,6 0 0,8-5 0,-1-5 0,7-1 0,5-4 0,1 2 0,-1 2 0,-3 3 0,9-2 0,-2-3 0,-1 1 0,-9 8 0,-13 7 0,-17-3 0,1 1 0,-1-1 0,0 0 0,1 1 0,-1-1 0,0 0 0,0 1 0,1-1 0,-1 0 0,0 1 0,0-1 0,0 0 0,0 1 0,1-1 0,-1 1 0,0-1 0,0 1 0,0-1 0,0 0 0,0 1 0,0-1 0,0 1 0,0-1 0,0 1 0,0-1 0,0 0 0,-1 2 0,-12 16 0,-10-1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3.64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6423.52344"/>
      <inkml:brushProperty name="anchorY" value="-85606.20313"/>
      <inkml:brushProperty name="scaleFactor" value="0.5"/>
    </inkml:brush>
  </inkml:definitions>
  <inkml:trace contextRef="#ctx0" brushRef="#br0">210 0 24575,'0'0'0,"-8"0"0,-5 11 0,-2 5 0,-5 5 0,-2 4 0,2 7 0,0 6 0,-1-4 0,-2-2 0,5-2 0,4-3 0,-1 5 0,14-11 0,1-20 0,1 0 0,-1 0 0,0 0 0,0 0 0,1 0 0,-1 0 0,1-1 0,-1 1 0,1 0 0,-1 0 0,1 0 0,-1 0 0,1-1 0,0 1 0,0 1 0,15 6 0,6-4 0,4-3 0,1-1 0,2 9 0,-1 6 0,0 0 0,-1-7 0,-26-9 0,1 1 0,-1 0 0,1 0 0,-1 0 0,1-1 0,0 1 0,-1 0 0,1-1 0,-1 1 0,1-1 0,0 1 0,1-2 0,18-13 0,-5-6 0,-5-10 0,-4-8 0,-3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4.28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7521.28906"/>
      <inkml:brushProperty name="anchorY" value="-86868.83594"/>
      <inkml:brushProperty name="scaleFactor" value="0.5"/>
    </inkml:brush>
  </inkml:definitions>
  <inkml:trace contextRef="#ctx0" brushRef="#br0">1 0 24575,'0'0'0,"0"9"0,5 19 0,11 15 0,0 3 0,4 5 0,3 3 0,-4-5 0,-4-5 0,1-6 0,-5-5 0,3-3 0,2-8 0,3-2 0,-3 0 0,3-5 0,6-3 0,-3 0 0,1-2 0,1-3 0,0 3 0,-4-7 0,-5-7 0,-5-13 0,-4-11 0,-3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5.02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8934.48438"/>
      <inkml:brushProperty name="anchorY" value="-88364.15625"/>
      <inkml:brushProperty name="scaleFactor" value="0.5"/>
    </inkml:brush>
  </inkml:definitions>
  <inkml:trace contextRef="#ctx0" brushRef="#br0">186 0 24575,'0'0'0,"0"5"0,-5 12 0,-6 9 0,-5 5 0,-4 8 0,2 0 0,3-2 0,-1-2 0,-2 2 0,-1-7 0,2-13 0,17-18 0,-1 2 0,1-1 0,0 0 0,-1 0 0,1 1 0,-1-1 0,1 0 0,-1 0 0,1 0 0,-1 0 0,1 0 0,-1 1 0,1-1 0,-1 0 0,1 0 0,-1 0 0,1 0 0,-1-1 0,1 1 0,0 0 0,-1 0 0,1 0 0,-1 0 0,1 0 0,-1-1 0,1 1 0,-1-1 0,-8-11 0,3-20 0,3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5.44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7732.86719"/>
      <inkml:brushProperty name="anchorY" value="-87583.28906"/>
      <inkml:brushProperty name="scaleFactor" value="0.5"/>
    </inkml:brush>
  </inkml:definitions>
  <inkml:trace contextRef="#ctx0" brushRef="#br0">1 0 24575,'0'0'0,"0"9"0,5 8 0,0 5 0,6 2 0,4-2 0,-1 0 0,-3 1 0,-2 10 0,2 2 0,2-5 0,0-6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6.75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8855.64844"/>
      <inkml:brushProperty name="anchorY" value="-88860.10938"/>
      <inkml:brushProperty name="scaleFactor" value="0.5"/>
    </inkml:brush>
  </inkml:definitions>
  <inkml:trace contextRef="#ctx0" brushRef="#br0">50 0 24575,'0'0'0,"5"0"0,1 6 0,-6 4 0,-1 11 0,-6 10 0,-7-2 0,-4 1 0,1-1 0,14-6 0,3-1 0,5-1 0,0 1 0,0 1 0,-1 1 0,-2 1 0,0 0 0,-1 6 0,-1 1 0,5-5 0,6-7 0,4-6 0,5-6 0,4-4 0,-4-9 0,-4-6 0,-5-11 0,1 0 0,2-13 0,-2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7.8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77.04871"/>
      <inkml:brushProperty name="anchorY" value="-1173.453"/>
      <inkml:brushProperty name="scaleFactor" value="0.5"/>
    </inkml:brush>
  </inkml:definitions>
  <inkml:trace contextRef="#ctx0" brushRef="#br0">0 0 24575,'0'0'0,"5"0"0,6 0 0,5 0 0,4 0 0,-2 6 0,-3 4 0,-4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9.73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70006.89063"/>
      <inkml:brushProperty name="anchorY" value="-90225.80469"/>
      <inkml:brushProperty name="scaleFactor" value="0.5"/>
    </inkml:brush>
  </inkml:definitions>
  <inkml:trace contextRef="#ctx0" brushRef="#br0">122 291 24575,'0'0'0,"0"-4"0,5-2 0,11 0 0,16-3 0,4 0 0,8-3 0,5-4 0,2 2 0,7 2 0,6 3 0,6 4 0,-1 2 0,-8 2 0,-4 0 0,-9 2 0,-12 5 0,-11 5 0,-26-11 0,2 1 0,-1-1 0,1 1 0,-1-1 0,0 1 0,1-1 0,-1 1 0,1 0 0,-1-1 0,0 1 0,0 0 0,1-1 0,-1 1 0,0 0 0,0-1 0,0 1 0,0 0 0,0-1 0,0 1 0,0 0 0,0-1 0,0 1 0,0 0 0,0 0 0,-1 1 0,0 0 0,0 0 0,0 0 0,0-1 0,0 1 0,0 0 0,0-1 0,-1 1 0,1-1 0,-3 3 0,-26 25 0,-6 2 0,-8 1 0,1-5 0,3-8 0,-2-5 0,-2-7 0,3 2 0,3 2 0,4-1 0,8-6 0,14-9 0,11 4 0,1 0 0,0 0 0,-1 0 0,1 1 0,0-1 0,0 0 0,0 0 0,0 0 0,0 0 0,0 0 0,0 0 0,0 1 0,0-1 0,0 0 0,0 0 0,0 0 0,1-1 0,9-26 0,9-6 0,10-6 0,8-5 0,2-4 0,-1 3 0,-7-1 0,-9 4 0,-7 5 0,-12 8 0,-5 21 0,-3 13 0,-5 26 0,-11 20 0,-4 14 0,-8 10 0,-2 1 0,0 2 0,-4-4 0,2-11 0,8-10 0,2-9 0,2-9 0,1-4 0,5-4 0,1-6 0,-2-7 0,-1 0 0,-1-3 0,-2-3 0,-1-3 0,-1 4 0,0 3 0,-1 5 0,1 4 0,5 3 0,5-8 0,10-10 0,11-5 0,19-8 0,12-7 0,14-5 0,18-3 0,3-9 0,5 0 0,-3 4 0,-9 7 0,0 2 0,-10-1 0,-7 5 0,-8 4 0,-6-2 0,-14 4 0,-14 7 0,-7 8 0,-9 2 0,-6 6 0,0 4 0,-2-2 0,-8 2 0,-7 3 0,-1 1 0,5 1 0,7-8 0,18-11 0,6-9 0,11-4 0,6-1 0,5 1 0,8 2 0,1 8 0,-4 7 0,-6 7 0,-2 0 0,0-2 0,-5 8 0,-9-4 0,-9 3 0,-10-4 0,-5 2 0,0 0 0,2 3 0,10-3 0,9-4 0,9-5 0,6-3 0,10-3 0,9 3 0,6 4 0,11 0 0,-2-1 0,1-2 0,0-3 0,0 4 0,-1 4 0,-4-1 0,-7 4 0,-4-2 0,-11 2 0,-8-2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26.48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874.29651"/>
      <inkml:brushProperty name="anchorY" value="-575.50653"/>
      <inkml:brushProperty name="scaleFactor" value="0.5"/>
    </inkml:brush>
  </inkml:definitions>
  <inkml:trace contextRef="#ctx0" brushRef="#br0">1 1 24575,'0'0'0,"0"4"0,5 8 0,10 4 0,7 4 0,-2 4 0,3-4 0,-5 2 0,-4-1 0,0 2 0,-3 1 0,2 11 0,3 2 0,2 5 0,4-2 0,-4-7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27.46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20.01367"/>
      <inkml:brushProperty name="anchorY" value="-1964.79004"/>
      <inkml:brushProperty name="scaleFactor" value="0.5"/>
    </inkml:brush>
  </inkml:definitions>
  <inkml:trace contextRef="#ctx0" brushRef="#br0">1 1 24575,'0'0'0,"4"0"0,8 0 0,4 0 0,4 0 0,9 0 0,7 0 0,2 0 0,9 0 0,-6 5 0,7 6 0,-4 5 0,2-1 0,-4 3 0,-4 3 0,-8 1 0,-5 7 0,-2 7 0,-1 1 0,1-1 0,-5 3 0,-10 4 0,-9-37 0,1 0 0,-1 1 0,1-1 0,-1 0 0,-3 8 0,1-5 0,0 0 0,-1 0 0,-7 13 0,-18 18 0,-9-4 0,-1-5 0,1-8 0,3-7 0,2-7 0,2-5 0,3-2 0,1-3 0,1 0 0,0 0 0,1-1 0,-1 1 0,0 1 0,0-1 0,0 1 0,0 0 0,0 0 0,10 0 0,11 0 0,11 0 0,9 0 0,6 0 0,9 0 0,3 0 0,0 0 0,-5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28.18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332.1958"/>
      <inkml:brushProperty name="anchorY" value="-3557.29614"/>
      <inkml:brushProperty name="scaleFactor" value="0.5"/>
    </inkml:brush>
  </inkml:definitions>
  <inkml:trace contextRef="#ctx0" brushRef="#br0">215 1 24575,'0'0'0,"0"4"0,-6 2 0,-4 5 0,-1 4 0,-4 9 0,2 9 0,-2 8 0,-4-5 0,-1-1 0,-3 1 0,-2-7 0,-1 4 0,5-3 0,10-5 0,11-12 0,0-13 0,1 0 0,-1 1 0,0-1 0,0 0 0,1 0 0,-1 0 0,0 1 0,1-1 0,-1 0 0,0 0 0,0 0 0,1 0 0,-1 0 0,0 0 0,1 0 0,-1 0 0,0 1 0,1-1 0,-1 0 0,1-1 0,-1 1 0,0 0 0,1 0 0,-1 0 0,0 0 0,0 0 0,1 0 0,-1 0 0,1-1 0,22-8 0,0-3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28.68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57.43018"/>
      <inkml:brushProperty name="anchorY" value="-2892.31616"/>
      <inkml:brushProperty name="scaleFactor" value="0.5"/>
    </inkml:brush>
  </inkml:definitions>
  <inkml:trace contextRef="#ctx0" brushRef="#br0">1 1 24575,'0'0'0,"9"0"0,9 5 0,-2 16 0,9 11 0,1 20 0,3 17 0,5 11 0,1-1 0,-2-9 0,-6-10 0,-8-13 0,-1-8 0,5-12 0,2-10 0,11-8 0,-27-10 0,-2 1 0,1-1 0,0 0 0,9-3 0,42-16 0,-6-3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0.32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707.0542"/>
      <inkml:brushProperty name="anchorY" value="-4465.0415"/>
      <inkml:brushProperty name="scaleFactor" value="0.5"/>
    </inkml:brush>
  </inkml:definitions>
  <inkml:trace contextRef="#ctx0" brushRef="#br0">961 1 24575,'0'0'0,"0"4"0,-10 8 0,-12 9 0,-10 10 0,-14 8 0,-17 7 0,-25 5 0,-13-4 0,2-8 0,-2-7 0,4-3 0,15-9 0,26-6 0,25-6 0,32-8 0,-1 0 0,0 0 0,0 0 0,0 0 0,1 1 0,-1-1 0,0 0 0,0 0 0,0 0 0,0 0 0,0 0 0,0 0 0,0 0 0,0 0 0,0 0 0,0 0 0,0 1 0,0-1 0,1 0 0,-1 0 0,0 0 0,0 0 0,0 0 0,0 0 0,0 0 0,0 0 0,0 1 0,0-1 0,0 0 0,0 0 0,0 0 0,0 0 0,0 0 0,0 0 0,0 0 0,0 1 0,-1-1 0,1 0 0,30 1 0,18-1 0,19 4 0,26 5 0,7 6 0,7 5 0,-3 3 0,-5-3 0,-16-4 0,-12-5 0,-19 1 0,-48-10 0,0 0 0,1 0 0,-1-1 0,-1 2 0,1-1 0,6 5 0,-8-5 0,-1-1 0,0 1 0,1-1 0,-1 1 0,0 0 0,0 0 0,0-1 0,0 1 0,0 0 0,0 0 0,-1 0 0,1 0 0,0 3 0,-1-5 0,0 2 0,0 0 0,0-1 0,0 1 0,0 0 0,0 0 0,-1-1 0,1 1 0,-1 0 0,1-1 0,-1 1 0,1 0 0,-1-1 0,-1 3 0,1-2 0,0 0 0,-1 1 0,0-1 0,0 1 0,0-1 0,0 0 0,0 0 0,-4 2 0,-31 18 0,-5-1 0,-1-4 0,-3 0 0,4 2 0,3-3 0,10 1 0,8 2 0,13-4 0,9-13 0,-1-1 0,0 0 0,1 0 0,-1 0 0,0 0 0,1 0 0,-1 0 0,1 0 0,-1 0 0,1 0 0,-1 0 0,1 0 0,0 0 0,-1-1 0,2 2 0,18 17 0,11-3 0,3 1 0,-13-3 0,-13-3 0,-11-10 0,2 0 0,0-1 0,0 1 0,0 0 0,0-1 0,0 1 0,0-1 0,0 1 0,0-1 0,0 0 0,0 1 0,0-1 0,-1 0 0,-1 0 0,-43 4 0,-24-2 0,-7-1 0,-16-1 0,-2-7 0,5 1 0,9 0 0,9 1 0,13 1 0,11 2 0,10 1 0,11-10 0,16 0 0,11 11 0,0 0 0,0-1 0,0 1 0,0-1 0,0 1 0,1-1 0,-1 1 0,0 0 0,0-1 0,0 1 0,0-1 0,0 1 0,1-1 0,-1 1 0,0 0 0,0-1 0,1 1 0,-1-1 0,0 1 0,1 0 0,-1-1 0,0 1 0,1 0 0,-1 0 0,0-1 0,1 1 0,0 0 0,27-9 0,18 3 0,26 2 0,16 2 0,27 1 0,2 1 0,18 6 0,4 5 0,-2 0 0,-8-1 0,-6-2 0,-12-3 0,-16-2 0,-20-1 0,-17-1 0,-25-2 0,-20-4 0,-13-1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0.86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284.04297"/>
      <inkml:brushProperty name="anchorY" value="-6335.18604"/>
      <inkml:brushProperty name="scaleFactor" value="0.5"/>
    </inkml:brush>
  </inkml:definitions>
  <inkml:trace contextRef="#ctx0" brushRef="#br0">618 0 24575,'0'0'0,"-4"5"0,-3 6 0,2 10 0,-4 10 0,-5 14 0,-9 17 0,-4 10 0,-3 6 0,-5 9 0,-5 17 0,-15 17 0,-5 3 0,-1 0 0,-1-8 0,3-11 0,12-19 0,7-18 0,13-17 0,14-18 0,14-31 0,-2-1 0,1-1 0,0 1 0,0 0 0,0 0 0,0 0 0,0 0 0,0 0 0,1-1 0,-1 1 0,0 0 0,0 0 0,0 0 0,1 0 0,-1-1 0,1 1 0,-1 0 0,0 0 0,1-1 0,-1 1 0,1 0 0,0 0 0,-1 1 0,1-1 0,0-1 0,0 1 0,0 0 0,0 0 0,0-1 0,0 1 0,1-1 0,-1 1 0,0-1 0,0 1 0,0-1 0,0 0 0,3 1 0,16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1.26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693.81201"/>
      <inkml:brushProperty name="anchorY" value="-6695.62256"/>
      <inkml:brushProperty name="scaleFactor" value="0.5"/>
    </inkml:brush>
  </inkml:definitions>
  <inkml:trace contextRef="#ctx0" brushRef="#br0">1 1 24575,'0'0'0,"4"9"0,2 14 0,0 14 0,-2 9 0,-1 12 0,-1 8 0,-1 2 0,0-7 0,-1-9 0,5-13 0,0-18 0,-4-21 0,-1 0 0,0 0 0,0 0 0,0 0 0,1 1 0,-1-1 0,0 0 0,0 0 0,0 0 0,1 0 0,-1 0 0,0 0 0,0 1 0,1-1 0,-1 0 0,0 0 0,0 0 0,0 0 0,1 0 0,-1 0 0,0 0 0,0 0 0,1 0 0,-1 0 0,0 0 0,0 0 0,1 0 0,-1 0 0,0 0 0,0 0 0,1 0 0,-1-1 0,0 1 0,0 0 0,1 0 0,-1 0 0,0 0 0,0 0 0,0 0 0,1-1 0,-1 1 0,0 0 0,0 0 0,0-1 0,15-23 0,4-16 0,4-10 0,1-12 0,2-6 0,-4-1 0,-6 7 0,-5 14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1.7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913.29297"/>
      <inkml:brushProperty name="anchorY" value="-7767.6875"/>
      <inkml:brushProperty name="scaleFactor" value="0.5"/>
    </inkml:brush>
  </inkml:definitions>
  <inkml:trace contextRef="#ctx0" brushRef="#br0">0 29 24575,'0'0'0,"0"-5"0,10-1 0,6 0 0,6 2 0,8 0 0,2 2 0,1 1 0,-1 1 0,4 5 0,4 6 0,-1 0 0,-2-1 0,-3-2 0,-2 3 0,-3-3 0,-2 5 0,-1 2 0,-5 4 0,-1 19 0,-4 7 0,0 13 0,1 3 0,-3-4 0,-3 3 0,-3-1 0,-3-6 0,-3-7 0,-7-12 0,-5-12 0,-7-8 0,-4-8 0,-9-9 0,4-9 0,-1-11 0,6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2.47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7377.24219"/>
      <inkml:brushProperty name="anchorY" value="-9359.04395"/>
      <inkml:brushProperty name="scaleFactor" value="0.5"/>
    </inkml:brush>
  </inkml:definitions>
  <inkml:trace contextRef="#ctx0" brushRef="#br0">163 0 24575,'0'0'0,"9"4"0,14 8 0,3-2 0,4 5 0,2 4 0,-12-3 0,-11-3 0,-11-12 0,2 0 0,-1 0 0,1 0 0,0 0 0,-1 0 0,1-1 0,-1 1 0,0 0 0,1 0 0,-1-1 0,0 1 0,1 0 0,-1-1 0,0 1 0,1-1 0,-1 1 0,0-1 0,-1 1 0,-27 16 0,-12-3 0,-9-4 0,-4 8 0,3 3 0,10 3 0,17-4 0,24-19 0,-1 0 0,0-1 0,0 1 0,1 0 0,-1 0 0,1 0 0,-1 0 0,1 0 0,-1 0 0,1 0 0,-1 0 0,1 0 0,0 1 0,-1 1 0,3-2 0,-2 1 0,1-1 0,-1 0 0,1 0 0,0 0 0,0 0 0,-1 0 0,1-1 0,0 1 0,0 0 0,0 0 0,0 0 0,0-1 0,0 1 0,0 0 0,1 0 0,25 16 0,7-2 0,2-4 0,0 1 0,-3 3 0,-7 3 0,-7 3 0,-13 3 0,-10 1 0,1-4 0,6-22 0,-3 2 0,0 0 0,0-1 0,0 1 0,0-1 0,1 1 0,-1 0 0,0-1 0,0 1 0,1-1 0,-1 1 0,1-1 0,-1 1 0,0-1 0,1 1 0,-1-1 0,1 0 0,-1 1 0,1-1 0,-1 0 0,1 1 0,-1-1 0,2 1 0,21-1 0,7-4 0,-2-3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8.3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88.62183"/>
      <inkml:brushProperty name="anchorY" value="-2215.83643"/>
      <inkml:brushProperty name="scaleFactor" value="0.5"/>
    </inkml:brush>
  </inkml:definitions>
  <inkml:trace contextRef="#ctx0" brushRef="#br0">251 0 24575,'0'0'0,"-5"0"0,-11 6 0,-11 5 0,-9 0 0,-8 4 0,5 3 0,2-2 0,10 2 0,8-4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3.14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8548.94824"/>
      <inkml:brushProperty name="anchorY" value="-10814.00781"/>
      <inkml:brushProperty name="scaleFactor" value="0.5"/>
    </inkml:brush>
  </inkml:definitions>
  <inkml:trace contextRef="#ctx0" brushRef="#br0">1 0 24575,'0'0'0,"4"5"0,8 11 0,9 11 0,-1 9 0,-2 3 0,1-6 0,2-7 0,0-9 0,-3-6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3.43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9719.40137"/>
      <inkml:brushProperty name="anchorY" value="-12039.52734"/>
      <inkml:brushProperty name="scaleFactor" value="0.5"/>
    </inkml:brush>
  </inkml:definitions>
  <inkml:trace contextRef="#ctx0" brushRef="#br0">0 1 24575,'0'0'0,"5"4"0,6 13 0,5 10 0,4 4 0,-2 8 0,-3-1 0,-4 0 0,-4-4 0,-4-2 0,-1-7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3.91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0842.85547"/>
      <inkml:brushProperty name="anchorY" value="-13340.36133"/>
      <inkml:brushProperty name="scaleFactor" value="0.5"/>
    </inkml:brush>
  </inkml:definitions>
  <inkml:trace contextRef="#ctx0" brushRef="#br0">848 0 24575,'0'0'0,"-4"5"0,-12 1 0,-16 4 0,-10 10 0,-12 10 0,-16 8 0,-12 7 0,-10 0 0,-3-8 0,-3-10 0,17-4 0,16-2 0,14-1 0,12 7 0,13-4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5.57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8979.21191"/>
      <inkml:brushProperty name="anchorY" value="-12700.75488"/>
      <inkml:brushProperty name="scaleFactor" value="0.5"/>
    </inkml:brush>
  </inkml:definitions>
  <inkml:trace contextRef="#ctx0" brushRef="#br0">1 264 24575,'0'0'0,"0"4"0,0 7 0,0 5 0,0 4 0,0 4 0,0 1 0,5 7 0,6-4 0,0 4 0,-1 0 0,-3-1 0,4-1 0,-11-32 0,1 2 0,-1 1 0,1 0 0,-1-1 0,0 1 0,1 0 0,-1-1 0,1 1 0,0-1 0,-1 1 0,1-1 0,-1 1 0,1-1 0,0 1 0,0-1 0,-1 0 0,1 1 0,0-1 0,-1 0 0,3 1 0,-2-2 0,0 1 0,0 0 0,0 0 0,0-1 0,0 1 0,0 0 0,0-1 0,0 1 0,0-1 0,0 1 0,0-1 0,0 0 0,-1 1 0,1-1 0,0 0 0,1-1 0,19-30 0,7-22 0,3-21 0,1-4 0,-1 1 0,-1 10 0,-1 11 0,-1 11 0,-1 14 0,-22 29 0,-1 0 0,0 0 0,0 1 0,1 0 0,-1-1 0,7-1 0,-8 3 0,1 0 0,1 0 0,-1 0 0,1 0 0,-1 1 0,7-1 0,31 8 0,4 13 0,7 13 0,-2 9 0,1-4 0,0-2 0,-11-3 0,-5-8 0,5-2 0,-3-2 0,-2-5 0,-8 6 0,-26-19 0,0 0 0,-1-1 0,1 1 0,0-1 0,-1 1 0,1 0 0,-1 0 0,2 4 0,-3-4 0,1 0 0,0 0 0,-1 0 0,0 0 0,1 0 0,-1 1 0,-1-1 0,1 3 0,-1-4 0,0 0 0,0 1 0,0-1 0,0 1 0,0-1 0,0 0 0,0 1 0,-1-1 0,-2 4 0,-25 25 0,-10 4 0,-3 1 0,-9-2 0,-4-1 0,4-8 0,6-6 0,5-8 0,5-5 0,10-8 0,7-9 0,8-16 0,5-16 0,4-4 0,1-4 0,2 3 0,-1 15 0,1 21 0,9 15 0,11 19 0,6 12 0,2 11 0,-4 0 0,-6-1 0,-6 0 0,-6-3 0,-9-39 0,1 1 0,0 1 0,0-1 0,-1 0 0,1 1 0,-1-1 0,-2 6 0,-6 19 0,-13-3 0,2-1 0,2-1 0,4 6 0,4 1 0,5 0 0,2 5 0,2 5 0,1-1 0,1 3 0,0 8 0,0 3 0,0 2 0,-6-4 0,-6-12 0,10-38 0,0 2 0,-1-1 0,1 0 0,0 0 0,-1-1 0,1 1 0,-1 0 0,1 0 0,-1-1 0,0 1 0,-3 1 0,4-2 0,0 0 0,-1 0 0,0 0 0,0-1 0,1 1 0,-1 0 0,0-1 0,0 1 0,0-1 0,0 0 0,1 0 0,-5 0 0,4 0 0,-1-1 0,1 1 0,-1-1 0,1 0 0,-1 0 0,1 0 0,-1 0 0,1 0 0,-5-3 0,-23-19 0,0-11 0,-4-8 0,0-6 0,1 7 0,2 3 0,1 5 0,2 8 0,6 3 0,24 22 0,-3 0 0,1-1 0,0 1 0,-1-1 0,1 1 0,0-1 0,-1 1 0,1-1 0,0 0 0,0 1 0,0-1 0,-1 1 0,1-1 0,0 0 0,0 1 0,0-1 0,0 1 0,0-1 0,0 0 0,0 1 0,0-1 0,1 0 0,-1 1 0,0-2 0,1 1 0,0 0 0,-1 0 0,1 1 0,0-1 0,0 0 0,0 0 0,0 1 0,0-1 0,0 1 0,0-1 0,0 1 0,0-1 0,0 1 0,0 0 0,2-1 0,50 0 0,27 9 0,18 2 0,6 0 0,9-2 0,18-1 0,4-3 0,10-2 0,0-1 0,-2-1 0,-7 0 0,-20-1 0,-23 1 0,-23 0 0,-24-1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6.59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1805.33105"/>
      <inkml:brushProperty name="anchorY" value="-14449.37207"/>
      <inkml:brushProperty name="scaleFactor" value="0.5"/>
    </inkml:brush>
  </inkml:definitions>
  <inkml:trace contextRef="#ctx0" brushRef="#br0">30 61 24575,'0'0'0,"0"13"0,0 27 0,0 3 0,0 17 0,0 10 0,5 17 0,1 4 0,-1-3 0,-1-13 0,5-19 0,-9-55 0,1 2 0,0 0 0,0-1 0,0 1 0,0-1 0,0 1 0,0-1 0,0 1 0,3 3 0,-4-5 0,0-1 0,0 1 0,0-1 0,1 0 0,-1 1 0,0-1 0,0 0 0,1 1 0,-1-1 0,0 0 0,1 0 0,-1 1 0,0-1 0,1 0 0,-1 0 0,0 1 0,1-1 0,-1 0 0,1 0 0,-1 0 0,0 0 0,1 0 0,-1 0 0,1 0 0,-1 1 0,1-1 0,-1 0 0,0 0 0,1-1 0,-1 1 0,1 0 0,-1 0 0,1 0 0,0 0 0,0-1 0,-1 0 0,1 0 0,0 0 0,0 0 0,-1 0 0,1 1 0,0-1 0,-1 0 0,1-1 0,-1 1 0,1 0 0,-1 0 0,1-2 0,7-39 0,-3-19 0,-2-16 0,-2-14 0,-1-3 0,0 11 0,0 12 0,-1 16 0,6 11 0,0 10 0,5 10 0,5 10 0,4 6 0,9 5 0,13 3 0,1 1 0,5 6 0,-2 6 0,1-1 0,1 4 0,1 2 0,-8 9 0,-5 2 0,-5-3 0,-7-1 0,-8 4 0,-6 6 0,-5 6 0,-2 4 0,-2 15 0,-12 2 0,-11 7 0,-16 3 0,-8-6 0,-11-4 0,-9-5 0,0-7 0,6-8 0,8-12 0,9-10 0,7-8 0,1-6 0,-2-10 0,1-13 0,34 14 0,-1 0 0,-1-1 0,1 0 0,0 1 0,-5-8 0,-7-17 0,16 28 0,0-2 0,0 1 0,-1-1 0,1 1 0,0-1 0,0 1 0,0-1 0,0 0 0,0 1 0,0-1 0,1 1 0,-1-1 0,0 1 0,2-3 0,-1 3 0,0-1 0,0 0 0,0 1 0,0 0 0,0-1 0,0 1 0,1-1 0,-1 1 0,0 0 0,1 0 0,-1 0 0,4-2 0,-1 3 0,0-2 0,1 1 0,-1 0 0,1 0 0,-1 0 0,8 0 0,-7 2 0,1 0 0,1 0 0,-1 0 0,1 0 0,6 3 0,37 13 0,-8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7.28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2987.46387"/>
      <inkml:brushProperty name="anchorY" value="-16255.97949"/>
      <inkml:brushProperty name="scaleFactor" value="0.5"/>
    </inkml:brush>
  </inkml:definitions>
  <inkml:trace contextRef="#ctx0" brushRef="#br0">1 1 24575,'0'0'0,"13"4"0,11 8 0,8-1 0,23 4 0,12 3 0,5-2 0,4 2 0,-3-3 0,-9-4 0,-6-4 0,1-3 0,-7-1 0,-1 2 0,-2 6 0,-5-1 0,6 5 0,0 2 0,7 4 0,2 2 0,-1-3 0,-5 0 0,-8-4 0,-6-4 0,-5-5 0,-5-2 0,-17-4 0,-13 0 0,-17-2 0,-13 0 0,-10 1 0,-18-1 0,-15 0 0,-13 1 0,7 0 0,14 0-3823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8.24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4822.04688"/>
      <inkml:brushProperty name="anchorY" value="-17586.06055"/>
      <inkml:brushProperty name="scaleFactor" value="0.5"/>
    </inkml:brush>
  </inkml:definitions>
  <inkml:trace contextRef="#ctx0" brushRef="#br0">534 11 24575,'0'0'0,"0"-4"0,-5-2 0,-16 5 0,-6 2 0,-9 7 0,-12 5 0,-6 4 0,3 5 0,4-2 0,1 1 0,0 1 0,4-5 0,3-3 0,5-5 0,9 1 0,12-2 0,14-8 0,-1 0 0,0 0 0,0 1 0,0-1 0,0 0 0,0 0 0,0 0 0,0 1 0,0-1 0,0 0 0,0 0 0,0 0 0,0 1 0,0-1 0,0 0 0,0 0 0,0 0 0,0 0 0,0 1 0,0-1 0,0 0 0,0 0 0,1 0 0,-1 0 0,0 1 0,0-1 0,0 0 0,0 0 0,0 0 0,1 0 0,-1 0 0,0 0 0,0 0 0,0 1 0,0-1 0,1 0 0,-1 0 0,0 0 0,0 0 0,0 0 0,0 0 0,1 0 0,-1 0 0,0 0 0,22 4 0,12-2 0,10 0 0,17 3 0,9 5 0,12 6 0,4 4 0,-9-2 0,-7 2 0,-6 2 0,-6-5 0,-14 2 0,-8 0 0,-12 3 0,-8 1 0,-8 1 0,-10 7 0,-3 0 0,-7 1 0,-10-1 0,-5-2 0,3 5 0,-6-1 0,0-1 0,0 4 0,1-12 0,27-24 0,0 1 0,0 0 0,0 0 0,-1 0 0,1 0 0,0-1 0,0 1 0,-1-1 0,1 1 0,0-1 0,-3 0 0,4 1 0,0-1 0,-1 0 0,0-1 0,1 1 0,-1 0 0,0 0 0,1-1 0,-1 1 0,1-1 0,-1 0 0,1 1 0,-3-3 0,0 0 0,2 1 0,-1-1 0,1 1 0,0-1 0,-1 0 0,1 0 0,-2-5 0,-18-36 0,1-16 0,-8 1 0,5 3 0,5 13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47.45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3673.41602"/>
      <inkml:brushProperty name="anchorY" value="-17015.05469"/>
      <inkml:brushProperty name="scaleFactor" value="0.5"/>
    </inkml:brush>
  </inkml:definitions>
  <inkml:trace contextRef="#ctx0" brushRef="#br0">500 1 24575,'0'0'0,"-4"5"0,-7 6 0,0 5 0,1 10 0,-3 8 0,3 8 0,1 5 0,-2 19 0,-3 14 0,-4 11 0,-4 18 0,-1 1 0,-2 2 0,4-5 0,-1 2 0,1-6 0,3-16 0,0-7 0,-1-11 0,-2-6 0,4-11 0,3-4 0,5-7 0,4-5 0,2-4 0,-3-4 0,-4-1 0,-1-2 0,2 0 0,2 0 0,-3 1 0,2-1 0,1 1 0,-3 0 0,-3 0 0,1 0 0,1 0 0,4 0 0,2 1 0,2-1 0,2-5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0.63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4100.9873"/>
      <inkml:brushProperty name="anchorY" value="-20733.91992"/>
      <inkml:brushProperty name="scaleFactor" value="0.5"/>
    </inkml:brush>
  </inkml:definitions>
  <inkml:trace contextRef="#ctx0" brushRef="#br0">93 0 24575,'0'0'0,"0"5"0,0 6 0,0 5 0,0 15 0,0 9 0,0 17 0,0 6 0,-5 17 0,-11 5 0,-5-2 0,1-1 0,-3-11 0,15-18 0,10-51 0,-1 0 0,-1 1 0,0-1 0,1 0 0,-1 0 0,1 1 0,0-1 0,0 0 0,0 0 0,0 0 0,0 0 0,0 0 0,0 0 0,1 0 0,2 2 0,2-1 0,-2 0 0,0 0 0,1-1 0,-1 0 0,1 0 0,0 0 0,-1-1 0,1 1 0,7 0 0,7 0 0,0 0 0,32-1 0,71-8 0,17-10 0,8-1 0,1 2 0,-12 3 0,-14 4 0,-31 9 0,-81 1 0,1 0 0,0 0 0,14 4 0,-22-5 0,-2 1 0,1-1 0,0 1 0,0-1 0,0 1 0,-1 0 0,1 0 0,0 0 0,-1 0 0,1 0 0,-1 0 0,1 0 0,-1 1 0,3 1 0,-3-1 0,0-1 0,-1 0 0,1 0 0,-1 0 0,1 0 0,-1 0 0,0 0 0,1 1 0,-1-1 0,0 0 0,0 0 0,0 0 0,0 0 0,0 0 0,0 1 0,0-1 0,-1 0 0,1 0 0,0 0 0,-1 2 0,0 0 0,-1 0 0,1 0 0,-1 1 0,0-1 0,0 0 0,0 0 0,-5 5 0,-34 24 0,-16 0 0,-6-1 0,-8-2 0,-9 0 0,1-2 0,10-6 0,12 0 0,20-5 0,31-10 0,28-5 0,8-8 0,11-7 0,2 0 0,-2-4 0,-4 4 0,-3-3 0,-8-2 0,-8-2 0,-7-13 0,-6-12 0,-3 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1.40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5909.32227"/>
      <inkml:brushProperty name="anchorY" value="-22487.9375"/>
      <inkml:brushProperty name="scaleFactor" value="0.5"/>
    </inkml:brush>
  </inkml:definitions>
  <inkml:trace contextRef="#ctx0" brushRef="#br0">724 0 24575,'0'0'0,"0"9"0,0 24 0,0 21 0,0 13 0,-6 26 0,-4 6 0,-7 6 0,-3-2 0,2-10 0,3-11 0,-1-5 0,-2-14 0,4-12 0,3-9 0,-2-13 0,-3-11 0,-2-8 0,-3-6 0,-8-4 0,-1-1 0,-12-1 0,0-1 0,-4 2 0,-2-1 0,3 2 0,-1-1 0,4 1 0,5 0 0,3 0 0,3 0 0,3 0 0,17-5 0,12 4 0,-1 1 0,0-1 0,0 1 0,0-1 0,0 1 0,0-1 0,0 1 0,0 0 0,0-1 0,1 1 0,-1-1 0,0 1 0,0-1 0,0 1 0,1 0 0,-1-1 0,0 1 0,0 0 0,1-1 0,-1 1 0,0 0 0,1-1 0,-1 1 0,0 0 0,1-1 0,27-15 0,24-4 0,25-4 0,16 4 0,16-2 0,5 1 0,-7 3 0,8-1 0,-12 0 0,-7-2 0,-17-2 0,-16 4 0,-15-1 0,-16 0 0,-7-8 0,-10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8.7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22.66541"/>
      <inkml:brushProperty name="anchorY" value="-1308.7948"/>
      <inkml:brushProperty name="scaleFactor" value="0.5"/>
    </inkml:brush>
  </inkml:definitions>
  <inkml:trace contextRef="#ctx0" brushRef="#br0">0 1 24575,'0'0'0,"0"9"0,5 3 0,1 4 0,-1 9 0,-1 3 0,0 1 0,-2 2 0,-1-7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2.28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7363.70898"/>
      <inkml:brushProperty name="anchorY" value="-24176.38281"/>
      <inkml:brushProperty name="scaleFactor" value="0.5"/>
    </inkml:brush>
  </inkml:definitions>
  <inkml:trace contextRef="#ctx0" brushRef="#br0">0 140 24575,'0'0'0,"5"9"0,11 14 0,10 4 0,6 13 0,-4 2 0,-6 5 0,0 2 0,-7-3 0,1 6 0,1-4 0,2-15 0,-19-34 0,0 1 0,0 1 0,1-1 0,-1 1 0,1 0 0,-1-1 0,1 1 0,-1-1 0,1 1 0,0-1 0,-1 0 0,1 1 0,0-1 0,-1 0 0,1 1 0,0-1 0,-1 0 0,1 0 0,0 0 0,0 1 0,-1-1 0,1 0 0,0 0 0,0 0 0,0 0 0,0 1 0,-1-1 0,1-1 0,0 1 0,-1 0 0,1 0 0,0-1 0,-1 1 0,1 0 0,0-1 0,-1 1 0,1-1 0,-1 1 0,1-1 0,-1 1 0,1-1 0,-1 1 0,1-1 0,-1 1 0,1-1 0,-1 0 0,1 0 0,8-31 0,-4-18 0,-2-14 0,-2-8 0,-1-2 0,-1 9 0,0 9 0,0 10 0,1 8 0,10 12 0,6 9 0,5 8 0,4 5 0,7 4 0,6 6 0,6 11 0,4 12 0,-8 4 0,-8 1 0,-11 5 0,-8-1 0,-7 3 0,-4-2 0,-2 8 0,-2 2 0,-10 3 0,7-45 0,2 1 0,-1 0 0,-1-1 0,-6 11 0,4-11 0,0 1 0,-1 0 0,-14 12 0,-30 18 0,-11-5 0,-7-3 0,1-3 0,6-6 0,10-7 0,20-5 0,17-4 0,16-5 0,0 0 0,0 0 0,0 0 0,0 0 0,0 0 0,1 0 0,-1 0 0,0 0 0,0 0 0,0 0 0,0 0 0,0 0 0,0 0 0,0 0 0,0 0 0,0 1 0,0-1 0,0 0 0,0 0 0,0 0 0,0 0 0,0 0 0,0 0 0,0 0 0,1 0 0,-1 0 0,0 0 0,0 0 0,0 0 0,0 0 0,0 0 0,0 0 0,0 0 0,0 1 0,0-1 0,0 0 0,0 0 0,0 0 0,13 5 0,4 15 0,-1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2.80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8532.85156"/>
      <inkml:brushProperty name="anchorY" value="-25792.7832"/>
      <inkml:brushProperty name="scaleFactor" value="0.5"/>
    </inkml:brush>
  </inkml:definitions>
  <inkml:trace contextRef="#ctx0" brushRef="#br0">0 81 24575,'0'0'0,"5"0"0,11 0 0,16 0 0,10 0 0,7-5 0,0-1 0,-4 1 0,5-5 0,1-4 0,-3 1 0,-6 2 0,-4 3 0,0 3 0,-3 2 0,-8 12 0,-2 12 0,-7 6 0,-6 9 0,-5 12 0,-3 4 0,-3 10 0,-2 5 0,0-5 0,0-7 0,0-8 0,0-19 0,1-24 0,0-6 0,0-33 0,-1-28 0,1-21 0,-5-25 0,-5-9 0,-1 17-3823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3.16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0150.80469"/>
      <inkml:brushProperty name="anchorY" value="-26734.93164"/>
      <inkml:brushProperty name="scaleFactor" value="0.5"/>
    </inkml:brush>
  </inkml:definitions>
  <inkml:trace contextRef="#ctx0" brushRef="#br0">206 1 24575,'0'0'0,"0"4"0,0 7 0,0 5 0,-6 10 0,-5 3 0,-5 2 0,1 0 0,2 10 0,-2 4 0,-2 5 0,-2 7 0,2-3 0,4 0 0,-2 4 0,-1-6 0,2-5 0,3-17 0,3-16 0,9-20 0,7-18 0,2-8 0,11-4 0,8-5 0,-2 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3.63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9025.52734"/>
      <inkml:brushProperty name="anchorY" value="-26195.22656"/>
      <inkml:brushProperty name="scaleFactor" value="0.5"/>
    </inkml:brush>
  </inkml:definitions>
  <inkml:trace contextRef="#ctx0" brushRef="#br0">1 0 24575,'0'0'0,"4"0"0,8 11 0,-2 5 0,0 11 0,-3 8 0,-1 3 0,-3-1 0,4 4 0,-2-3 0,1 3 0,8-7 0,0-9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4.13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0139.58398"/>
      <inkml:brushProperty name="anchorY" value="-27553.48828"/>
      <inkml:brushProperty name="scaleFactor" value="0.5"/>
    </inkml:brush>
  </inkml:definitions>
  <inkml:trace contextRef="#ctx0" brushRef="#br0">278 0 24575,'0'0'0,"5"4"0,1 8 0,4 9 0,5 15 0,-1 4 0,-2 6 0,-4 14 0,-2 7 0,-3 18 0,-1 20 0,-2 18 0,0 20 0,-1 16 0,0 17 0,1-7 0,-6-11 0,-4-15 0,-1-25 0,1-26 0,-3-24 0,11-63 0,0 1 0,0-1 0,0 0 0,-1 0 0,0 0 0,-4 7 0,7-10 0,-1-1 0,0 1 0,0 0 0,0-1 0,-1 1 0,1-1 0,-1 0 0,1 1 0,-1-1 0,1 0 0,-1 0 0,-2 1 0,4 0 0,-1-2 0,0 0 0,1 0 0,-1 1 0,0-1 0,1 0 0,-1 0 0,0 0 0,0 0 0,1 1 0,-1-1 0,0 0 0,1 0 0,-1-1 0,0 1 0,0 0 0,1 0 0,-1 0 0,0 0 0,1-1 0,-1 1 0,0 0 0,0-1 0,-17-18 0,-6-19 0,-2-17 0,-2-11 0,-6-14 0,-5-5 0,-5 9 0,7 16-3823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9.76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8845.49023"/>
      <inkml:brushProperty name="anchorY" value="-27946.17188"/>
      <inkml:brushProperty name="scaleFactor" value="0.5"/>
    </inkml:brush>
  </inkml:definitions>
  <inkml:trace contextRef="#ctx0" brushRef="#br0">0 1 24575,'0'0'0,"5"0"0,1 5 0,0 10 0,-1 7 0,-2 9 0,-1 2 0,-1 1 0,0-1 0,-1-17 0,0-7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50:00.25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9889.66602"/>
      <inkml:brushProperty name="anchorY" value="-29160.17773"/>
      <inkml:brushProperty name="scaleFactor" value="0.5"/>
    </inkml:brush>
  </inkml:definitions>
  <inkml:trace contextRef="#ctx0" brushRef="#br0">1 0 24575,'0'0'0,"0"14"0,0 20 0,0 14 0,0 18 0,0 21 0,0 11 0,0 13 0,0 9 0,0 2 0,0-7 0,0-4 0,0-9 0,5-2 0,5-17 0,1-16 0,4-9 0,-2-13 0,2-12 0,-13-32 0,-1 0 0,0 0 0,0 1 0,0-1 0,0 0 0,1 1 0,-1-1 0,1 0 0,-1 0 0,1 0 0,1 1 0,-3-2 0,1 0 0,0 0 0,-1 0 0,1 0 0,0 0 0,-1 0 0,1 0 0,0 0 0,-1 0 0,1 0 0,0 0 0,-1 0 0,1 0 0,0 0 0,-1-1 0,1 1 0,-1 0 0,1 0 0,0-1 0,-1 1 0,1 0 0,-1-1 0,1 1 0,0-1 0,11-16 0,-3-3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50:01.01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1029.75586"/>
      <inkml:brushProperty name="anchorY" value="-31564.45117"/>
      <inkml:brushProperty name="scaleFactor" value="0.5"/>
    </inkml:brush>
  </inkml:definitions>
  <inkml:trace contextRef="#ctx0" brushRef="#br0">1 1 24575,'0'0'0,"4"0"0,8 0 0,9 5 0,5 5 0,-3 12 0,2 9 0,0 3 0,-1 6 0,2 5 0,-1 4 0,1 1 0,-5-2 0,-6-16 0,-16-32 0,2 1 0,-1-1 0,0 1 0,1 0 0,-1 0 0,0 0 0,0 0 0,0 0 0,0 0 0,0 0 0,0-1 0,0 1 0,0 0 0,0 0 0,0 0 0,0 0 0,-1 1 0,2-1 0,-1-1 0,0 0 0,0 1 0,0-1 0,0 0 0,0 0 0,0 0 0,0 1 0,0-1 0,0 0 0,0 0 0,-1 0 0,1 1 0,0-1 0,0 0 0,0 0 0,0 0 0,-1 0 0,1 1 0,0-1 0,0 0 0,0 0 0,-1 0 0,1 0 0,0 0 0,0 0 0,0 0 0,-1 1 0,1-1 0,0 0 0,0 0 0,-1 0 0,1 0 0,0 0 0,-1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50:02.19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2314.49805"/>
      <inkml:brushProperty name="anchorY" value="-32968.52734"/>
      <inkml:brushProperty name="scaleFactor" value="0.5"/>
    </inkml:brush>
  </inkml:definitions>
  <inkml:trace contextRef="#ctx0" brushRef="#br0">116 1 24575,'0'0'0,"-4"0"0,-7 0 0,-6 0 0,2 5 0,2 5 0,3 6 0,4 5 0,2 2 0,3 3 0,0 1 0,2 0 0,-1 0 0,1 0 0,-1 0 0,1 0 0,-1-1 0,0 1 0,-5-7 0,0 1 0,0 0 0,0 1 0,2 1 0,-4 1 0,0-4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50:36.70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1182.2793"/>
      <inkml:brushProperty name="anchorY" value="-32419.6875"/>
      <inkml:brushProperty name="scaleFactor" value="0.5"/>
    </inkml:brush>
  </inkml:definitions>
  <inkml:trace contextRef="#ctx0" brushRef="#br0">1 421 24575,'0'0'0,"4"0"0,8 0 0,14 0 0,10 0 0,4 0 0,10-5 0,9-1 0,-3 1 0,11-5 0,9-3 0,10 0 0,18 2 0,23 3 0,19 3 0,21 2 0,28 1 0,8 2 0,3 0 0,-2 1 0,-36 0 0,-28-1 0,-25 6 0,-29 4 0,-24 1 0,-7-1 0,-6-3 0,3-1 0,5-3 0,1-2 0,7 0 0,3-1 0,4-1 0,9 1 0,7-1 0,7 1 0,10 0 0,-2 0 0,7 0 0,6 0 0,10 0 0,5 0 0,3 0 0,0 0 0,-9 0 0,-2 0 0,-11 0 0,-5 0 0,-3 0 0,-2 0 0,-5 0 0,0 0 0,0 0 0,3 0 0,5 0 0,-2 0 0,11 5 0,-5 5 0,-6 1 0,4 4 0,0 4 0,-6-3 0,-6-3 0,0-4 0,-5-3 0,-3-3 0,-3-2 0,2-1 0,5 0 0,-2-1 0,4 0 0,3 1 0,-2-1 0,7 6 0,-3 5 0,-8 1 0,0-1 0,-4-3 0,-2-1 0,-2-3 0,3-2 0,10 0 0,-1-1 0,10-1 0,28 1 0,23 0 0,33-1 0,37 1 0,23 0-1118,14 0 1438,8 0-480,-8 0 160,-7 0 0,-12 0 0,-16 0 0,-15 0 0,-12 0 0,-20 0-121,-21 0 156,-20 0-52,-5 0 17,-16 0 0,-7 0 0,-5 0 1112,-3 0-1430,-12 0 603,0 0-321,-5 0 54,-7 0-18,-9 0 0,-6 0 0,-11 0 0,1 0 0,-7 0 0,-5 0 0,4 0 0,7 0 0,-3 0 0,2 0 0,-6 0 0,5 0 0,1 0 0,-4 0 0,-5 0 0,-6 0 0,-4 0 0,2 0 0,-3 0 0,5 0 0,3 0 0,-1 0 0,4 0 0,-4 0 0,8 0 0,3 0 0,2 0 0,11 0 0,18 0 0,10 0 0,14 0 0,10 0 0,8 0 0,1 0 0,-8 0 0,0 0 0,-8 0 0,-8 0 0,-13 0 0,-6 0 0,-15 0 0,-13 0 0,-10 0 0,-9 0 0,0-5 0,2-6 0,-1 0 0,4-3 0,3-5 0,-2 3 0,3 3 0,-3 4 0,8-2 0,7 2 0,2 3 0,-4 1 0,5-3 0,-1-3 0,5-6 0,-6-3 0,-7 2 0,3 4 0,15-2 0,12-1 0,6-3 0,18-2 0,5 4 0,20-2 0,17 0 0,9 3 0,1 5 0,-2 3 0,5 4 0,0 3 0,0 1 0,-14 1 0,-13-4 0,-15-6 0,-24-1 0,-12 2 0,-7-3 0,-8-4 0,-5 2 0,-10 3 0,-7 3 0,-2 3 0,0-3 0,3-4 0,-4 1 0,4 2 0,0 2 0,4 3 0,6 1 0,2 2 0,-4 0 0,-1 2 0,0-1 0,-1 1 0,-4-1 0,-6 0 0,-4 0 0,-5 1 0,8-1 0,-1 0 0,9 0 0,13 0 0,4 0 0,6 0 0,4 0 0,-8 0 0,-3 0 0,-5 0 0,-4 0 0,-6 0 0,-7 0 0,-6 0 0,-4 0 0,2 0 0,9 0 0,5 0 0,-2 0 0,-3 0 0,-9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9.3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65.18823"/>
      <inkml:brushProperty name="anchorY" value="-2499.38257"/>
      <inkml:brushProperty name="scaleFactor" value="0.5"/>
    </inkml:brush>
  </inkml:definitions>
  <inkml:trace contextRef="#ctx0" brushRef="#br0">0 1 24575,'0'0'0,"5"0"0,6 0 0,10 0 0,5 0 0,8 0 0,2 0 0,5 0 0,3 0 0,-2 0 0,3 0 0,-4 0 0,1 0 0,-2 0 0,-4 0 0,-3 0 0,2 0 0,-2 5 0,-1 6 0,-7 10 0,-7 4 0,-6 4 0,-6 6 0,-3 1 0,-3 9 0,-6 4 0,-1 3 0,0 1 0,-3-3 0,-5-12 0,2-10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3:58.90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2190.9375"/>
      <inkml:brushProperty name="anchorY" value="-92033.25781"/>
      <inkml:brushProperty name="scaleFactor" value="0.5"/>
    </inkml:brush>
  </inkml:definitions>
  <inkml:trace contextRef="#ctx0" brushRef="#br0">1 55 24575,'0'0'0,"0"-9"0,10-3 0,11 1 0,11 2 0,9 3 0,6 2 0,-1 2 0,2 1 0,7 6 0,-5 5 0,-4 2 0,-1-2 0,-5-2 0,-9-3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3:59.78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3719.39844"/>
      <inkml:brushProperty name="anchorY" value="-93045.88281"/>
      <inkml:brushProperty name="scaleFactor" value="0.5"/>
    </inkml:brush>
  </inkml:definitions>
  <inkml:trace contextRef="#ctx0" brushRef="#br0">0 0 24575,'0'0'0,"5"5"0,1 6 0,-1 5 0,0 4 0,-2 9 0,-1 2 0,4-4 0,0-1 0,-1-1 0,-1-5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0.49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4782.52344"/>
      <inkml:brushProperty name="anchorY" value="-94271.15625"/>
      <inkml:brushProperty name="scaleFactor" value="0.5"/>
    </inkml:brush>
  </inkml:definitions>
  <inkml:trace contextRef="#ctx0" brushRef="#br0">1 1 24575,'0'0'0,"8"0"0,15 0 0,9 0 0,9 0 0,1 0 0,3 0 0,3 0 0,-3 0 0,-4 0 0,-5 0 0,-4 0 0,8 5 0,8 6 0,5-1 0,18 5 0,13 4 0,4 2 0,2 3 0,-1 1 0,-8 1 0,-13-5 0,-18 1 0,-16-1 0,-10 1 0,-10 7 0,-6 6 0,-11 1 0,-7 0 0,-7-3 0,0-1 0,-3-3 0,4-1 0,-2-6 0,4-1 0,-2-1 0,-2-3 0,-2-5 0,-7-5 0,-13-7 0,4-4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1.18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6761.35938"/>
      <inkml:brushProperty name="anchorY" value="-95882.48438"/>
      <inkml:brushProperty name="scaleFactor" value="0.5"/>
    </inkml:brush>
  </inkml:definitions>
  <inkml:trace contextRef="#ctx0" brushRef="#br0">1 1 24575,'0'0'0,"0"4"0,5 2 0,5 5 0,1 4 0,9 4 0,4 4 0,-3 1 0,-3 8 0,-6 0 0,-4 6 0,-4-2 0,-2 10 0,-2 9 0,-1 2 0,0 7 0,0 6 0,1-7 0,-1-3 0,1-9 0,0-2 0,0-6 0,0-7 0,0-3 0,0-14 0,0-14 0,0-16 0,0-5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1.67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7908.46875"/>
      <inkml:brushProperty name="anchorY" value="-97762.71875"/>
      <inkml:brushProperty name="scaleFactor" value="0.5"/>
    </inkml:brush>
  </inkml:definitions>
  <inkml:trace contextRef="#ctx0" brushRef="#br0">1 1 24575,'0'0'0,"0"4"0,0 18 0,0 20 0,0 16 0,0 17 0,0 13 0,0 9 0,0 1 0,0-2 0,0-15 0,0-15 0,0-14 0,0-12 0,0-7 0,0-11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2.22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8924.46875"/>
      <inkml:brushProperty name="anchorY" value="-99652.47656"/>
      <inkml:brushProperty name="scaleFactor" value="0.5"/>
    </inkml:brush>
  </inkml:definitions>
  <inkml:trace contextRef="#ctx0" brushRef="#br0">1 0 24575,'0'0'0,"4"0"0,18 0 0,5 0 0,9 0 0,7 0 0,0 0 0,3 0 0,-4 0 0,7 0 0,7 0 0,2 0 0,11 0 0,11 0 0,3 0 0,-2 0 0,4 6 0,-6 4 0,-11 1 0,-12-1 0,-17-3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3.01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1006.92969"/>
      <inkml:brushProperty name="anchorY" value="-100712.10156"/>
      <inkml:brushProperty name="scaleFactor" value="0.5"/>
    </inkml:brush>
  </inkml:definitions>
  <inkml:trace contextRef="#ctx0" brushRef="#br0">203 1 24575,'0'0'0,"-5"0"0,-1 10 0,-4 16 0,-5 7 0,1 2 0,2 11 0,-2 9 0,-2 4 0,2-5 0,3 0 0,3 4 0,3 10 0,-3 0 0,1-7 0,2-3 0,-4-3 0,-4-7 0,1-7 0,1-6 0,4 1 0,12-2 0,8-8 0,7-7 0,5-2 0,7 0 0,2-3 0,-1-4 0,10 2 0,4 2 0,4-1 0,-4-3 0,7 3 0,-6-3 0,-3-2 0,-6-3 0,-5-2 0,1 4 0,-2 4 0,-7 5 0,-7 4 0,-7-7 0,-5-4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3.47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2523.20313"/>
      <inkml:brushProperty name="anchorY" value="-102929.22656"/>
      <inkml:brushProperty name="scaleFactor" value="0.5"/>
    </inkml:brush>
  </inkml:definitions>
  <inkml:trace contextRef="#ctx0" brushRef="#br0">331 1 24575,'0'0'0,"0"4"0,0 13 0,-5 20 0,-6 16 0,-5 7 0,-4 3 0,1 0 0,4-2 0,-1 3 0,-1-2 0,2-2 0,-1-12 0,-2-4 0,-3 0 0,-2-5 0,4-4 0,-1-3 0,-1-8 0,4-12 0,16-14 0,0 2 0,0 0 0,0 0 0,0 0 0,0 0 0,1-1 0,-1 1 0,0 0 0,0-1 0,0 1 0,0 0 0,1-1 0,-1 1 0,0-1 0,0 1 0,1-1 0,-1 0 0,0 1 0,1-1 0,-2-1 0,-11-19 0,2-3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3.97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1176.33594"/>
      <inkml:brushProperty name="anchorY" value="-102679.24219"/>
      <inkml:brushProperty name="scaleFactor" value="0.5"/>
    </inkml:brush>
  </inkml:definitions>
  <inkml:trace contextRef="#ctx0" brushRef="#br0">1 1 24575,'0'0'0,"4"0"0,12 0 0,16 5 0,10 5 0,7 1 0,10-1 0,2-3 0,16-2 0,10-1 0,13-3 0,22 0 0,10-1 0,0-1 0,-8 1 0,-11-1 0,-12 1 0,-20 0 0,-18 0 0,-20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5.02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3630.82813"/>
      <inkml:brushProperty name="anchorY" value="-103747.14063"/>
      <inkml:brushProperty name="scaleFactor" value="0.5"/>
    </inkml:brush>
  </inkml:definitions>
  <inkml:trace contextRef="#ctx0" brushRef="#br0">243 1 24575,'0'0'0,"0"4"0,-10 13 0,-11 15 0,-6 4 0,-3 8 0,-1 5 0,0 2 0,1 2 0,1-5 0,7 0 0,11-5 0,11-4 0,0-37 0,1 1 0,-1 1 0,1-1 0,0 0 0,1 0 0,-1 0 0,3 4 0,14 13 0,15-8 0,10-6 0,6-4 0,9-2 0,3-2 0,-6 0 0,-1 1 0,-6 0 0,-7 0 0,-6 0 0,-4 1 0,-9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0.6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83.97339"/>
      <inkml:brushProperty name="anchorY" value="-3992.24341"/>
      <inkml:brushProperty name="scaleFactor" value="0.5"/>
    </inkml:brush>
  </inkml:definitions>
  <inkml:trace contextRef="#ctx0" brushRef="#br0">155 0 24575,'0'0'0,"9"0"0,14 0 0,4 0 0,8 0 0,12 0 0,-5 5 0,-2 6 0,-5 5 0,-8 4 0,-9 9 0,-17-23 0,1-1 0,-1 1 0,0-1 0,-1 0 0,1 10 0,-6 28 0,-9-1 0,-1-3 0,-5 2 0,-2-4 0,4-2 0,3 2 0,5 3 0,4-1 0,3 2 0,2 3 0,1-2 0,0 2 0,1-4 0,0 2 0,0-3 0,-1-3 0,-5-4 0,-5-7 0,-11-7 0,-5-13 0,-3-10 0,-1-9 0,0-6 0,1-5 0,1-7 0,0-7 0,1 0 0,6 1 0,0 3 0,0 8 0,10 8 0,12 18 0,-1 1 0,0-1 0,-1 1 0,1-1 0,0 1 0,0 0 0,0-1 0,0 1 0,0-1 0,0 1 0,0-1 0,0 1 0,0-1 0,0 1 0,0 0 0,0-1 0,1 1 0,-1-1 0,0 1 0,0 0 0,0-1 0,1 1 0,-1-1 0,0 1 0,0 0 0,1-1 0,-1 1 0,14-7 0,12 5 0,16 2 0,8 1 0,10 0 0,8 1 0,5-1 0,9 0 0,3-1 0,-10 1 0,-6-1 0,-7 0 0,-11-5 0,-2-6 0,-13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5.35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4962.89844"/>
      <inkml:brushProperty name="anchorY" value="-105287.33594"/>
      <inkml:brushProperty name="scaleFactor" value="0.5"/>
    </inkml:brush>
  </inkml:definitions>
  <inkml:trace contextRef="#ctx0" brushRef="#br0">0 1 24575,'0'0'0,"5"13"0,1 16 0,4 19 0,5 8 0,-1 10 0,-2 2 0,-3-7 0,-4-8 0,-2-9 0,-1-12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6.06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6059.30469"/>
      <inkml:brushProperty name="anchorY" value="-106773.05469"/>
      <inkml:brushProperty name="scaleFactor" value="0.5"/>
    </inkml:brush>
  </inkml:definitions>
  <inkml:trace contextRef="#ctx0" brushRef="#br0">1 0 24575,'0'0'0,"4"0"0,13 0 0,9 0 0,10 0 0,13 0 0,11 0 0,9 0 0,5 0 0,4 0 0,2 0 0,1 0 0,-1 0 0,6 0 0,4 0 0,6 0 0,-7 0 0,-3 6 0,-3 4 0,-2 6 0,-13-1 0,-11-2 0,-27-3 0,-14-9 0,-12-3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6.54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8515.27344"/>
      <inkml:brushProperty name="anchorY" value="-107857.45313"/>
      <inkml:brushProperty name="scaleFactor" value="0.5"/>
    </inkml:brush>
  </inkml:definitions>
  <inkml:trace contextRef="#ctx0" brushRef="#br0">621 0 24575,'0'0'0,"0"9"0,-5 24 0,0 5 0,-6 13 0,-9 16 0,-10 7 0,-8 7 0,-13 1 0,1 1 0,-18 0 0,-1-7 0,-5-11 0,8-11 0,8-12 0,16-17 0,19-12 0,12-8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6.97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6878.46094"/>
      <inkml:brushProperty name="anchorY" value="-107722.21094"/>
      <inkml:brushProperty name="scaleFactor" value="0.5"/>
    </inkml:brush>
  </inkml:definitions>
  <inkml:trace contextRef="#ctx0" brushRef="#br0">0 1 24575,'0'0'0,"5"0"0,6 0 0,16 0 0,9 10 0,4 6 0,5 5 0,9 9 0,1 7 0,-8 7 0,0 4 0,-2-2 0,1 2 0,2 0 0,-9-3 0,-5-6 0,-4-3 0,-2-5 0,-8-7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7.40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8551.74219"/>
      <inkml:brushProperty name="anchorY" value="-109261.27344"/>
      <inkml:brushProperty name="scaleFactor" value="0.5"/>
    </inkml:brush>
  </inkml:definitions>
  <inkml:trace contextRef="#ctx0" brushRef="#br0">201 1 24575,'0'0'0,"-4"0"0,-8 5 0,2 11 0,-5 6 0,-3 8 0,-4 4 0,4 0 0,-7-1 0,-1-1 0,-2-2 0,6-7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7.84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7335.20313"/>
      <inkml:brushProperty name="anchorY" value="-108504.22656"/>
      <inkml:brushProperty name="scaleFactor" value="0.5"/>
    </inkml:brush>
  </inkml:definitions>
  <inkml:trace contextRef="#ctx0" brushRef="#br0">467 1 24575,'0'0'0,"0"4"0,-5 8 0,-5-1 0,-6 9 0,-10 9 0,-13 3 0,-8 1 0,-1 0 0,-1 4 0,-2 3 0,4-1 0,6-7 0,5-3 0,9-3 0,8-1 0,14-6 0,6-20 0,0 2 0,-1 0 0,0-1 0,1 1 0,-1-1 0,1 1 0,-1-1 0,1 1 0,-1-1 0,1 1 0,-1-1 0,1 1 0,-1-1 0,1 0 0,0 1 0,-1-1 0,1 0 0,-1 0 0,1 1 0,0-1 0,-1 0 0,1 0 0,0 0 0,0 0 0,19 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8.48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5888.21875"/>
      <inkml:brushProperty name="anchorY" value="-107920.80469"/>
      <inkml:brushProperty name="scaleFactor" value="0.5"/>
    </inkml:brush>
  </inkml:definitions>
  <inkml:trace contextRef="#ctx0" brushRef="#br0">923 0 24575,'0'0'0,"-5"5"0,-6 1 0,-5-1 0,-10 5 0,-3 3 0,-2 0 0,0 3 0,1-2 0,0 1 0,-3 3 0,-5 3 0,-10 7 0,-4 2 0,-8 6 0,-2 5 0,-4 5 0,-4 3 0,7 2 0,8-3 0,9 5 0,8-5 0,6-4 0,9-6 0,8-4 0,6-4 0,5-8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3.78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3949.44531"/>
      <inkml:brushProperty name="anchorY" value="-107638.17969"/>
      <inkml:brushProperty name="scaleFactor" value="0.5"/>
    </inkml:brush>
  </inkml:definitions>
  <inkml:trace contextRef="#ctx0" brushRef="#br0">100 0 24575,'0'0'0,"0"13"0,0 16 0,0 14 0,0 13 0,0 10 0,-5 19 0,0-2 0,-6 9 0,-9-2 0,1-12 0,2-13 0,4-14 0,4-10 0,10-42 0,-1 2 0,0 0 0,0 0 0,0 0 0,0 0 0,0 0 0,0 0 0,0 0 0,0 0 0,0 0 0,0-1 0,1 1 0,-1 0 0,0 0 0,1 0 0,-1 0 0,1 0 0,0 1 0,-2-1 0,1 0 0,0-1 0,1 0 0,-1 1 0,0-1 0,0 0 0,1 1 0,-1-1 0,0 0 0,0 0 0,1 1 0,-1-1 0,0 0 0,1 0 0,-1 0 0,0 0 0,1 1 0,-1-1 0,0 0 0,1 0 0,-1 0 0,0 0 0,1 0 0,-1 0 0,0 0 0,1 0 0,-1 0 0,0 0 0,1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4.30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2847.57813"/>
      <inkml:brushProperty name="anchorY" value="-107437.08594"/>
      <inkml:brushProperty name="scaleFactor" value="0.5"/>
    </inkml:brush>
  </inkml:definitions>
  <inkml:trace contextRef="#ctx0" brushRef="#br0">0 0 24575,'0'0'0,"5"0"0,6 0 0,6 0 0,8 0 0,4 0 0,7 0 0,6 5 0,-1 6 0,-2 10 0,-3 5 0,-3 8 0,-8 7 0,-8 0 0,-6 3 0,-6 2 0,-3 3 0,-2 7 0,-1 1 0,-1 6 0,1-1 0,-5 5 0,-6-8 0,1 4 0,-4 6 0,1 0 0,4-7 0,-3-4 0,-2-14 0,13-42 0,1 1 0,-1 0 0,0 0 0,0 0 0,0 0 0,0 0 0,-4 3 0,6-6 0,0 1 0,-1 0 0,0 0 0,0-1 0,1 1 0,-1 0 0,0-1 0,0 1 0,0-1 0,0 0 0,0 1 0,0-1 0,0 1 0,0-1 0,0 0 0,-2 0 0,-15 0 0,4-6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4.65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4070.00781"/>
      <inkml:brushProperty name="anchorY" value="-109527.89844"/>
      <inkml:brushProperty name="scaleFactor" value="0.5"/>
    </inkml:brush>
  </inkml:definitions>
  <inkml:trace contextRef="#ctx0" brushRef="#br0">0 1 24575,'0'0'0,"9"0"0,9 0 0,3 0 0,4 0 0,7 0 0,1 0 0,-5 5 0,-7 5 0,-6 6 0,-7-1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1.1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90.32178"/>
      <inkml:brushProperty name="anchorY" value="-5557.97363"/>
      <inkml:brushProperty name="scaleFactor" value="0.5"/>
    </inkml:brush>
  </inkml:definitions>
  <inkml:trace contextRef="#ctx0" brushRef="#br0">0 1 24575,'0'0'0,"5"0"0,11 5 0,5 5 0,5 1 0,2 9 0,1 4 0,5 3 0,0-4 0,-1-6 0,-2-4 0,-6-6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5.11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5295.88281"/>
      <inkml:brushProperty name="anchorY" value="-110590.51563"/>
      <inkml:brushProperty name="scaleFactor" value="0.5"/>
    </inkml:brush>
  </inkml:definitions>
  <inkml:trace contextRef="#ctx0" brushRef="#br0">0 1 24575,'0'0'0,"5"4"0,6 3 0,15 3 0,6 0 0,7 4 0,1 3 0,-2-2 0,8-3 0,-2-3 0,2-3 0,12-3 0,2-2 0,6-1 0,-11-1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5.78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6877.99219"/>
      <inkml:brushProperty name="anchorY" value="-111714.22656"/>
      <inkml:brushProperty name="scaleFactor" value="0.5"/>
    </inkml:brush>
  </inkml:definitions>
  <inkml:trace contextRef="#ctx0" brushRef="#br0">1 27 24575,'0'0'0,"4"0"0,8-5 0,9-1 0,10 1 0,3 0 0,7 2 0,-1 1 0,3 6 0,-3 1 0,-3 1 0,2 3 0,3 6 0,-3 3 0,-2 3 0,-3 9 0,-3 6 0,-8 12 0,-6-1 0,-7 4 0,-5 1 0,-8 0 0,1-45 0,0 2 0,-1-1 0,-6 15 0,-13 25 0,0-6 0,-2-10 0,-6-9 0,0-9 0,-12-2 0,-4 2 0,1-3 0,2-3 0,5-2 0,-1-2 0,3-8 0,2-11 0,8-2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6.21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7978.15625"/>
      <inkml:brushProperty name="anchorY" value="-113323.24219"/>
      <inkml:brushProperty name="scaleFactor" value="0.5"/>
    </inkml:brush>
  </inkml:definitions>
  <inkml:trace contextRef="#ctx0" brushRef="#br0">262 0 24575,'0'0'0,"-4"9"0,-8 14 0,-4 9 0,-4 9 0,-9 1 0,-2 4 0,-1 2 0,6-3 0,6-4 0,2-5 0,0-4 0,-2 3 0,4-8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6.81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6700.42969"/>
      <inkml:brushProperty name="anchorY" value="-112764.01563"/>
      <inkml:brushProperty name="scaleFactor" value="0.5"/>
    </inkml:brush>
  </inkml:definitions>
  <inkml:trace contextRef="#ctx0" brushRef="#br0">1 217 24575,'0'0'0,"0"4"0,0 8 0,0 4 0,10-1 0,12-3 0,5-12 0,-26-2 0,2 2 0,-1-1 0,1-1 0,-1 1 0,1 0 0,-1-1 0,1 1 0,3-4 0,19-18 0,1-11 0,5-7 0,5-1 0,0 2 0,0 8 0,-2 9 0,-3 9 0,-2 6 0,4 5 0,5 7 0,4 8 0,-1 11 0,-3 4 0,3-2 0,-8 1 0,-9-1 0,-8 0 0,-7 0 0,-9 12 0,-2-35 0,1 2 0,-1 0 0,1 0 0,-1 0 0,0 0 0,-3 5 0,-12 22 0,-5-1 0,-8-2 0,-1-1 0,-6-6 0,-5-6 0,1 0 0,2-4 0,4-3 0,3-4 0,7-1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7.40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8033.59375"/>
      <inkml:brushProperty name="anchorY" value="-114016.875"/>
      <inkml:brushProperty name="scaleFactor" value="0.5"/>
    </inkml:brush>
  </inkml:definitions>
  <inkml:trace contextRef="#ctx0" brushRef="#br0">0 0 24575,'0'0'0,"9"9"0,8 4 0,-1 3 0,-1 9 0,-5 2 0,-3 8 0,-2 1 0,-3-1 0,-2-2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7.68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9130.42969"/>
      <inkml:brushProperty name="anchorY" value="-115287.92969"/>
      <inkml:brushProperty name="scaleFactor" value="0.5"/>
    </inkml:brush>
  </inkml:definitions>
  <inkml:trace contextRef="#ctx0" brushRef="#br0">1 1 24575,'0'0'0,"4"4"0,2 7 0,5 6 0,-1 3 0,-2 4 0,-1 1 0,2-3 0,4-6 0,0-5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7.98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0227.14063"/>
      <inkml:brushProperty name="anchorY" value="-116454.8125"/>
      <inkml:brushProperty name="scaleFactor" value="0.5"/>
    </inkml:brush>
  </inkml:definitions>
  <inkml:trace contextRef="#ctx0" brushRef="#br0">0 1 24575,'0'0'0,"9"0"0,9 5 0,-2 6 0,4 0 0,-4 4 0,2 3 0,-4 3 0,2 8 0,1-4 0,3-4 0,-3-6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8.27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1423.64844"/>
      <inkml:brushProperty name="anchorY" value="-117642.8125"/>
      <inkml:brushProperty name="scaleFactor" value="0.5"/>
    </inkml:brush>
  </inkml:definitions>
  <inkml:trace contextRef="#ctx0" brushRef="#br0">1 1 24575,'0'0'0,"9"0"0,8 5 0,0 5 0,2 1 0,3 4 0,-4 3 0,6-2 0,-4-3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9.26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2586.10156"/>
      <inkml:brushProperty name="anchorY" value="-118746.83594"/>
      <inkml:brushProperty name="scaleFactor" value="0.5"/>
    </inkml:brush>
  </inkml:definitions>
  <inkml:trace contextRef="#ctx0" brushRef="#br0">1 0 24575,'0'0'0,"0"9"0,5 14 0,10 14 0,7 20 0,3 6 0,3 4 0,-4-2 0,-1-28 0,-5-15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9.78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3762.67969"/>
      <inkml:brushProperty name="anchorY" value="-120142.97656"/>
      <inkml:brushProperty name="scaleFactor" value="0.5"/>
    </inkml:brush>
  </inkml:definitions>
  <inkml:trace contextRef="#ctx0" brushRef="#br0">1 0 24575,'0'0'0,"4"0"0,18 0 0,10 0 0,10 0 0,6 5 0,-1 1 0,-3 4 0,-10 5 0,-5-1 0,-4 8 0,-1 13 0,5 9 0,0 5 0,-5 4 0,-5 7 0,-7 1 0,-4-1 0,-5-6 0,-7-3 0,2-44 0,0 0 0,0 1 0,-1-1 0,-4 9 0,-16 23 0,-4-11 0,-12-3 0,-7-3 0,-4-6 0,2-4 0,4-5 0,5-3 0,10-3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1.6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88.40771"/>
      <inkml:brushProperty name="anchorY" value="-6731.04688"/>
      <inkml:brushProperty name="scaleFactor" value="0.5"/>
    </inkml:brush>
  </inkml:definitions>
  <inkml:trace contextRef="#ctx0" brushRef="#br0">104 1 24575,'0'0'0,"5"0"0,12 0 0,9 0 0,5 0 0,8 0 0,0 0 0,-2 0 0,-7 5 0,-9 6 0,-2 15 0,-1 11 0,-4 3 0,-4 5 0,-4-3 0,-2 3 0,-13 2 0,-12 1 0,-11-3 0,-4-5 0,-7-4 0,-3-4 0,2-8 0,3-7 0,4-7 0,4-10 0,4-4 0,1-2 0,7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0.55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4888.50781"/>
      <inkml:brushProperty name="anchorY" value="-121896.77344"/>
      <inkml:brushProperty name="scaleFactor" value="0.5"/>
    </inkml:brush>
  </inkml:definitions>
  <inkml:trace contextRef="#ctx0" brushRef="#br0">0 1 24575,'0'0'0,"14"4"0,20 8 0,14-1 0,18-1 0,10-2 0,12-3 0,12-2 0,6-1 0,14 3 0,12 6 0,-1-1 0,-7-1 0,-7-1 0,0 2 0,-10 3 0,-17-1 0,-20 3 0,-15 4 0,-14 1 0,-15 4 0,-23-21 0,-1 0 0,0 0 0,0 1 0,0-1 0,-1 0 0,3 8 0,4 25 0,-6 7 0,-3 4 0,-1 3 0,-1 7 0,-4-3 0,-6-1 0,-9-5 0,-5-7 0,3-5 0,-6-4 0,0-4 0,0-1 0,1-7 0,0 0 0,1-6 0,-4-4 0,0-8 0,29-5 0,0 2 0,-1 0 0,1 0 0,0-1 0,0 1 0,0-1 0,0 0 0,-4-3 0,2 0 0,0 0 0,1 0 0,-1-1 0,-6-9 0,-18-37 0,1-3 0,6-8 0,6-5 0,1-15 0,4 12-3823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1.06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7069.77344"/>
      <inkml:brushProperty name="anchorY" value="-123325.75"/>
      <inkml:brushProperty name="scaleFactor" value="0.5"/>
    </inkml:brush>
  </inkml:definitions>
  <inkml:trace contextRef="#ctx0" brushRef="#br0">391 1 24575,'0'0'0,"0"9"0,0 13 0,0 15 0,0 15 0,0 6 0,0 19 0,0 21 0,-5 15 0,-17 16 0,-10 2 0,-9-2 0,-8-5 0,-3-11 0,-3-11 0,6-19 0,4-24 0,17-20 0,16-28 0,25-18 0,16-18 0,19-13 0,19-9 0,-6 5-3823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1.62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5881.49219"/>
      <inkml:brushProperty name="anchorY" value="-123537.26563"/>
      <inkml:brushProperty name="scaleFactor" value="0.5"/>
    </inkml:brush>
  </inkml:definitions>
  <inkml:trace contextRef="#ctx0" brushRef="#br0">1 1 24575,'0'0'0,"4"18"0,8 27 0,-2 14 0,0 6 0,-2 8 0,-3 9 0,-2 3 0,-2-5 0,-5 4 0,-7-6 0,0-26 0,1-18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2.21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6914.5"/>
      <inkml:brushProperty name="anchorY" value="-125308.07813"/>
      <inkml:brushProperty name="scaleFactor" value="0.5"/>
    </inkml:brush>
  </inkml:definitions>
  <inkml:trace contextRef="#ctx0" brushRef="#br0">513 0 24575,'0'0'0,"5"9"0,6 19 0,0 14 0,-2 20 0,-1 22 0,-3 27 0,-2 26 0,-1 15 0,-2 25 0,-5 9 0,-11 6 0,-6-8 0,-4-8 0,-3-12 0,0-6 0,0-14 0,1-18 0,5-21 0,7-19 0,5-20 0,0-11 0,3-12 0,-3-13 0,8-28 0,2 0 0,0 0 0,0-1 0,-1 1 0,1 0 0,-1-1 0,0 1 0,1-1 0,-1 0 0,-2 2 0,3-3 0,-1 1 0,1 0 0,-1-1 0,0 1 0,0 0 0,0-1 0,1 0 0,-1 1 0,0-1 0,0 0 0,-2 0 0,2-1 0,-1 0 0,0 0 0,1 1 0,-1-1 0,1 0 0,-1 0 0,1-1 0,0 1 0,-3-2 0,-23-18 0,0-12 0,4-8 0,2-1 0,0-3 0,0-3 0,4 3 0,4 5 0,0-7 0,-2 10 0,2 2 0,4 10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3.73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5385.99219"/>
      <inkml:brushProperty name="anchorY" value="-126361.61719"/>
      <inkml:brushProperty name="scaleFactor" value="0.5"/>
    </inkml:brush>
  </inkml:definitions>
  <inkml:trace contextRef="#ctx0" brushRef="#br0">660 1 24575,'0'0'0,"0"13"0,-5 16 0,-6 3 0,-5 8 0,-4 5 0,-4 4 0,4-3 0,-7 1 0,-5 1 0,-7-4 0,-5 1 0,-5 1 0,-2 1 0,4-8 0,-1-5 0,5 2 0,-1 1 0,4 0 0,4-7 0,9-3 0,8-3 0,7 0 0,6 0 0,9 11 0,3 1 0,6 10 0,10 5 0,4 2 0,-2 8 0,-5 15 0,-5 11 0,-5 14 0,-5 11 0,-2 5 0,-2-11 0,0 9 0,-1-13 0,0-17 0,-5-22 0,0-27 0,3-32 0,0-6 0,-2-14 0,2-34 0,11-16 0,7-23 0,1-7 0,-2-7 0,-3-2 0,-4 8 0,3 0 0,-3 11 0,-1 15 0,-1 9 0,-3 12 0,0 9 0,3 3 0,6 9 0,0 3 0,3 2 0,4 7 0,3 4 0,3 5 0,0 4 0,8 8 0,-28-1 0,0-1 0,0 1 0,1-1 0,-1 1 0,7 5 0,21 20 0,4 9 0,0 12 0,-7 5 0,-8-2 0,-7 0 0,-6-5 0,-4-1 0,2 6 0,4 11 0,-1-3 0,-1 15 0,-2-1 0,-12 13 0,-2 3 0,-1-11 0,0-13 0,3-7 0,1-11 0,3-9 0,-5-11 0,5-26 0,1-1 0,1 1 0,-1-1 0,0 1 0,0-1 0,-1 1 0,1-1 0,0 0 0,0 0 0,-1 1 0,-1 0 0,-24 8 0,25-11 0,-1 1 0,-1 0 0,1 0 0,0-1 0,-1 0 0,1 1 0,-6-3 0,-29-18 0,5-1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4.07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4140.15625"/>
      <inkml:brushProperty name="anchorY" value="-127473.58594"/>
      <inkml:brushProperty name="scaleFactor" value="0.5"/>
    </inkml:brush>
  </inkml:definitions>
  <inkml:trace contextRef="#ctx0" brushRef="#br0">1 1 24575,'0'0'0,"4"0"0,8 0 0,-2 5 0,11 6 0,2 4 0,-1 6 0,-21-17 0,1 0 0,0 0 0,-1 0 0,1 0 0,-1 0 0,2 6 0,4 21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4.38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5267.42969"/>
      <inkml:brushProperty name="anchorY" value="-128606.58594"/>
      <inkml:brushProperty name="scaleFactor" value="0.5"/>
    </inkml:brush>
  </inkml:definitions>
  <inkml:trace contextRef="#ctx0" brushRef="#br0">1 140 24575,'0'0'0,"4"0"0,7 0 0,10 0 0,5 0 0,13-5 0,12-6 0,1-5 0,-8-4 0,-6 2 0,-5-2 0,-5-7 0,-6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5.48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6652.42188"/>
      <inkml:brushProperty name="anchorY" value="-129482.83594"/>
      <inkml:brushProperty name="scaleFactor" value="0.5"/>
    </inkml:brush>
  </inkml:definitions>
  <inkml:trace contextRef="#ctx0" brushRef="#br0">481 1 24575,'0'0'0,"0"4"0,-5 13 0,-5 9 0,-1 11 0,-10 12 0,-7 16 0,-10 14 0,-16 11 0,0 4 0,-3-7 0,0-12 0,6-15 0,7-12 0,11-21 0,33-27 0,0 0 0,-1 1 0,1-1 0,-1 1 0,0-1 0,1 1 0,-1-1 0,0 0 0,0 1 0,1-1 0,-1 0 0,0 0 0,0 1 0,1-1 0,-1 0 0,0 0 0,0 0 0,0 0 0,1 0 0,-1 0 0,0 0 0,-1-1 0,3 3 0,-1-2 0,-1 0 0,1-1 0,0 1 0,0 0 0,0 0 0,0 0 0,0 0 0,0-1 0,0 1 0,-1 0 0,1 0 0,0 0 0,0 0 0,0-1 0,0 1 0,0 0 0,0 0 0,0 0 0,0-1 0,0 1 0,0 0 0,0 0 0,0 0 0,0-1 0,0 1 0,0 0 0,1 0 0,-1 0 0,0 0 0,0-1 0,0 1 0,0 0 0,0 0 0,0 0 0,0 0 0,0-1 0,1 1 0,-1 0 0,0 0 0,0 0 0,0 0 0,0 0 0,1 0 0,-1 0 0,0-1 0,0 1 0,0 0 0,1 0 0,19-11 0,14-7 0,6-3 0,0 3 0,-2-3 0,-2 0 0,-4 4 0,-2 4 0,-2 4 0,4 4 0,4 7 0,1 13 0,-2 7 0,3 10 0,-1 2 0,-8 1 0,-8 9 0,-7 4 0,-7 14 0,-3 17 0,-4 18 0,-11 19 0,-11 21 0,-6 7 0,-4-1 0,0-8 0,0-13 0,2-14 0,7-22 0,5-20 0,2-16 0,15-51 0,1 2 0,-1 0 0,1 0 0,-1 0 0,1 1 0,-1-1 0,0 0 0,0 0 0,1 0 0,-1 0 0,0 0 0,0 0 0,0-1 0,0 1 0,0 0 0,0 0 0,-2 0 0,2 0 0,0-1 0,0 0 0,0 0 0,0 0 0,1 0 0,-1 0 0,0-1 0,0 1 0,1 0 0,-1 0 0,0-1 0,0 1 0,1 0 0,-1-1 0,0 1 0,0 0 0,1-1 0,-1 1 0,1-1 0,-1 1 0,0-1 0,1 0 0,-1 1 0,0-2 0,-20-32 0,-7-25 0,-1-19 0,3-9 0,6-5 0,6-4 0,6 2 0,4 8 0,3 15 0,6 18 0,-4 51 0,-1-1 0,1 0 0,0 0 0,0 0 0,0 0 0,0 0 0,1 0 0,2-3 0,-4 4 0,1 1 0,0-1 0,0 2 0,-1-1 0,1 0 0,0 0 0,0 0 0,0 0 0,0 0 0,0 1 0,0-1 0,0 0 0,1 1 0,-1-1 0,2 0 0,-1 1 0,0-1 0,1 1 0,-1 0 0,0 0 0,0 0 0,0 0 0,0 0 0,0 1 0,0-1 0,4 2 0,18 11 0,-3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6.00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5423.3125"/>
      <inkml:brushProperty name="anchorY" value="-129890.14063"/>
      <inkml:brushProperty name="scaleFactor" value="0.5"/>
    </inkml:brush>
  </inkml:definitions>
  <inkml:trace contextRef="#ctx0" brushRef="#br0">0 0 24575,'0'0'0,"9"0"0,19 0 0,4 0 0,14 5 0,5 6 0,5-1 0,-5 0 0,-5 3 0,-11 3 0,-11-2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6.37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6816.91406"/>
      <inkml:brushProperty name="anchorY" value="-130984.96094"/>
      <inkml:brushProperty name="scaleFactor" value="0.5"/>
    </inkml:brush>
  </inkml:definitions>
  <inkml:trace contextRef="#ctx0" brushRef="#br0">1 107 24575,'0'0'0,"9"0"0,24 0 0,15 0 0,14 0 0,15-6 0,6-4 0,-2-1 0,-10 1 0,-12 3 0,-7-4 0,2-3 0,-1 2 0,-6 1 0,1 4 0,-6 2 0,-10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2.1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68.4292"/>
      <inkml:brushProperty name="anchorY" value="-6250.38379"/>
      <inkml:brushProperty name="scaleFactor" value="0.5"/>
    </inkml:brush>
  </inkml:definitions>
  <inkml:trace contextRef="#ctx0" brushRef="#br0">0 1 24575,'0'0'0,"14"5"0,15 6 0,8 0 0,13-1 0,17 3 0,7 3 0,1-2 0,-2-3 0,-11-3 0,-5-3 0,-4-2 0,-7-2 0,-7-1 0,-10-1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6.87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8684.10156"/>
      <inkml:brushProperty name="anchorY" value="-131894.67188"/>
      <inkml:brushProperty name="scaleFactor" value="0.5"/>
    </inkml:brush>
  </inkml:definitions>
  <inkml:trace contextRef="#ctx0" brushRef="#br0">207 1 24575,'0'0'0,"0"18"0,0 27 0,0 19 0,0 12 0,0 8 0,-5 13 0,-6 5 0,-5 5 0,-4 1 0,1-5 0,4-10 0,5-8 0,-2-4 0,-3-19 0,3-12 0,2-6 0,-2-7 0,-3-11 0,-3-8 0,1-8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7.33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7461.21094"/>
      <inkml:brushProperty name="anchorY" value="-132189.0625"/>
      <inkml:brushProperty name="scaleFactor" value="0.5"/>
    </inkml:brush>
  </inkml:definitions>
  <inkml:trace contextRef="#ctx0" brushRef="#br0">1 1 24575,'0'0'0,"9"0"0,13 0 0,15 0 0,20 0 0,6 0 0,9 0 0,14 0 0,9 0 0,12 0 0,35 5 0,18 16 0,27 11 0,19 5 0,5 6 0,-12-1 0,-20-3 0,-33-8 0,-47-9 0,-42-9 0,-48-8 0,-12-2 0,-27-6 0,-34-7 0,-11-7 0,-9 0 0,13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7.86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0292.92188"/>
      <inkml:brushProperty name="anchorY" value="-133436.17188"/>
      <inkml:brushProperty name="scaleFactor" value="0.5"/>
    </inkml:brush>
  </inkml:definitions>
  <inkml:trace contextRef="#ctx0" brushRef="#br0">726 0 24575,'0'0'0,"-9"4"0,-14 13 0,-3 4 0,-10 15 0,-11 8 0,-5 7 0,-9 2 0,-11-3 0,-1 0 0,-3-5 0,-2-6 0,5-4 0,15-5 0,17-7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8.33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8551.25781"/>
      <inkml:brushProperty name="anchorY" value="-132918.14063"/>
      <inkml:brushProperty name="scaleFactor" value="0.5"/>
    </inkml:brush>
  </inkml:definitions>
  <inkml:trace contextRef="#ctx0" brushRef="#br0">268 0 24575,'0'0'0,"-4"9"0,-8 19 0,-3 20 0,-11 20 0,-3 15 0,-2 12 0,-5 3 0,0-12 0,7-15 0,7-10 0,7-12 0,7-9 0,4-7 0,3-5 0,2 3 0,11-6 0,-12-25 0,1 1 0,1 1 0,-1-1 0,0 0 0,1 1 0,-1-1 0,0 0 0,1 0 0,-1 0 0,4 1 0,18 0 0,2-10 0,3-9 0,0-5 0,10-4 0,6-2 0,5-1 0,2 1 0,8 6 0,11-1 0,0 2 0,-11 4-3823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9.03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9872.75781"/>
      <inkml:brushProperty name="anchorY" value="-134560.65625"/>
      <inkml:brushProperty name="scaleFactor" value="0.5"/>
    </inkml:brush>
  </inkml:definitions>
  <inkml:trace contextRef="#ctx0" brushRef="#br0">282 0 24575,'0'0'0,"-9"9"0,-9 9 0,-8-2 0,-15 3 0,-7 2 0,0 3 0,-2-5 0,9-4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9.52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8575.89063"/>
      <inkml:brushProperty name="anchorY" value="-133685.59375"/>
      <inkml:brushProperty name="scaleFactor" value="0.5"/>
    </inkml:brush>
  </inkml:definitions>
  <inkml:trace contextRef="#ctx0" brushRef="#br0">0 0 24575,'0'0'0,"9"5"0,9 6 0,3 10 0,9 10 0,3 14 0,5 1 0,0 4 0,-2-3 0,-3-5 0,9 1 0,3-5 0,4-3 0,-8-3 0,-4-9 0,0-6 0,8-1 0,3-6 0,3 3 0,7 2 0,12 3 0,11 3 0,9 3 0,12 1 0,1-5 0,2-4 0,-5-5 0,-15-5 0,-22-3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52.66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1099.64063"/>
      <inkml:brushProperty name="anchorY" value="-135385.6875"/>
      <inkml:brushProperty name="scaleFactor" value="0.5"/>
    </inkml:brush>
  </inkml:definitions>
  <inkml:trace contextRef="#ctx0" brushRef="#br0">1 920 24575,'0'0'0,"4"-5"0,13-1 0,9-5 0,6-4 0,6-4 0,6-3 0,-1-3 0,-3 4 0,-4 5 0,-3 5 0,2-1 0,9-2 0,-1 2 0,13 3 0,8 2 0,7 2 0,11 3 0,7 1 0,7 1 0,-5 0 0,2 1 0,2-1 0,-3 1 0,-8-1 0,2 0 0,-2 0 0,-3-5 0,5-5 0,4-6 0,5-4 0,-1-4 0,3-1 0,-9 3 0,7 0 0,12 0 0,9 5 0,18 4 0,17 4 0,7 4 0,11 3 0,6 1 0,5 2 0,-3 0 0,23-6 0,1-15 0,1-6 0,-13-5 0,-5-1 0,-9 0 0,-17 1 0,-27 2 0,-14 1 0,-22 5 0,-21 7 0,-14 6 0,-13 4 0,-5-1 0,-6-4 0,-4 1 0,2 2 0,-2 1 0,4 3 0,0-4 0,3 2 0,3 0 0,-2 2 0,9 1 0,-4 2 0,3 0 0,1 1 0,-5 0 0,7-5 0,-5-5 0,-3-1 0,-6 1 0,-3-3 0,-4 3 0,3-4 0,-7-2 0,0 1 0,-2 3 0,0 4 0,5 3 0,7 2 0,0 2 0,9 1 0,5 1 0,13-1 0,7 1 0,-4-1 0,-8 1 0,-4-1 0,-13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54.04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9085.1875"/>
      <inkml:brushProperty name="anchorY" value="-135485.0625"/>
      <inkml:brushProperty name="scaleFactor" value="0.5"/>
    </inkml:brush>
  </inkml:definitions>
  <inkml:trace contextRef="#ctx0" brushRef="#br0">0 1 24575,'0'0'0,"5"0"0,6 0 0,10 5 0,0 5 0,2 7 0,7-2 0,11 3 0,7 2 0,-1 3 0,2 0 0,1 3 0,-5 0 0,1-5 0,1 5 0,1 6 0,1 1 0,2 0 0,0 4 0,1-6 0,-5-7 0,11-3 0,0 4 0,-10 2 0,-5-5 0,-3 0 0,-9 0 0,-8 1 0,-23-20 0,2 0 0,-1-1 0,0 1 0,0-1 0,0 1 0,0 0 0,-1-1 0,2 6 0,-3-4 0,0 0 0,1-1 0,0 1 0,-1-1 0,0 1 0,0 0 0,-3 5 0,-19 38 0,-8 9 0,-9 15 0,-5 12 0,-5 5 0,-2 1 0,-2-6 0,0-8 0,6-8 0,5-6 0,11-9 0,10-9 0,3-3 0,2-4 0,4-3 0,4-3 0,3-7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4.82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0 71 24575,'0'0'0,"5"0"0,6 0 0,15 0 0,11 0 0,13 0 0,11 0 0,9 0 0,21 0 0,-7 0 0,-3 0 0,-9-5 0,-6-6 0,-12-5 0,-9-4 0,-13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5.31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800.46448"/>
      <inkml:brushProperty name="anchorY" value="-945.99005"/>
      <inkml:brushProperty name="scaleFactor" value="0.5"/>
    </inkml:brush>
  </inkml:definitions>
  <inkml:trace contextRef="#ctx0" brushRef="#br0">400 0 24575,'0'0'0,"-5"0"0,-1 11 0,1 15 0,-5 27 0,-4 20 0,-4 16 0,-3 11 0,-3 11 0,-2 3 0,-1 1 0,-5-2 0,-6-7 0,1-2 0,0-12 0,3-12 0,8-15 0,7-14 0,8-11 0,4-8 0,5-10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24575,'7'-7'0,"1"0"0,-1 0 0,1 1 0,1 0 0,-1 0 0,1 0 0,0 2 0,0-1 0,0 1 0,1 0 0,-1 1 0,1 0 0,0 0 0,0 1 0,0 1 0,13-1 0,42-4 0,1 4 0,126 11 0,-176-7 0,0 1 0,0 1 0,-1 1 0,0 0 0,0 1 0,0 1 0,-1 0 0,0 1 0,0 1 0,-1 0 0,0 0 0,-1 2 0,0-1 0,0 2 0,10 12 0,-14-14 0,0 0 0,-1 1 0,0 0 0,-1 0 0,0 1 0,-1-1 0,0 1 0,-1 1 0,0-1 0,-1 0 0,0 1 0,-1 0 0,0 0 0,-1 0 0,-1 0 0,0-1 0,-1 1 0,-4 25 0,4-33 0,0-1 0,-1 1 0,1-1 0,-1 0 0,0 0 0,0 1 0,0-1 0,-1-1 0,1 1 0,-1 0 0,0-1 0,0 1 0,0-1 0,-1 0 0,1 0 0,-7 4 0,4-3 0,-1-1 0,0 0 0,0 0 0,0 0 0,-1-1 0,1 0 0,-1 0 0,1-1 0,-10 0 0,-9 0 0,0-2 0,-1 0 0,1-2 0,-45-11 0,58 11 0,0-1 0,1 0 0,-1-1 0,1-1 0,0 0 0,0 0 0,1-1 0,0 0 0,-13-12 0,7 3 0,1 0 0,0-1 0,1-1 0,-18-29 0,-31-35 0,37 49 0,24 29-76,0 1 1,0-1-1,0 0 0,1 0 0,-1 0 0,1 0 0,0 0 0,0-1 1,0 1-1,1-1 0,0 1 0,0-1 0,0 0 0,0 1 1,1-1-1,0 0 0,0-8 0,5-2-6750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2.9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388.85693"/>
      <inkml:brushProperty name="anchorY" value="-7373.90332"/>
      <inkml:brushProperty name="scaleFactor" value="0.5"/>
    </inkml:brush>
  </inkml:definitions>
  <inkml:trace contextRef="#ctx0" brushRef="#br0">265 0 24575,'0'0'0,"0"5"0,-5 6 0,-5 0 0,-6 3 0,-10 10 0,-8 3 0,-2 2 0,-1-5 0,2 0 0,2-1 0,8 1 0,26-24 0,-2 1 0,0 1 0,0-1 0,0 0 0,1 1 0,-1-1 0,0 0 0,1 1 0,-1-1 0,1 1 0,-1-1 0,1 3 0,-1-4 0,1 1 0,0 0 0,0-1 0,0 1 0,0 0 0,1-1 0,-1 1 0,0 0 0,0 0 0,0-1 0,1 1 0,-1 0 0,0-1 0,0 1 0,1-1 0,-1 1 0,1 0 0,-1-1 0,1 1 0,0 0 0,25 8 0,17-3 0,16-4 0,5-1 0,7-2 0,-1-5 0,-9-6 0,-8 1 0,-10 0 0,-7 3 0,0 8 0,-4 12 0,-7 8 0,-7 5 0,-6 9 0,-6 0 0,-3 6 0,-3 9 0,-6-1 0,-11-3 0,-1-5 0,-3-5 0,-2-4 0,-2-7 0,-1-13 0,-6-12 0,0-10 0,6-8 0,5-5 0,8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5.81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85.85437"/>
      <inkml:brushProperty name="anchorY" value="-1326.7395"/>
      <inkml:brushProperty name="scaleFactor" value="0.5"/>
    </inkml:brush>
  </inkml:definitions>
  <inkml:trace contextRef="#ctx0" brushRef="#br0">1214 0 24575,'0'0'0,"-4"4"0,-7 8 0,-5 4 0,0 4 0,-7 4 0,-8 1 0,-18 7 0,-16 6 0,-27 5 0,-16 10 0,-29 8 0,-4 2 0,7-5 0,17-3 0,18-1 0,23-7 0,19-12 0,30-15 0,17-16 0,10-7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6.37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1843.29065"/>
      <inkml:brushProperty name="anchorY" value="-971.6759"/>
      <inkml:brushProperty name="scaleFactor" value="0.5"/>
    </inkml:brush>
  </inkml:definitions>
  <inkml:trace contextRef="#ctx0" brushRef="#br0">1 0 24575,'0'0'0,"4"0"0,7 0 0,5 10 0,5 12 0,-3 4 0,-3 20 0,1 12 0,-3 5 0,-4 1 0,-4-1 0,4 3 0,3-13 0,-1-8 0,-2-8 0,-2-10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8.93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650.59467"/>
      <inkml:brushProperty name="anchorY" value="-2567.09668"/>
      <inkml:brushProperty name="scaleFactor" value="0.5"/>
    </inkml:brush>
  </inkml:definitions>
  <inkml:trace contextRef="#ctx0" brushRef="#br0">129 166 24575,'0'0'0,"4"0"0,8 5 0,4 11 0,4 5 0,-1 10 0,-4 8 0,1 6 0,1 4 0,-3 3 0,-3-4 0,-3-15 0,-3-21 0,2-27 0,5-17 0,4-14 0,4-7 0,-3 1 0,-2-1 0,-5 6 0,2-5 0,-4 6 0,-1 3 0,3 11 0,3 9 0,4 10 0,9 6 0,13 4 0,3 3 0,5 2 0,-3 0 0,2-1 0,1 1 0,1-1 0,-3-1 0,-4 1 0,-5-1 0,1 0 0,2 0 0,-6 5 0,-31-3 0,1-1 0,0 0 0,-1 1 0,1-1 0,-1 1 0,1-1 0,-1 1 0,3 2 0,12 17 0,-7 10 0,-5 3 0,-4 10 0,-1 0 0,-1-2 0,-6 7 0,-5 2 0,-5 2 0,-4-5 0,-3-5 0,-7-5 0,-1-10 0,-1-9 0,2-13 0,0-6 0,2-4 0,2-1 0,0 1 0,0 0 0,7-4 0,4-10 0,6-4 0,0 1 0,-9-2 0,-2 0 0,-5 4 0,-16 5 0,-23 4 0,-32 5 0,-8 2 0,2 3 0,15 0 0,26 1 0,29 0 0,22 0 0,19-1 0,12 1 0,12-1 0,4 5 0,1 6 0,-1-1 0,2 0 0,4-2 0,-2-3 0,2 3 0,-3-1 0,-2-1 0,-4-2 0,-2-1 0,-8 4 0,-23-6 0,1 0 0,0 0 0,0 0 0,0-1 0,0 1 0,0 0 0,-1 0 0,1 0 0,0 0 0,-1 0 0,1 0 0,-1 0 0,1 0 0,-1 0 0,1 1 0,-1 1 0,0-1 0,0 0 0,-1 0 0,1 1 0,0-1 0,0 0 0,-1 0 0,0 0 0,1 0 0,-2 3 0,-15 21 0,-6 7 0,-11 5 0,-1 0 0,-6 4 0,2-2 0,2 2 0,2 3 0,4-4 0,2-2 0,6-4 0,24-34 0,-2 1 0,0 1 0,0-1 0,0 1 0,0-1 0,1 0 0,0 1 0,-1-1 0,1 4 0,1-5 0,0 0 0,-1 0 0,0 0 0,1 0 0,-1 0 0,1 0 0,0 0 0,-1 0 0,1 0 0,0 0 0,0 0 0,-1 0 0,1 0 0,0-1 0,0 1 0,0 0 0,0-1 0,0 1 0,1 0 0,2-1 0,-1 1 0,1-1 0,-1 1 0,0-1 0,1 0 0,-1 0 0,1 0 0,6-1 0,50-9 0,23-5 0,40 1 0,42-3 0,4-3 0,-14-1 0,-17-3 0,-26 5 0,-26 3 0,-24 6 0,-12-1 0,-17-3 0,-12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50.07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698.55664"/>
      <inkml:brushProperty name="anchorY" value="-4207.35059"/>
      <inkml:brushProperty name="scaleFactor" value="0.5"/>
    </inkml:brush>
  </inkml:definitions>
  <inkml:trace contextRef="#ctx0" brushRef="#br0">906 1 24575,'0'0'0,"0"4"0,0 13 0,0 15 0,0 9 0,6 19 0,-1 4 0,0-2 0,0-8 0,-2-8 0,-6-13 0,-7-11 0,8-20 0,1-1 0,0 0 0,0 1 0,-1-1 0,1 0 0,-1 0 0,1-1 0,-1 1 0,1 0 0,-1 0 0,-2 0 0,-27 10 0,-14 1 0,-12 8 0,-9 9 0,3 8 0,-4 13 0,-2 4 0,7-2 0,8 0 0,10-5 0,12-6 0,11-5 0,9-5 0,7 3 0,4 3 0,7-6 0,7-7 0,10-7 0,5-2 0,2 1 0,1 2 0,0 7 0,-2 8 0,-5 12 0,-7 2 0,-12 7 0,-6-42 0,0 0 0,-1 0 0,-4 14 0,2-12 0,-1 0 0,-10 21 0,-26 33 0,-9 8 0,-6 4 0,3-4 0,-4 1 0,-1 0 0,1-11 0,7-10 0,16-16 0,33-38 0,0 0 0,-1 0 0,1 0 0,0 0 0,0 1 0,0-1 0,0 0 0,0 1 0,-1 3 0,1-6 0,0 1 0,1-1 0,0 0 0,0 1 0,0-1 0,0 0 0,-1 0 0,1 1 0,0-1 0,0 0 0,0 1 0,0-1 0,0 0 0,0 0 0,0 1 0,0-1 0,0 0 0,0 1 0,0-1 0,0 0 0,0 1 0,0-1 0,1 0 0,-1 1 0,0-1 0,0 0 0,0 0 0,0 1 0,0-1 0,1 0 0,-1 0 0,0 1 0,0-1 0,1 0 0,11-9 0,12-10 0,11-3 0,3-9 0,11-5 0,3-7 0,3-4 0,6-4 0,1-1 0,-2-2 0,-7 1 0,-1-6 0,-3 0 0,-4 1 0,-6 1 0,-5 1 0,-4 7 0,-2 6 0,-1 1 0,-2 4 0,-5 4 0,10 3 0,1-2 0,7 6 0,-7 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51.02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791.3916"/>
      <inkml:brushProperty name="anchorY" value="-6292.54639"/>
      <inkml:brushProperty name="scaleFactor" value="0.5"/>
    </inkml:brush>
  </inkml:definitions>
  <inkml:trace contextRef="#ctx0" brushRef="#br0">368 1 24575,'0'0'0,"0"9"0,0 18 0,-16 26 0,-5 15 0,0 10 0,-8 6 0,-1 1 0,-1-10 0,-4-12 0,0-8 0,6-4 0,-2-8 0,1-10 0,0-11 0,30-24 0,-1 3 0,0-1 0,0 0 0,0 1 0,-1-1 0,1 0 0,0 0 0,0 0 0,0 0 0,0 0 0,-1 0 0,1 0 0,0 0 0,0 0 0,0 0 0,0-1 0,0 1 0,-1 0 0,0-2 0,3 3 0,-1-1 0,-1-1 0,0 1 0,1-1 0,-1 1 0,1-1 0,-1 1 0,1-1 0,-1 1 0,1-1 0,0 0 0,-1 1 0,1-1 0,0 1 0,-1-1 0,1 0 0,0 0 0,0 1 0,0-1 0,0 0 0,-1 1 0,1-1 0,0 0 0,0 0 0,2-1 0,-1 0 0,0 0 0,0-1 0,0 1 0,0 0 0,0 0 0,1 0 0,-1 0 0,1 0 0,1-2 0,28-26 0,23-1 0,29-1 0,15-4 0,10 1 0,10 1 0,17-3 0,-1 7 0,-18 7 0,-18 7 0,-17 7 0,-18 5 0,-15 2 0,-6 8 0,-38-3 0,0-1 0,0 0 0,0 0 0,0 0 0,-1 0 0,1 1 0,4 3 0,-5-1 0,1-1 0,-1 0 0,0 0 0,0 1 0,0 0 0,3 7 0,11 37 0,-7 16 0,-5 19 0,-4 11 0,-2 3 0,0 20 0,-1 2 0,-4 6 0,-6 4 0,-5 6 0,-3 2 0,-4-6 0,-2-6 0,-1-7 0,0-16 0,5-21 0,6-13 0,5-16 0,0-7 0,3-2 0,-4-11 0,-2-9 0,-4-9 0,-4-7 0,-2-5 0,-1-8 0,4-6 0,0-23 0,-6-4 0,-1-8 0,4 1 0,6 8-3823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52.56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4272.57275"/>
      <inkml:brushProperty name="anchorY" value="-9560.23828"/>
      <inkml:brushProperty name="scaleFactor" value="0.5"/>
    </inkml:brush>
  </inkml:definitions>
  <inkml:trace contextRef="#ctx0" brushRef="#br0">28 685 24575,'0'0'0,"-5"0"0,-1 5 0,1 11 0,1 5 0,1 5 0,0 2 0,2 1 0,1-16 0,0-22 0,0-22 0,0-29 0,0-15 0,6-20 0,4-10 0,6 0 0,5 9 0,2 11 0,-3 17 0,-14 61 0,-3 0 0,1-1 0,0 1 0,1 0 0,5-6 0,-7 8 0,1 1 0,0 0 0,0 0 0,0 0 0,10-6 0,-11 8 0,0 0 0,1 1 0,-1-1 0,1 1 0,-1 0 0,1 0 0,-1 0 0,1 1 0,3-1 0,-1 0 0,-1 1 0,1 0 0,-1 0 0,0 1 0,1 0 0,5 1 0,26 13 0,-3 2 0,2 5 0,-8 7 0,-2 1 0,-1 7 0,-1 5 0,0-2 0,-4-1 0,-6 2 0,-5-4 0,-3-2 0,-4-3 0,-1-2 0,-2 3 0,-5 4 0,-11 5 0,-5-1 0,1-2 0,-8-4 0,0 2 0,0 4 0,4 2 0,2-1 0,-5-3 0,0 1 0,4-3 0,1-7 0,0-4 0,-1-7 0,23-20 0,-1 2 0,1 0 0,-1-1 0,0 1 0,1-1 0,-1 0 0,0 1 0,1-1 0,-1 0 0,0 0 0,1 0 0,-4-1 0,5 2 0,-2-2 0,0 1 0,1-1 0,-1 1 0,1-1 0,-1 1 0,1-1 0,-1 0 0,1 0 0,-1 0 0,-1-1 0,-12-21 0,5-12 0,5-8 0,2-1 0,8-3 0,0 3 0,2 4 0,-2 5 0,4 3 0,5 3 0,3 2 0,5 6 0,1 6 0,3 6 0,-5 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39:52.48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1720.06641"/>
      <inkml:brushProperty name="anchorY" value="-1462.38623"/>
      <inkml:brushProperty name="scaleFactor" value="0.5"/>
    </inkml:brush>
  </inkml:definitions>
  <inkml:trace contextRef="#ctx0" brushRef="#br0">1 108 24575,'0'0'0,"9"0"0,9 0 0,8 0 0,15 0 0,7 0 0,21 0 0,14 0 0,21 0 0,24 0 0,25 0 0,33 0 0,21 0 0,12 0 0,11 0-829,-1 0 1066,-7 0-355,-10 0 118,-20 0 0,-20 0 0,-5-5 0,-12-6 0,-15 0 0,-11 1 0,-11 2 0,-12 3 0,-5 2 829,2 1-1066,6 1 355,-5 2-118,1-1 0,-6 0 0,-5 1 0,-11-1 0,-10 0 0,2 1 0,-1-1 0,-3 0 0,5 0 0,7 0 0,7 0 0,0 0 0,5 0 0,-2 0 0,-14 0 0,-8 0 0,-3 0 0,-6 0 0,1 0 0,8 0 0,15 0 0,13 0 0,12 0 0,10 0 0,17 0 0,15 0 0,12 0 0,-1 0 0,-15 0 0,-13 0 0,-12 0 0,-10 0 0,-11 0 0,-4-6 0,-2-4 0,-15-1 0,-15 1 0,-9 3 0,-12 2 0,-8 2 0,-6 1 0,-4 2 0,-3 0 0,0 0 0,-1 0 0,11 1 0,0-1 0,17 6 0,14 4 0,14 6 0,12 5 0,2-3 0,4 3 0,4 0 0,-4 2 0,-20-5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39:58.04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1244.84766"/>
      <inkml:brushProperty name="anchorY" value="-2527.10303"/>
      <inkml:brushProperty name="scaleFactor" value="0.5"/>
    </inkml:brush>
  </inkml:definitions>
  <inkml:trace contextRef="#ctx0" brushRef="#br0">1 81 24575,'0'0'0,"4"-4"0,7-2 0,5 0 0,5 2 0,7-4 0,3 0 0,12 2 0,10-4 0,4 1 0,7 1 0,12 3 0,8 1 0,-1 2 0,-6 1 0,-1 1 0,-6 0 0,-5 1 0,-5-1 0,6 1 0,4-1 0,9 0 0,-3 0 0,7 0 0,6 0 0,-5 0 0,-1 0 0,2 0 0,5 0 0,10 0 0,-1 0 0,7 0 0,18 0 0,17 0 0,5 0 0,2 0 0,-2 0 0,-9 0 0,-9 0 0,-4 0 0,-6 0 0,-10 0 0,-4 0 0,-2 0 0,-12 0 0,0 0 0,7 0 0,18 0 0,24 0 0,19 0 0,14 0 0,9 0 0,0 0 0,1 0 0,-9 0 0,-1 0 0,0 0 0,-18 0 0,-9 5 0,-9 6 0,1 5 0,-3 5 0,5 7 0,9 4 0,5-5 0,19-6 0,14-7 0,16-5 0,-2-4 0,9-4 0,1-1 0,-2-1 0,-6-1 0,-17 1 0,1 0 0,-9 1 0,-7-1 0,-10 1 0,-4 0 0,-8 0 0,-12 0 0,1 0 0,-4 0 0,20-10 0,0-6 0,5-6 0,-5-3 0,-14 4 0,-17 4 0,-10 5 0,-8 5 0,-3 3 0,-12 3 0,1 1 0,-5 1 0,-8 0 0,-6 0 0,-13-1 0,-11 1 0,-13-1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6:59.96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5516.56641"/>
      <inkml:brushProperty name="anchorY" value="-10468.08789"/>
      <inkml:brushProperty name="scaleFactor" value="0.5"/>
    </inkml:brush>
  </inkml:definitions>
  <inkml:trace contextRef="#ctx0" brushRef="#br0">186 347 24575,'0'0'0,"0"-5"0,5-6 0,6 0 0,5-4 0,-1-3 0,9-3 0,6-2 0,14-3 0,6 0 0,14-6 0,8 0 0,1 0 0,-8 1 0,-10 6 0,-10 7 0,-8 7 0,-5 4 0,-5 5 0,-1 1 0,-2 2 0,0 0 0,1 1 0,10 4 0,-4 6 0,0-1 0,3-1 0,0 3 0,-1-2 0,3 3 0,-7 2 0,-6 4 0,-3 2 0,-5 2 0,0 7 0,1 6 0,3 6 0,-3 4 0,2-2 0,2 2 0,1-5 0,2 2 0,-4 1 0,-4 2 0,-5-3 0,-4 0 0,-3-3 0,-2 2 0,-1 1 0,-1-3 0,0 2 0,0-4 0,0 3 0,1 2 0,0-4 0,0-2 0,-6 2 0,-4 2 0,-1-3 0,-4 3 0,-3 8 0,3-3 0,2 2 0,-2 6 0,4 1 0,-2 1 0,-9-1 0,-3-1 0,-2-5 0,-1-7 0,5-6 0,5-5 0,1-9 0,-1-7 0,-1-7 0,-2 1 0,-2-3 0,-7-2 0,-6-2 0,-1-1 0,0-2 0,3 0 0,3 0 0,1 0 0,-3-1 0,0 1 0,-3 0 0,0 0 0,2-6 0,1-4 0,3-6 0,-3-4 0,0-4 0,-4-1 0,6-2 0,3 5 0,1 0 0,1 0 0,1 5 0,0-1 0,-1 4 0,6-1 0,0-2 0,-1 2 0,5-1 0,-2 2 0,-1 4 0,-1-2 0,2-8 0,0-3 0,3-3 0,4-2 0,-1 0 0,-3-1 0,3 2 0,1 0 0,4-5 0,3 0 0,1-5 0,-3 1 0,0 1 0,1 2 0,1 3 0,1 1 0,2 2 0,0 1 0,-5-11 0,-4 6 0,-1 0 0,2 2 0,2 1 0,2 1 0,2 0 0,1 1 0,2-5 0,0 0 0,0 0 0,1 0 0,-1 2 0,0 1 0,1 1 0,-1 0 0,0 1 0,0 0 0,0 0 0,0 0 0,0 0 0,0 0 0,0 0 0,5-5 0,11 4 0,0 1 0,10 1 0,2 0 0,7 5 0,0 0 0,0 5 0,3-1 0,-7-1 0,-7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44.696"/>
    </inkml:context>
    <inkml:brush xml:id="br0">
      <inkml:brushProperty name="width" value="0.025" units="cm"/>
      <inkml:brushProperty name="height" value="0.025" units="cm"/>
      <inkml:brushProperty name="color" value="#EEB3A6"/>
      <inkml:brushProperty name="inkEffects" value="rosegold"/>
      <inkml:brushProperty name="anchorX" value="-18220.4707"/>
      <inkml:brushProperty name="anchorY" value="-20539.24805"/>
      <inkml:brushProperty name="scaleFactor" value="0.5"/>
    </inkml:brush>
  </inkml:definitions>
  <inkml:trace contextRef="#ctx0" brushRef="#br0">265 945 24575,'0'0'0,"0"5"0,5 1 0,5-1 0,6-1 0,5 0 0,2-2 0,3 4 0,1 5 0,0 0 0,0-2 0,0-2 0,0-2 0,0-2 0,-1 4 0,0-1 0,1-1 0,-1-1 0,0-1 0,0-2 0,0 0 0,0-1 0,0 0 0,1 0 0,-1 0 0,0-1 0,0 1 0,0 0 0,1 0 0,-1 0 0,0 0 0,0 0 0,0 0 0,1 0 0,-1 0 0,5 0 0,1 0 0,-1 0 0,0-10 0,-7-6 0,-6-5 0,-7-4 0,-5-2 0,-3-1 0,2 0 0,0 1 0,-1 0 0,-1 0 0,-1 0 0,-1 0 0,5-4 0,0 0 0,0-1 0,-2 1 0,-1-3 0,-1 0 0,-1 2 0,0 1 0,4-4 0,0 2 0,0 0 0,-1 2 0,-1 2 0,-1 1 0,-1 1 0,-1 1 0,0 0 0,-5 0 0,-6 0 0,-5 5 0,-10 1 0,-3 4 0,-8 0 0,1 3 0,5-1 0,3-2 0,2 2 0,1 3 0,-5 3 0,0-2 0,0 2 0,0 2 0,-4 1 0,1 3 0,0 0 0,-3 2 0,1 0 0,1 0 0,3 0 0,1 1 0,2-1 0,1 0 0,-5 6 0,1-1 0,0 0 0,1 0 0,0-2 0,3-1 0,0-1 0,0-1 0,-4 6 0,-1 4 0,-4 6 0,-5-2 0,1 4 0,2 2 0,3-2 0,8 0 0,3-3 0,2 1 0,5 2 0,5 2 0,-1 2 0,3 2 0,3 2 0,3 0 0,1 0 0,2 1 0,6-1 0,1 1 0,5-1 0,0 1 0,3-1 0,3 0 0,4 6 0,2-1 0,1 1 0,-3-2 0,-5 0 0,0-2 0,-4-1 0,2 5 0,2-5 0,-2-2 0,-4 6 0,3-7 0,-3 1 0,3 0 0,3-6 0,-2 0 0,3-5 0,7 2 0,-3 1 0,2-3 0,6-2 0,-4 0 0,0 4 0,-6-3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3.5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42.88477"/>
      <inkml:brushProperty name="anchorY" value="-8979.32422"/>
      <inkml:brushProperty name="scaleFactor" value="0.5"/>
    </inkml:brush>
  </inkml:definitions>
  <inkml:trace contextRef="#ctx0" brushRef="#br0">0 27 24575,'0'0'0,"9"0"0,8 0 0,10 0 0,8 0 0,8 0 0,11-6 0,8 1 0,-3 0 0,-6 0 0,-7 2 0,-8 1 0,-10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3.41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84.8446"/>
      <inkml:brushProperty name="anchorY" value="-2149.76099"/>
      <inkml:brushProperty name="scaleFactor" value="0.5"/>
    </inkml:brush>
  </inkml:definitions>
  <inkml:trace contextRef="#ctx0" brushRef="#br0">0 0 24575,'0'0'0,"9"0"0,8 5 0,10 6 0,3 0 0,2 4 0,5 3 0,0 3 0,-7 3 0,-3 1 0,-7-4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3.87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366.94604"/>
      <inkml:brushProperty name="anchorY" value="-3316.43408"/>
      <inkml:brushProperty name="scaleFactor" value="0.5"/>
    </inkml:brush>
  </inkml:definitions>
  <inkml:trace contextRef="#ctx0" brushRef="#br0">849 0 24575,'0'0'0,"-5"0"0,-11 5 0,-16 11 0,-15 16 0,-13 4 0,-14 8 0,-3 5 0,3 2 0,5-4 0,4 1 0,11-5 0,8-9 0,8-5 0,7-4 0,3-7 0,2-5 0,-4 0 0,-10 6 0,4-1-3823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5.11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503.07138"/>
      <inkml:brushProperty name="anchorY" value="-2839.78418"/>
      <inkml:brushProperty name="scaleFactor" value="0.5"/>
    </inkml:brush>
  </inkml:definitions>
  <inkml:trace contextRef="#ctx0" brushRef="#br0">1 218 24575,'0'0'0,"4"4"0,2 12 0,5 11 0,9 9 0,5 3 0,-2 0 0,0 2 0,1 3 0,0 3 0,2 2 0,-1-3 0,-4-20 0,-21-26 0,0 0 0,1 1 0,-1-1 0,1 1 0,-1-1 0,1 0 0,-1 1 0,1-1 0,-1 0 0,1 1 0,0-1 0,-1 0 0,1 0 0,-1 1 0,1-1 0,0 0 0,-1 0 0,1 0 0,0 0 0,-1 0 0,1 0 0,0 0 0,-1 0 0,1 0 0,0 0 0,0-1 0,0 1 0,0-1 0,-1 1 0,1-1 0,0 0 0,-1 1 0,1-1 0,0 0 0,-1 0 0,1 1 0,-1-1 0,1 0 0,-1 0 0,0 0 0,1 0 0,-1 0 0,0 0 0,1-1 0,4-29 0,3-23 0,9-8 0,9-9 0,4-4 0,-3 6 0,0 5 0,-1 9 0,-1 10 0,-5 8 0,0 11 0,6 9 0,1 7 0,11 6 0,27 8 0,17 8 0,-2 0 0,7 5 0,5 3 0,-11-3 0,-7-4 0,-9-3 0,-6-4 0,1-3 0,-7-2 0,-2 4 0,-7 0 0,-5-1 0,-10 5 0,-10 5 0,-7 9 0,-6 8 0,-10 9 0,-7 1 0,-12 4 0,1 2 0,-4-2 0,0 0 0,5 2 0,0-10 0,0-3 0,-1 1 0,-1-3 0,-2-1 0,0-2 0,-11-1 0,-1-1 0,0-6 0,2-5 0,2-1 0,3-4 0,1-3 0,2-4 0,0-1 0,2-2 0,-1-1 0,0-1 0,1 1 0,-1-6 0,-1 0 0,1 0 0,-5 2 0,0 1 0,-6-5 0,1 2 0,1 0 0,2 2 0,3-5 0,1-3 0,2 0 0,5-3 0,7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5.49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029.01587"/>
      <inkml:brushProperty name="anchorY" value="-4375.82275"/>
      <inkml:brushProperty name="scaleFactor" value="0.5"/>
    </inkml:brush>
  </inkml:definitions>
  <inkml:trace contextRef="#ctx0" brushRef="#br0">0 1 24575,'0'0'0,"14"0"0,9 0 0,4 0 0,13 0 0,6 0 0,0 0 0,-3 0 0,-4 0 0,-5 0 0,-8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6.27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382.65942"/>
      <inkml:brushProperty name="anchorY" value="-5391.82275"/>
      <inkml:brushProperty name="scaleFactor" value="0.5"/>
    </inkml:brush>
  </inkml:definitions>
  <inkml:trace contextRef="#ctx0" brushRef="#br0">0 150 24575,'0'0'0,"5"5"0,11 1 0,16-1 0,10 0 0,17-2 0,21-1 0,39-1 0,31-1 0,47-5 0,20 0 0,22-6-1007,3-10 1294,-18-3-431,-28-4 144,-40-2 0,-50 1 0,-41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6.82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6543.18359"/>
      <inkml:brushProperty name="anchorY" value="-6258.12744"/>
      <inkml:brushProperty name="scaleFactor" value="0.5"/>
    </inkml:brush>
  </inkml:definitions>
  <inkml:trace contextRef="#ctx0" brushRef="#br0">1 1 24575,'0'0'0,"0"8"0,0 20 0,5 15 0,6 24 0,5 27 0,4 18 0,-1 8 0,-4 8 0,-5 2 0,-3 3 0,-3-5 0,-3-6 0,5-10 0,-2-16 0,1-15 0,-2-16 0,0-21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8.39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688.59473"/>
      <inkml:brushProperty name="anchorY" value="-8785.87598"/>
      <inkml:brushProperty name="scaleFactor" value="0.5"/>
    </inkml:brush>
  </inkml:definitions>
  <inkml:trace contextRef="#ctx0" brushRef="#br0">1 108 24575,'0'0'0,"13"-4"0,26-12 0,25-6 0,14 2 0,18 3 0,9 4 0,-5 5 0,-15 3 0,-17 3 0,-14 1 0,-14 2 0,-7 5 0,-31-4 0,0-1 0,0 0 0,0 0 0,0 0 0,0 0 0,0 1 0,-1-1 0,1 1 0,2 3 0,-1-1 0,-1-1 0,-1 0 0,1 0 0,-1 1 0,1-1 0,-1 0 0,1 6 0,0 33 0,-5 8 0,-8 4 0,-15 7 0,-6 0 0,-8-5 0,-6-3 0,2-1 0,-7-6 0,2-6 0,5-10 0,6-10 0,3-8 0,5-6 0,2-4 0,1-2 0,2-2 0,0 0 0,24 5 0,-1-2 0,0-1 0,0 1 0,1 0 0,-1-1 0,1 1 0,-1 0 0,1 0 0,-1 0 0,1 0 0,-2 2 0,-12 17 0,0 16 0,-1 14 0,3 1 0,2 9 0,4 5 0,3 1 0,7-3 0,7-6 0,1-10 0,5-12 0,3-12 0,2-10 0,3-7 0,2-4 0,0-3 0,1-1 0,0-1 0,-1-4 0,1-5 0,0 0 0,-1 2 0,0 2 0,6 8 0,-1 8 0,1 6 0,-7 6 0,-1 4 0,-1 7 0,-5 2 0,-5 0 0,0 4 0,-3-1 0,-3-2 0,-2-1 0,-3 2 0,-11 4 0,-2-1 0,-5-7 0,-4 2 0,-3-2 0,-2-1 0,-6-6 0,-1-12 0,-11-12 0,-4-5 0,-4-13 0,7 0-3823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9.04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087.35449"/>
      <inkml:brushProperty name="anchorY" value="-11418.67188"/>
      <inkml:brushProperty name="scaleFactor" value="0.5"/>
    </inkml:brush>
  </inkml:definitions>
  <inkml:trace contextRef="#ctx0" brushRef="#br0">1 0 24575,'0'0'0,"0"5"0,5 17 0,6 15 0,5 20 0,4 29 0,-1 8 0,-4 15 0,-5 15 0,-3 6 0,7 16 0,4 1 0,-2-5 0,3-4 0,2-8 0,-4-18 0,1-13 0,-3-16 0,-4-12 0,-4-19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20.07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362.7207"/>
      <inkml:brushProperty name="anchorY" value="-14217.93164"/>
      <inkml:brushProperty name="scaleFactor" value="0.5"/>
    </inkml:brush>
  </inkml:definitions>
  <inkml:trace contextRef="#ctx0" brushRef="#br0">0 141 24575,'0'0'0,"9"9"0,9 14 0,3 9 0,4 8 0,2 2 0,1 4 0,0-3 0,-6-4 0,-5-14 0,-6-14 0,-10-12 0,-1 1 0,0 0 0,0 0 0,1 0 0,-1 0 0,0 0 0,1 0 0,-1 0 0,0-1 0,0 1 0,1 0 0,-1 0 0,0 0 0,0 0 0,1-1 0,-1 1 0,0 0 0,0 0 0,0-1 0,0 1 0,1 0 0,-1 0 0,0-1 0,0 1 0,0 0 0,0 0 0,0-1 0,0 1 0,0 0 0,0-1 0,0 1 0,0 0 0,0 0 0,0-1 0,3-23 0,-2-8 0,-2-9 0,0-10 0,0 0 0,5-6 0,1 4 0,5 5 0,5 12 0,3 12 0,5 9 0,2 7 0,1 5 0,1 4 0,5 1 0,0 0 0,1 0 0,-2 10 0,-1 10 0,-7 5 0,-7 4 0,-5 5 0,-5 0 0,-4 5 0,-1 8 0,-2-2 0,-1 7 0,-4 2 0,0-5 0,0 0 0,1-6 0,-4-1 0,2-4 0,-5-4 0,-4-9 0,-3-3 0,2-7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20.51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1855.43262"/>
      <inkml:brushProperty name="anchorY" value="-15845.55762"/>
      <inkml:brushProperty name="scaleFactor" value="0.5"/>
    </inkml:brush>
  </inkml:definitions>
  <inkml:trace contextRef="#ctx0" brushRef="#br0">1 1 24575,'0'0'0,"8"0"0,10 0 0,3 0 0,4 0 0,2 0 0,6 0 0,0 0 0,0 0 0,4 0 0,-2 0 0,-1 0 0,-7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3.8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029.87695"/>
      <inkml:brushProperty name="anchorY" value="-9968.79785"/>
      <inkml:brushProperty name="scaleFactor" value="0.5"/>
    </inkml:brush>
  </inkml:definitions>
  <inkml:trace contextRef="#ctx0" brushRef="#br0">212 0 24575,'0'0'0,"-4"9"0,-8 8 0,2 10 0,0 3 0,2 2 0,-2 5 0,-4 0 0,-3 8 0,-9 4 0,2-2 0,4-4 0,0 0 0,0-9 0,4-9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21.14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3202.98926"/>
      <inkml:brushProperty name="anchorY" value="-16861.55859"/>
      <inkml:brushProperty name="scaleFactor" value="0.5"/>
    </inkml:brush>
  </inkml:definitions>
  <inkml:trace contextRef="#ctx0" brushRef="#br0">0 292 24575,'0'0'0,"9"0"0,14-5 0,14-6 0,9-4 0,1 0 0,9-3 0,11-8 0,11-2 0,6 4 0,2 5 0,21 0 0,-1 1 0,-7 3 0,0-1 0,-11-2 0,-16 2 0,-14 4 0,-8 4 0,-9 3 0,-2 3 0,-3 1 0,-4 1 0,-2 0 0,-2 1 0,-2 0 0,0-1 0,-5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22.25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5709.25"/>
      <inkml:brushProperty name="anchorY" value="-17589.06836"/>
      <inkml:brushProperty name="scaleFactor" value="0.5"/>
    </inkml:brush>
  </inkml:definitions>
  <inkml:trace contextRef="#ctx0" brushRef="#br0">350 0 24575,'0'0'0,"-5"13"0,-6 6 0,-5 18 0,-5 3 0,-7 2 0,-4 3 0,0 2 0,-4-3 0,0 1 0,1 2 0,3-5 0,1-8 0,8-4 0,11-10 0,14-19 0,-2 0 0,0-1 0,0 1 0,0-1 0,0 1 0,0-1 0,1 1 0,-1 0 0,0-1 0,0 1 0,0-1 0,1 1 0,-1-1 0,0 1 0,1-1 0,-1 1 0,0-1 0,1 0 0,-1 1 0,1-1 0,-1 1 0,0-1 0,1 0 0,-1 1 0,1-1 0,-1 0 0,1 1 0,0-1 0,25 3 0,14-11 0,14-7 0,10-6 0,7-4 0,16-2 0,9-1 0,-4 5 0,-3 6 0,3 6 0,-4 4 0,-12 4 0,-8 2 0,-8 7 0,-5 11 0,-3 5 0,-6-1 0,-12 8 0,-5 0 0,-4-4 0,-2 5 0,-5 4 0,-5 0 0,-5 0 0,-4 4 0,-2-2 0,-2 3 0,-11 9 0,-11 3 0,-6 3 0,-3-4 0,-1-1 0,-9 1 0,-5 0 0,-5-5 0,9-5 0,-1-5 0,5-8 0,3-9 0,4-8 0,2-10 0,2-8 0,1-14 0,0-15 0,1-5 0,-6-5 0,-5-4 0,-1 4 0,2-1 0,6 10-3823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56.44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0488.35938"/>
      <inkml:brushProperty name="anchorY" value="-22693.75586"/>
      <inkml:brushProperty name="scaleFactor" value="0.5"/>
    </inkml:brush>
  </inkml:definitions>
  <inkml:trace contextRef="#ctx0" brushRef="#br0">0 1 24575,'0'0'0,"5"0"0,6 0 0,5 0 0,4 0 0,4 0 0,2 5 0,0 0 0,2 6 0,-1-1 0,0-1 0,10-2 0,16-3 0,27 9 0,29 4 0,17-1 0,21-2 0,31 2 0,22 12 0,18 2 0,17 3-958,7 10 1232,-7 0-411,-11-2 137,-27 2 0,-29-4 0,-39-8 0,-25-9 0,-18-3 0,-16 0 0,-5 0 0,-1 7 0,3 1 958,2 3-1232,3-1 411,9 1-137,6-2 0,7 5 0,6-1 0,-3-5 0,3-2 0,-16-1 0,-14-5 0,-9-6 0,-13-5 0,-9-3 0,-7 2 0,-4 4 0,-3-1 0,0-1 0,-1-3 0,0-1 0,1-3 0,0 4 0,1 0 0,10-1 0,11-1 0,11 4 0,-1 0 0,5-2 0,-5-1 0,-2-2 0,3-1 0,-6-1 0,-1-1 0,-6 0 0,-5 0 0,-5 0 0,-5-1 0,9 1 0,-2-6 0,4 1 0,9-6 0,-2-4 0,-4 1 0,1 2 0,-4 3 0,6 4 0,-4-4 0,-7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32:34.28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7137.8125"/>
      <inkml:brushProperty name="anchorY" value="-24613.4082"/>
      <inkml:brushProperty name="scaleFactor" value="0.5"/>
    </inkml:brush>
  </inkml:definitions>
  <inkml:trace contextRef="#ctx0" brushRef="#br0">81 176 24575,'0'0'0,"5"0"0,11 0 0,16 0 0,15 0 0,7 0 0,16 0 0,6 0 0,-1 0 0,7 0 0,6 0 0,-10 0 0,-6 0 0,-13 0 0,-10 0 0,-5 0 0,-7 0 0,2 5 0,-9 6 0,7 5 0,-1 5 0,-6 2 0,-8 3 0,4 1 0,-2 10 0,1 1 0,1 0 0,-5-2 0,-6 7 0,1-1 0,-5-3 0,-2-3 0,1 7 0,3 3 0,-1-2 0,-2-4 0,-3 2 0,-2-3 0,-3-4 0,-1-3 0,-1 3 0,0-2 0,0-1 0,-1 14 0,1-1 0,-1 4 0,1 7 0,-5 11 0,-6 12 0,-5 0 0,-4-3 0,1-12 0,4-10 0,-1 0 0,4-8 0,3-5 0,-2-6 0,-3-4 0,-3-3 0,-4-2 0,-2-6 0,-2-5 0,-1-6 0,-12-5 0,1-2 0,-6-1 0,2-2 0,3 0 0,-2-6 0,3-4 0,2 0 0,-2-5 0,-3-2 0,6-3 0,3 3 0,-2-2 0,1-1 0,-4-6 0,1 3 0,-4-1 0,-4 1 0,3 4 0,1 0 0,5 0 0,2 4 0,8-2 0,2 5 0,-4-3 0,5-6 0,-2 2 0,1-7 0,-2-1 0,0-2 0,5 1 0,4 0 0,5 1 0,4 1 0,3 0 0,3 0 0,-5 1 0,-5-5 0,0-1 0,1 1 0,2 0 0,2-3 0,-3 0 0,1-4 0,1 2 0,2 1 0,1-3 0,1 3 0,2-4 0,0 2 0,0-3 0,0 2 0,0-3 0,1 3 0,-1-3 0,0-2 0,0 2 0,0-2 0,0 3 0,0-2 0,0-2 0,5 3 0,1-2 0,4 3 0,5 4 0,-1 3 0,-2 2 0,2 3 0,3 1 0,2 6 0,-3-4 0,3 0 0,-5 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35:29.03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0 2445 24575,'0'0'0,"0"-4"0,0-8 0,5-9 0,6 0 0,10-13 0,10-7 0,9-10 0,11-11 0,5-12 0,7-11 0,17-20 0,15-16 0,18-15 0,28-31 0,17-14-940,20-15 1209,14-3-403,0 5 134,-5 14 0,-17 24 0,-24 24 0,-23 27 0,-29 31 0,-24 17 0,-26 21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8:01:16.41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558 108 24575,'0'0'0,"5"0"0,6 0 0,5 0 0,10 0 0,8 0 0,7 0 0,1 0 0,4 0 0,6 0 0,3 0 0,7 0 0,10 0 0,5 0 0,8 0 0,3 0 0,4 0 0,0 0 0,-3 0 0,-8 0 0,-13 0 0,-2 0 0,-2 0 0,-7 0 0,-4 0 0,-1 0 0,4 0 0,5 0 0,-5 0 0,-1 0 0,9 0 0,0 0 0,-2 0 0,-1 0 0,-8 0 0,-2 0 0,-8 0 0,0 0 0,1 0 0,2 0 0,12-5 0,7-6 0,2 1 0,15 0 0,8 2 0,12 3 0,11 2 0,18-4 0,12-4 0,-12 0 0,-6 2 0,-7 1 0,-2 3 0,2 3 0,-3 0 0,-2 2 0,-13 0 0,-2 0 0,-8 1 0,-14-1 0,-4 1 0,2-1 0,-4 0 0,1 0 0,2 0 0,-5 0 0,3 0 0,6 0 0,-9 0 0,2 0 0,6 0 0,-4 5 0,-3 1 0,0-1 0,-4 0 0,-3-2 0,-8-1 0,6 5 0,5 4 0,-1 0 0,-1-2 0,3-2 0,7-2 0,-1-2 0,8 4 0,0 4 0,-8-1 0,-11 0 0,-1 2 0,-4 3 0,-8-1 0,-5-3 0,-7-2 0,0 1 0,-2-2 0,-2-1 0,-3-3 0,4 4 0,-5 4 0,-2 4 0,-1-1 0,-6 9 0,1 16 0,-6 4 0,2 10 0,1 9 0,-3-4 0,-3-6 0,-4-2 0,-2-7 0,-3 5 0,-1 5 0,-1 3 0,0-5 0,-1 0 0,-5 9 0,0 0 0,-5 1 0,-9-8 0,-5-1 0,-3-2 0,-1-1 0,5-6 0,1 2 0,0-1 0,-5-3 0,-6 1 0,-7-3 0,-10 1 0,-14 3 0,-13-4 0,-11-2 0,-19 1 0,-6 3 0,-2 3 0,0 2 0,2 3 0,3 7 0,2 0 0,-8-4 0,0-6 0,12-2 0,3-10 0,7-5 0,1-3 0,-1-3 0,4 0 0,13 0 0,3 1 0,3-6 0,0-4 0,-11-6 0,-7-3 0,-12-3 0,-21-3 0,-9 0 0,-5-1 0,-12 0 0,-11 0 0,1 0 0,-6 1 0,11 0 0,0-6 0,13-4 0,16-1 0,14 1 0,9 3 0,8 2 0,3-3 0,8-5 0,9 2 0,-2-4 0,10-3 0,6 3 0,-7-3 0,-7-2 0,6 4 0,-23-2 0,-2-1 0,-2-2 0,-3-2 0,9 3 0,14 5 0,-2 0 0,3-2 0,10 4 0,10 2 0,10 4 0,-3 2 0,0-2 0,4 1 0,4 1 0,-7-4 0,-2-4 0,-2 0 0,-1 3 0,-2-3 0,5-3 0,0 2 0,0 3 0,5-2 0,4 3 0,4 2 0,5 2 0,1 3 0,-8-4 0,-5-4 0,-4-5 0,-4-4 0,3 2 0,-1-1 0,5 3 0,4-1 0,10-2 0,9-1 0,7-8 0,7-2 0,4-5 0,2-7 0,2-3 0,-1-9 0,1-8 0,5-12 0,-1 5 0,0 8 0,-1 5 0,-1 8 0,3-3 0,5 1 0,-1 4 0,-2 5 0,-1 0 0,2-2 0,3 3 0,-1 3 0,-2 4 0,3 7 0,-3 3 0,-2-3 0,3-1 0,3-1 0,-1 0 0,-3 0 0,-2 1 0,2 0 0,3 1 0,4-1 0,3 1 0,-2 0 0,-3 0 0,0-6 0,7 6 0,3 0 0,-3 1 0,1 0 0,-1 5 0,2 0 0,-5 0 0,1 4 0,0-7 0,-3-1 0,0 3 0,2 0 0,2-1 0,-4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12.87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333.27051"/>
      <inkml:brushProperty name="anchorY" value="-12314.64355"/>
      <inkml:brushProperty name="scaleFactor" value="0.5"/>
    </inkml:brush>
  </inkml:definitions>
  <inkml:trace contextRef="#ctx0" brushRef="#br0">105 1 24575,'0'0'0,"13"0"0,16 0 0,24 5 0,8 6 0,6-1 0,15 5 0,3 3 0,-2-2 0,-7-3 0,-6-4 0,-2 2 0,-5 3 0,-8-2 0,-9-2 0,-2-3 0,-6-2 0,-4-3 0,-4-1 0,-2-1 0,-6 5 0,-23-4 0,1-1 0,0 0 0,1 0 0,-1 0 0,0 1 0,1-1 0,-1 0 0,0 0 0,1 1 0,-1-1 0,0 0 0,0 0 0,1 1 0,-1-1 0,0 0 0,0 1 0,1-1 0,-1 1 0,0-1 0,0 0 0,0 1 0,0-1 0,0 0 0,0 1 0,0-1 0,1 1 0,-1-1 0,-1 1 0,-10 20 0,-6 9 0,-11 4 0,-8 7 0,-7 4 0,-11 8 0,-3 3 0,-7 7 0,-15 5 0,-10 5 0,-14 13 0,0 8 0,7 1 0,17-12 0,15-9 0,10-8 0,10-8 0,8-14 0,11-3 0,3-6 0,3-9 0,-1-9 0,9-6 0,10 0 0,19-4 0,14-2 0,22 3 0,12 4 0,3-1 0,-4-1 0,1-3 0,3-2 0,-9-2 0,-3-2 0,-3-1 0,-7 0 0,-6-1 0,-11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14.58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972.95996"/>
      <inkml:brushProperty name="anchorY" value="-14797.67871"/>
      <inkml:brushProperty name="scaleFactor" value="0.5"/>
    </inkml:brush>
  </inkml:definitions>
  <inkml:trace contextRef="#ctx0" brushRef="#br0">520 158 24575,'0'0'0,"0"-5"0,-5-1 0,-6-4 0,-5-5 0,-10-4 0,-3 1 0,-7-1 0,5-1 0,0 2 0,3 5 0,-4 4 0,-5 3 0,0 9 0,2 7 0,2 6 0,2 10 0,7 4 0,7 2 0,7 0 0,-1-1 0,-2-2 0,2-1 0,2 0 0,3-2 0,7 6 0,13-1 0,6 1 0,6 3 0,2 0 0,7-7 0,-6-1 0,0-8 0,-2-1 0,-1 1 0,0-5 0,-1-3 0,6-3 0,5-4 0,-4 3 0,-2-1 0,-2-1 0,-1-2 0,5 0 0,-1-2 0,-5-5 0,-25 1 0,1 2 0,0 0 0,-1-1 0,1 1 0,0 0 0,-1-1 0,1 1 0,-1-1 0,0 1 0,1-1 0,0-2 0,16-18 0,-5-9 0,1-7 0,2-5 0,3-11 0,-3-2 0,2 3 0,-3 6 0,-5 6 0,-2 5 0,-4 6 0,-2 2 0,-7 7 0,-6 6 0,0 11 0,1 21 0,2 13 0,7 12 0,3 2 0,1 4 0,1-3 0,0-4 0,-2-4 0,0-5 0,-2-3 0,1 4 0,-1-2 0,0 0 0,0-1 0,0-2 0,-1 0 0,6-1 0,1-6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15.17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1182.62012"/>
      <inkml:brushProperty name="anchorY" value="-16335.40137"/>
      <inkml:brushProperty name="scaleFactor" value="0.5"/>
    </inkml:brush>
  </inkml:definitions>
  <inkml:trace contextRef="#ctx0" brushRef="#br0">0 0 24575,'0'0'0,"0"9"0,0 8 0,0 15 0,0 14 0,0 8 0,0 9 0,0-4 0,0-1 0,0-7 0,0-7 0,0-12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20.706"/>
    </inkml:context>
    <inkml:brush xml:id="br0">
      <inkml:brushProperty name="width" value="0.025" units="cm"/>
      <inkml:brushProperty name="height" value="0.025" units="cm"/>
      <inkml:brushProperty name="color" value="#EEB3A6"/>
      <inkml:brushProperty name="inkEffects" value="rosegold"/>
      <inkml:brushProperty name="anchorX" value="-12198.62012"/>
      <inkml:brushProperty name="anchorY" value="-17816.78516"/>
      <inkml:brushProperty name="scaleFactor" value="0.5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4.2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02.55371"/>
      <inkml:brushProperty name="anchorY" value="-9427.95508"/>
      <inkml:brushProperty name="scaleFactor" value="0.5"/>
    </inkml:brush>
  </inkml:definitions>
  <inkml:trace contextRef="#ctx0" brushRef="#br0">0 0 24575,'0'0'0,"0"5"0,5 16 0,6 6 0,0 9 0,4 13 0,3-1 0,-2 3 0,-3-4 0,-3-5 0,-5-5 0,-2-10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37.39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1257.10742"/>
      <inkml:brushProperty name="anchorY" value="-22749.32617"/>
      <inkml:brushProperty name="scaleFactor" value="0.5"/>
    </inkml:brush>
  </inkml:definitions>
  <inkml:trace contextRef="#ctx0" brushRef="#br0">0 653 24575,'0'0'0,"5"0"0,17 0 0,4 0 0,11 0 0,1 0 0,4 0 0,-1 0 0,-3 0 0,-4 0 0,3-5 0,-8-5 0,-1-1 0,2-4 0,0-3 0,15-8 0,11-3 0,-1 3 0,7 1 0,10-5 0,4 1 0,-7 4 0,-9 6 0,0 1 0,-8 5 0,-8-1 0,-7-2 0,1-3 0,1-2 0,-2 3 0,3 4 0,3 4 0,14 4 0,-3-3 0,-3 2 0,4-3 0,-6-5 0,6-3 0,5-9 0,0-2 0,-6 3 0,-1 0 0,-6 2 0,-7-1 0,-11 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34.02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6450.33789"/>
      <inkml:brushProperty name="anchorY" value="-21625.85156"/>
      <inkml:brushProperty name="scaleFactor" value="0.5"/>
    </inkml:brush>
  </inkml:definitions>
  <inkml:trace contextRef="#ctx0" brushRef="#br0">0 1 24575,'0'0'0,"4"0"0,8 0 0,4 0 0,10 0 0,3 0 0,7 0 0,1 0 0,9 0 0,9 0 0,19 0 0,17 0 0,16 0 0,11 0 0,19 0 0,21 0 0,14 0 0,19 0 0,26 0 0,14 0-946,3 0 1216,-6 0-405,-21 0 135,-11 5 0,-25 6 0,-17 5 0,-17 5 0,-20-3 0,-9-3 0,-12-4 0,-8-5 0,-6-2 946,-13-2-1216,-8-2 405,-11-1-135,-14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30.30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7891.25"/>
      <inkml:brushProperty name="anchorY" value="-19531.40625"/>
      <inkml:brushProperty name="scaleFactor" value="0.5"/>
    </inkml:brush>
  </inkml:definitions>
  <inkml:trace contextRef="#ctx0" brushRef="#br0">1 1 24575,'0'0'0,"4"0"0,8 0 0,14 0 0,6 0 0,12 0 0,23 5 0,19 6 0,23-1 0,40 0 0,36-2 0,31-3 0,13-2-943,14-2 1212,5 0-403,-15-1 134,-23-1 0,-14 1 0,-27 0-15,-16-1 19,-23 1-6,-25 0 2,-19 0 0,-22 0 0,-15 0 943,-13 0-1212,-13 0 418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32.61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2011.55664"/>
      <inkml:brushProperty name="anchorY" value="-20599.31641"/>
      <inkml:brushProperty name="scaleFactor" value="0.5"/>
    </inkml:brush>
  </inkml:definitions>
  <inkml:trace contextRef="#ctx0" brushRef="#br0">1 27 24575,'0'0'0,"4"0"0,8-5 0,4 0 0,4 0 0,14 0 0,13 2 0,12 1 0,14 1 0,17 0 0,15 1 0,43 6 0,10-1 0,9 1 0,3-2 0,-6 0 0,-8-2 0,2-1 0,4 0 0,0-1 0,-5-1 0,-11 1 0,-7 0 0,-5 0 0,-9 0 0,-2-1 0,-5 1 0,-4 0 0,-15 0 0,-13 0 0,-17 0 0,-16 0 0,-7 0 0,-9 0 0,-4 0 0,-10 6 0,-7-1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45.19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7147.8125"/>
      <inkml:brushProperty name="anchorY" value="-20714.85938"/>
      <inkml:brushProperty name="scaleFactor" value="0.5"/>
    </inkml:brush>
  </inkml:definitions>
  <inkml:trace contextRef="#ctx0" brushRef="#br0">56 7094 24575,'0'0'0,"0"-9"0,0-14 0,0-20 0,0-24 0,0-17 0,0-19 0,0-23 0,0-25 0,0-17 0,0-17 0,0-16 0,0-4 0,0 5 0,0-5 0,0-1 0,0 14 0,0 4 0,0 15 0,0 19 0,0 16 0,0 20 0,-5-5 0,-6 5 0,0 13 0,1 5 0,2 1 0,3-4 0,2-1 0,1-7 0,2-6 0,0 5 0,0-9 0,1 18 0,-1 2 0,6 3 0,10 6 0,5 4 0,5-2 0,8 3 0,5-3 0,1 2 0,-2-4 0,2-2 0,-2-4 0,-8 7 0,-3-6 0,-2 3 0,-7 9 0,-5 8 0,0 4 0,2 6 0,-3 5 0,-2 5 0,2 8 0,3 1 0,3 7 0,3-1 0,3 0 0,6 2 0,7-2 0,0-2 0,10-3 0,4-1 0,-3 7 0,-4 6 0,-5-2 0,-5-1 0,1 1 0,-7 2 0,-1 2 0,-3 9 0,0 1 0,0 1 0,1 6 0,0-2 0,0 5 0,1-2 0,0-2 0,10-2 0,2-3 0,-1 4 0,-2-2 0,-3-1 0,4-6 0,3 3 0,4-1 0,-7 1 0,3-1 0,-4 0 0,-7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47.60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9750.80469"/>
      <inkml:brushProperty name="anchorY" value="-14637.61426"/>
      <inkml:brushProperty name="scaleFactor" value="0.5"/>
    </inkml:brush>
  </inkml:definitions>
  <inkml:trace contextRef="#ctx0" brushRef="#br0">0 2132 24575,'0'0'0,"5"0"0,7 0 0,4 0 0,9-5 0,4 0 0,7-1 0,6 2 0,-1 1 0,4 1 0,-4 1 0,2 0 0,-3 1 0,2 0 0,1 0 0,-2 1 0,2-1 0,2 0 0,2 0 0,2-5 0,12-6 0,2 1 0,5 0 0,9 2 0,9 3 0,8 2 0,-6 2 0,4-5 0,2-5 0,4-4 0,-4-5 0,-12 2 0,5-2 0,-3-1 0,-5 3 0,8 0 0,-1-2 0,-10-1 0,-2-7 0,-2-2 0,-5-1 0,-9 1 0,-4-5 0,-4-4 0,-6 6 0,-5 1 0,-5 4 0,-4 1 0,-2 0 0,3-3 0,0-1 0,-6 0 0,-1-9 0,-6-5 0,0-10 0,0 3 0,2 9 0,2 1 0,2 0 0,1 3 0,0-1 0,1-3 0,1 2 0,-6 4 0,-5-3 0,-6 4 0,2-9 0,-4-2 0,-2-4 0,-3 4 0,5-6 0,4 4 0,-1 0 0,-2 5 0,-1-1 0,-3 6 0,-3 3 0,0 3 0,-2-2 0,0-3 0,-1 1 0,1-4 0,0 2 0,-1-2 0,1 3 0,0 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8:06:35.18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065.70764"/>
      <inkml:brushProperty name="anchorY" value="-1016.00165"/>
      <inkml:brushProperty name="scaleFactor" value="0.5"/>
    </inkml:brush>
  </inkml:definitions>
  <inkml:trace contextRef="#ctx0" brushRef="#br0">1388 1 24575,'0'0'0,"5"0"0,6 0 0,10 0 0,15 0 0,9 0 0,17 0 0,19 0 0,13 0 0,3 0 0,4 0 0,3 0 0,1 0 0,-10 0 0,-6 0 0,-5 0 0,-8 0 0,-8 0 0,4 5 0,0 6 0,-2 5 0,1 5 0,-9-3 0,-9-3 0,-9-4 0,-3 1 0,1-3 0,1 3 0,3 3 0,-4 4 0,-2 2 0,-5-2 0,-9 6 0,-7 1 0,-3 2 0,1 6 0,-4-1 0,-4 16 0,-2 4 0,-9 9 0,-7-4 0,-6-6 0,-6-2 0,-8-7 0,-3-11 0,-11-4 0,-5-3 0,-15-3 0,-7 1 0,-1 0 0,7-4 0,5 0 0,3 1 0,3 2 0,1 1 0,-4-4 0,-1-5 0,1-4 0,-5 1 0,5-2 0,8-3 0,1-2 0,6-2 0,-1-1 0,4 0 0,-1-2 0,-9 1 0,-2 0 0,-8-1 0,-13 1 0,1 0 0,-10 0 0,-2 0 0,-7 0 0,6 0 0,1 0 0,2 0 0,6 0 0,1 0 0,-4 0 0,-2 0 0,9 0 0,11 0 0,0 0 0,4-5 0,1-1 0,6 1 0,-4-5 0,0-3 0,5 0 0,4 2 0,-4-2 0,8-3 0,0 2 0,-8-3 0,3 4 0,-2-2 0,-2-3 0,-2-2 0,10-3 0,-1 4 0,5-1 0,8-6 0,8-1 0,8-2 0,11 0 0,4 0 0,13 1 0,10 1 0,11 0 0,8-5 0,4 0 0,4 6 0,1 1 0,6 1 0,-1 0 0,-5 6 0,-6-1 0,-3-1 0,0 4 0,1 4 0,-3 3 0,-5 5 0,-3 1 0,1 3 0,-2 0 0,-2 1 0,-1-1 0,-3 1 0,0 0 0,-2-1 0,1 0 0,-2 0 0,6 0 0,1-5 0,-1 0 0,-1-1 0,0 2 0,-2 1 0,-1 1 0,0 1 0,-1-5 0,0-5 0,0 1 0,0-5 0,0-8 0,0 2 0,-5-3 0,-1 0 0,1 4 0,-4 0 0,1 0 0,0 4 0,3 3 0,-4 0 0,2 3 0,1 2 0,1 3 0,3 2 0,0 2 0,2 1 0,-1 0 0,2 1 0,-1-1 0,1 0 0,-1 1 0,-4-1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8:06:38.30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549.14429"/>
      <inkml:brushProperty name="anchorY" value="-2059.12158"/>
      <inkml:brushProperty name="scaleFactor" value="0.5"/>
    </inkml:brush>
  </inkml:definitions>
  <inkml:trace contextRef="#ctx0" brushRef="#br0">1384 1 24575,'0'0'0,"-5"4"0,-6 7 0,-5 6 0,-4 8 0,1 14 0,-6 3 0,-7 11 0,-12 12 0,-6 14 0,-4 4 0,3 4 0,1 4 0,-1 0 0,1-7 0,-1 2 0,5 2 0,5 0 0,5-2 0,9-1 0,4-13 0,1-8 0,1-5 0,-1-5 0,-1-3 0,-1 5 0,-1-6 0,-6 6 0,-1-11 0,1 5 0,-5 0 0,0-5 0,3 2 0,1-1 0,-3 8 0,1 6 0,1 7 0,3 5 0,0-2 0,8-8 0,6-9 0,5-10 0,6-7 0,2-5 0,3-4 0,1 3 0,-5 5 0,-5 0 0,-1 10 0,1 4 0,2 2 0,2 3 0,-3-5 0,0 0 0,2-5 0,-3-11 0,0-5 0,2-2 0,2-8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2.20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24575,'0'0'0,"13"5"0,11 1 0,3-1 0,7-1 0,7 0 0,-1-2 0,4-1 0,8 4 0,7 1 0,2-1 0,0-1 0,-1-1 0,-7-1 0,-3-1 0,-6-1 0,-11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2.71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712.75867"/>
      <inkml:brushProperty name="anchorY" value="-1069.00342"/>
      <inkml:brushProperty name="scaleFactor" value="0.5"/>
    </inkml:brush>
  </inkml:definitions>
  <inkml:trace contextRef="#ctx0" brushRef="#br0">519 0 24575,'0'0'0,"-4"5"0,-8 1 0,1 4 0,-4 5 0,-3 4 0,-3 9 0,2 2 0,0-4 0,-2 5 0,-1 5 0,-2-1 0,-1 5 0,0-2 0,-6-2 0,-1 3 0,-5-3 0,-5-2 0,2-3 0,2-6 0,3-8 0,8-6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4.6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925.70215"/>
      <inkml:brushProperty name="anchorY" value="-10834.23047"/>
      <inkml:brushProperty name="scaleFactor" value="0.5"/>
    </inkml:brush>
  </inkml:definitions>
  <inkml:trace contextRef="#ctx0" brushRef="#br0">0 0 24575,'0'0'0,"5"0"0,6 0 0,5 0 0,5 0 0,-3 5 0,2 1 0,2 4 0,-5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3.40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78.3961"/>
      <inkml:brushProperty name="anchorY" value="-600.37103"/>
      <inkml:brushProperty name="scaleFactor" value="0.5"/>
    </inkml:brush>
  </inkml:definitions>
  <inkml:trace contextRef="#ctx0" brushRef="#br0">1 1 24575,'0'0'0,"0"8"0,0 10 0,0 8 0,0 10 0,0 6 0,0 12 0,0 8 0,0-3 0,0 4 0,0-6 0,0-8 0,0-2 0,0-6 0,0-5 0,0-4 0,0-3 0,0-2 0,0-6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3.79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194.39612"/>
      <inkml:brushProperty name="anchorY" value="-2323.68335"/>
      <inkml:brushProperty name="scaleFactor" value="0.5"/>
    </inkml:brush>
  </inkml:definitions>
  <inkml:trace contextRef="#ctx0" brushRef="#br0">0 1 24575,'0'0'0,"5"0"0,6 0 0,5 0 0,5 0 0,2 5 0,3 5 0,1 6 0,0 10 0,-5 3 0,0 7 0,-6 1 0,1-7 0,-4-7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4.79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455.87354"/>
      <inkml:brushProperty name="anchorY" value="-3551.99854"/>
      <inkml:brushProperty name="scaleFactor" value="0.5"/>
    </inkml:brush>
  </inkml:definitions>
  <inkml:trace contextRef="#ctx0" brushRef="#br0">0 0 24575,'0'0'0,"9"0"0,14 0 0,19 0 0,25 0 0,18 0 0,18 0 0,12 0 0,0 0 0,-6 0 0,-8 0 0,-13 0 0,-16 0 0,-11 0 0,-8 0 0,-3 0 0,-7 0 0,-10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5.46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4640.50244"/>
      <inkml:brushProperty name="anchorY" value="-4567.99854"/>
      <inkml:brushProperty name="scaleFactor" value="0.5"/>
    </inkml:brush>
  </inkml:definitions>
  <inkml:trace contextRef="#ctx0" brushRef="#br0">1 0 24575,'0'0'0,"4"9"0,7 19 0,10 19 0,0 15 0,-3 6 0,-4 1 0,-5-3 0,-3-8 0,-3-10 0,-2-2 0,-2-2 0,1-4 0,-1 2 0,-5-4 0,-5-9 0,-1-2 0,-3-3 0,-3-6 0,2-5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6.05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5685.04834"/>
      <inkml:brushProperty name="anchorY" value="-6360.25391"/>
      <inkml:brushProperty name="scaleFactor" value="0.5"/>
    </inkml:brush>
  </inkml:definitions>
  <inkml:trace contextRef="#ctx0" brushRef="#br0">0 54 24575,'0'0'0,"5"0"0,12 0 0,9 0 0,11 0 0,12 0 0,11 0 0,8 0 0,7 0 0,3 0 0,2 0 0,0 0 0,-4 0 0,-12 0 0,0 0 0,-10 0 0,-9 0 0,4 0 0,-5-6 0,0 1 0,-3 0 0,-4 0 0,1-3 0,-8-4 0,-7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6.71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884.61572"/>
      <inkml:brushProperty name="anchorY" value="-7323.34473"/>
      <inkml:brushProperty name="scaleFactor" value="0.5"/>
    </inkml:brush>
  </inkml:definitions>
  <inkml:trace contextRef="#ctx0" brushRef="#br0">3080 0 24575,'0'0'0,"-4"0"0,-12 10 0,-21 17 0,-26 15 0,-34 20 0,-35 22 0,-36 17 0,-18 15 0,-20 14-995,-14 1 1279,-15 13-426,-6-4 142,8-12 0,11-13 0,17-18 0,21-16 0,29-18 0,26-9 0,27-11 0,26-8 0,22-5 0,9-8 0,15-2 0,6-7 995,9-3-1279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8.72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788.88257"/>
      <inkml:brushProperty name="anchorY" value="-8004.92725"/>
      <inkml:brushProperty name="scaleFactor" value="0.5"/>
    </inkml:brush>
  </inkml:definitions>
  <inkml:trace contextRef="#ctx0" brushRef="#br0">836 107 24575,'0'0'0,"0"-9"0,-6-3 0,-9 1 0,-1-3 0,-4 3 0,-3-4 0,-1 3 0,-2 3 0,0 2 0,-1 3 0,0 2 0,1 2 0,-6 0 0,0 0 0,0 1 0,2-1 0,0 1 0,-3-1 0,5 5 0,-9 6 0,1 0 0,-4 3 0,-5 4 0,8 3 0,4-2 0,3 0 0,2 2 0,7 2 0,1-5 0,0 1 0,-1 2 0,9 0 0,10-3 0,4-16 0,-1 0 0,0-1 0,0 1 0,0-1 0,0 1 0,0-1 0,1 1 0,-1-1 0,0 0 0,1 0 0,2 2 0,22 17 0,6-3 0,12 0 0,5 2 0,-1-3 0,7 7 0,1 1 0,0 2 0,-5 2 0,-2-6 0,-5-5 0,-6-1 0,-4-4 0,-9 2 0,-3 7 0,-6 3 0,-6 3 0,-4 6 0,-3 0 0,-3 6 0,0-1 0,-1 3 0,0 3 0,0-3 0,0 8 0,1-3 0,-6 6 0,-4 2 0,-11 1 0,16-47 0,0 0 0,-1 1 0,-9 11 0,-15 24 0,1-6 0,-6-4 0,2-3 0,-5-8 0,2-2 0,1-6 0,3-4 0,1-5 0,-2-3 0,-10-12 0,-5-18 0,-9-11 0,-2-9 0,9 4-3823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20.73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959.74866"/>
      <inkml:brushProperty name="anchorY" value="-8138.34863"/>
      <inkml:brushProperty name="scaleFactor" value="0.5"/>
    </inkml:brush>
  </inkml:definitions>
  <inkml:trace contextRef="#ctx0" brushRef="#br0">0 108 24575,'0'0'0,"5"0"0,11 0 0,6 0 0,3 0 0,3 0 0,1 0 0,5 0 0,5 0 0,5 0 0,-2 0 0,3 0 0,-4 0 0,-3 0 0,-3 0 0,-5 0 0,-1-6 0,-2 1 0,-1 0 0,4 0 0,1 2 0,0 1 0,-1-4 0,-1 0 0,4 1 0,0 0 0,-1 2 0,-1-3 0,-7-6 0,-2 1 0,0 1 0,0 2 0,1 3 0,1 2 0,6 2 0,1 0 0,6 1 0,4 1 0,-1-1 0,-2 1 0,-3-1 0,-3 0 0,-2 0 0,-3 0 0,0 0 0,-1 0 0,-6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5.4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071.62402"/>
      <inkml:brushProperty name="anchorY" value="-11880.99512"/>
      <inkml:brushProperty name="scaleFactor" value="0.5"/>
    </inkml:brush>
  </inkml:definitions>
  <inkml:trace contextRef="#ctx0" brushRef="#br0">1 1 24575,'0'0'0,"0"4"0,0 8 0,0 14 0,0 21 0,0 9 0,0 15 0,5 13 0,1-1 0,-1-4 0,0-2 0,-2-11 0,-1-17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6.3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114.25879"/>
      <inkml:brushProperty name="anchorY" value="-13551.82227"/>
      <inkml:brushProperty name="scaleFactor" value="0.5"/>
    </inkml:brush>
  </inkml:definitions>
  <inkml:trace contextRef="#ctx0" brushRef="#br0">1 0 24575,'0'0'0,"4"0"0,8 0 0,4 0 0,4 0 0,4 0 0,2 0 0,0 0 0,2 0 0,-1 0 0,0 0 0,0 0 0,-1 0 0,1 0 0,-6 6 0,0 4 0,5 1 0,-4 10 0,1 2 0,0 4 0,0 1 0,-3 0 0,0 5 0,0 1 0,-4-2 0,-3 5 0,1 8 0,1 5 0,-2 8 0,-3-3 0,-3 5 0,-2 10 0,-3-1 0,-1-1 0,-1 1 0,0-8 0,-6 6 0,-5-2 0,0-7 0,1-4 0,2-7 0,2-7 0,3-6 0,-3-4 0,-6-2 0,1-3 0,-8-5 0,1-6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6.7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613.95215"/>
      <inkml:brushProperty name="anchorY" value="-15944.73438"/>
      <inkml:brushProperty name="scaleFactor" value="0.5"/>
    </inkml:brush>
  </inkml:definitions>
  <inkml:trace contextRef="#ctx0" brushRef="#br0">1 115 24575,'0'0'0,"4"0"0,8 0 0,4-5 0,4-6 0,9 1 0,8 0 0,0-3 0,5-3 0,-7-3 0,-3 2 0,-8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7.2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918.31445"/>
      <inkml:brushProperty name="anchorY" value="-16846.26367"/>
      <inkml:brushProperty name="scaleFactor" value="0.5"/>
    </inkml:brush>
  </inkml:definitions>
  <inkml:trace contextRef="#ctx0" brushRef="#br0">1 0 24575,'0'0'0,"0"9"0,0 9 0,5 3 0,6 3 0,0 3 0,-1-4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7.8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971.14746"/>
      <inkml:brushProperty name="anchorY" value="-17983.61523"/>
      <inkml:brushProperty name="scaleFactor" value="0.5"/>
    </inkml:brush>
  </inkml:definitions>
  <inkml:trace contextRef="#ctx0" brushRef="#br0">0 0 24575,'0'0'0,"5"0"0,6 0 0,5 0 0,4 0 0,3 0 0,3 5 0,1 1 0,-5 4 0,-5 5 0,-6 4 0,-5 9 0,-8 2 0,-2 2 0,-7-1 0,-6-6 0,-3-7 0,-3-6 0,-3-5 0,0 1 0,-1-2 0,5-1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24575,'-5'0'0,"-1"5"0,0 9 0,-3 13 0,-9 9 0,-11 8 0,-8 6 0,-4-2 0,2 5 0,3 6 0,2-1 0,8-17 0,13-18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7.47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5390.34082"/>
      <inkml:brushProperty name="anchorY" value="-18778.55469"/>
      <inkml:brushProperty name="scaleFactor" value="0.5"/>
    </inkml:brush>
  </inkml:definitions>
  <inkml:trace contextRef="#ctx0" brushRef="#br0">1 1 24575,'0'0'0,"4"0"0,12 0 0,6 0 0,9 0 0,2 0 0,1 0 0,4 0 0,5 0 0,-3 0 0,-2 0 0,-3 0 0,-3 0 0,-3 0 0,-1 0 0,-7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7.88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6850.51758"/>
      <inkml:brushProperty name="anchorY" value="-19794.55469"/>
      <inkml:brushProperty name="scaleFactor" value="0.5"/>
    </inkml:brush>
  </inkml:definitions>
  <inkml:trace contextRef="#ctx0" brushRef="#br0">241 1 24575,'0'0'0,"-5"9"0,-6 14 0,-5 9 0,1 8 0,-8 7 0,-3 10 0,-2 2 0,0-4 0,5-7 0,5-7 0,2-5 0,-2-6 0,4-7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8.26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5593.98926"/>
      <inkml:brushProperty name="anchorY" value="-19278.34766"/>
      <inkml:brushProperty name="scaleFactor" value="0.5"/>
    </inkml:brush>
  </inkml:definitions>
  <inkml:trace contextRef="#ctx0" brushRef="#br0">1 0 24575,'0'0'0,"0"5"0,0 11 0,0 11 0,0 10 0,0 7 0,0 5 0,0 14 0,0 6 0,0-3 0,0-8 0,0-9 0,0-14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8.59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6609.99023"/>
      <inkml:brushProperty name="anchorY" value="-20812.21094"/>
      <inkml:brushProperty name="scaleFactor" value="0.5"/>
    </inkml:brush>
  </inkml:definitions>
  <inkml:trace contextRef="#ctx0" brushRef="#br0">1 0 24575,'0'0'0,"0"5"0,5 17 0,6-1 0,0 5 0,4 1 0,-2-5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9.27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7681.26367"/>
      <inkml:brushProperty name="anchorY" value="-21951.41797"/>
      <inkml:brushProperty name="scaleFactor" value="0.5"/>
    </inkml:brush>
  </inkml:definitions>
  <inkml:trace contextRef="#ctx0" brushRef="#br0">376 1 24575,'0'0'0,"-8"4"0,-10 8 0,-8 9 0,-10 10 0,-1 3 0,-6 7 0,2 4 0,3 3 0,3 3 0,3-4 0,3-4 0,7-6 0,12-9 0,10-28 0,0 1 0,0 0 0,0 0 0,0 0 0,0 0 0,0 0 0,0 0 0,0 0 0,1 0 0,-1 0 0,0 0 0,1 0 0,-1 0 0,0 0 0,1-1 0,-1 1 0,1 0 0,-1 0 0,2 0 0,-2 1 0,1-1 0,0 0 0,0 0 0,0 0 0,0-1 0,0 1 0,0 0 0,0 0 0,1-1 0,-1 1 0,0-1 0,3 2 0,25 3 0,14-8 0,9-8 0,3-1 0,3 0 0,-6 3 0,-1 3 0,-6 2 0,-5 2 0,-6 1 0,-9-4 0,-8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9.5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8845.03711"/>
      <inkml:brushProperty name="anchorY" value="-23374.34766"/>
      <inkml:brushProperty name="scaleFactor" value="0.5"/>
    </inkml:brush>
  </inkml:definitions>
  <inkml:trace contextRef="#ctx0" brushRef="#br0">1 1 24575,'0'0'0,"0"13"0,0 11 0,0 13 0,0 9 0,0 5 0,0 4 0,0-5 0,0 1 0,0-7 0,0-4 0,0-11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0.04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9861.03711"/>
      <inkml:brushProperty name="anchorY" value="-24830.23828"/>
      <inkml:brushProperty name="scaleFactor" value="0.5"/>
    </inkml:brush>
  </inkml:definitions>
  <inkml:trace contextRef="#ctx0" brushRef="#br0">0 0 24575,'0'0'0,"0"14"0,0 15 0,0 19 0,0 8 0,0 0 0,0 0 0,0-5 0,0-7 0,0-7 0,2-36 0,-2 1 0,1 0 0,-1 0 0,1 0 0,0 0 0,-1 0 0,1 0 0,0 0 0,0-1 0,2 3 0,-3-3 0,1 0 0,-1-1 0,1 1 0,0-1 0,-1 1 0,1-1 0,0 1 0,0-1 0,-1 1 0,1-1 0,0 1 0,0-1 0,0 0 0,-1 0 0,1 1 0,0-1 0,0 0 0,0 0 0,1 0 0,-2 0 0,1-1 0,0 1 0,0 0 0,1-1 0,-1 1 0,0-1 0,0 1 0,0-1 0,0 1 0,0-1 0,0 0 0,0 0 0,-1 1 0,1-1 0,1-1 0,12-14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0.56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0934.3125"/>
      <inkml:brushProperty name="anchorY" value="-26240.74805"/>
      <inkml:brushProperty name="scaleFactor" value="0.5"/>
    </inkml:brush>
  </inkml:definitions>
  <inkml:trace contextRef="#ctx0" brushRef="#br0">1 16 24575,'0'0'0,"4"-4"0,12-2 0,6 0 0,-2 7 0,2 1 0,2 7 0,-5 5 0,1 5 0,-5 3 0,-4 3 0,-4 1 0,-3 1 0,-2 1 0,-2 4 0,0 6 0,-1 10 0,0 4 0,1 8 0,-6 2 0,-5-1 0,-5-6 0,-5-13 0,20-42 0,0 2 0,-1 0 0,1 0 0,-1-1 0,1 1 0,-1 0 0,0-1 0,0 0 0,0 1 0,1-1 0,-1 0 0,-3 1 0,4-2 0,0 0 0,0 1 0,-1-1 0,1 0 0,0 0 0,-1 0 0,1 0 0,0 0 0,-1 0 0,1 0 0,0 0 0,0-1 0,-1 1 0,1 0 0,0-1 0,0 1 0,-1-1 0,0 0 0,-20-12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0.98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2010.13281"/>
      <inkml:brushProperty name="anchorY" value="-27866.64063"/>
      <inkml:brushProperty name="scaleFactor" value="0.5"/>
    </inkml:brush>
  </inkml:definitions>
  <inkml:trace contextRef="#ctx0" brushRef="#br0">0 1 24575,'0'0'0,"0"4"0,0 7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1.49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3026.13281"/>
      <inkml:brushProperty name="anchorY" value="-28909.02539"/>
      <inkml:brushProperty name="scaleFactor" value="0.5"/>
    </inkml:brush>
  </inkml:definitions>
  <inkml:trace contextRef="#ctx0" brushRef="#br0">0 1 24575,'0'0'0,"14"4"0,9 2 0,4 0 0,8-2 0,0-1 0,0-1 0,-2-1 0,-1 0 0,-8-1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24575,'5'0'0,"6"0"0,9 9 0,11 12 0,5 11 0,4 9 0,5 7 0,4 4 0,-7-3 0,-10-5 0,-7-5 0,-2-5 0,-6-9-8191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2.18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4299.66992"/>
      <inkml:brushProperty name="anchorY" value="-29952.06836"/>
      <inkml:brushProperty name="scaleFactor" value="0.5"/>
    </inkml:brush>
  </inkml:definitions>
  <inkml:trace contextRef="#ctx0" brushRef="#br0">0 0 24575,'0'0'0,"5"0"0,6 0 0,5 0 0,10 0 0,3 0 0,7 0 0,1 0 0,4 0 0,3 0 0,-2 0 0,-2 0 0,-5 0 0,-3 0 0,-8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2.66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5733.2832"/>
      <inkml:brushProperty name="anchorY" value="-30968.06836"/>
      <inkml:brushProperty name="scaleFactor" value="0.5"/>
    </inkml:brush>
  </inkml:definitions>
  <inkml:trace contextRef="#ctx0" brushRef="#br0">338 1 24575,'0'0'0,"-4"0"0,-8 5 0,-4 1 0,-4 4 0,-9 5 0,-7 4 0,-7 4 0,1-4 0,1-3 0,5-5 0,2-5 0,9-2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3.04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4379.09961"/>
      <inkml:brushProperty name="anchorY" value="-30085.97266"/>
      <inkml:brushProperty name="scaleFactor" value="0.5"/>
    </inkml:brush>
  </inkml:definitions>
  <inkml:trace contextRef="#ctx0" brushRef="#br0">128 1 24575,'0'0'0,"-4"13"0,-8 21 0,2 9 0,-6 18 0,-2 10 0,2 2 0,-2 3 0,3-4 0,4-9 0,4-11 0,7-10 0,9-12 0,-8-28 0,1 0 0,-1-1 0,0 1 0,1-1 0,-1 1 0,0-1 0,1 1 0,0-1 0,-1 0 0,1 0 0,2 2 0,28 7 0,8-5 0,7-5 0,-1-1 0,-9-1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3.37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5499.25781"/>
      <inkml:brushProperty name="anchorY" value="-31762.8125"/>
      <inkml:brushProperty name="scaleFactor" value="0.5"/>
    </inkml:brush>
  </inkml:definitions>
  <inkml:trace contextRef="#ctx0" brushRef="#br0">288 1 24575,'0'0'0,"-4"4"0,-13 7 0,-9 5 0,-11 5 0,-1 2 0,-6-2 0,2-5 0,-2-5 0,9-4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3.82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4195.85938"/>
      <inkml:brushProperty name="anchorY" value="-30877.45117"/>
      <inkml:brushProperty name="scaleFactor" value="0.5"/>
    </inkml:brush>
  </inkml:definitions>
  <inkml:trace contextRef="#ctx0" brushRef="#br0">1 1 24575,'0'0'0,"0"8"0,0 10 0,0 8 0,0 5 0,0 6 0,0 0 0,0 0 0,5 2 0,11-7 0,5-8 0,-16-21 0,0 0 0,-1-1 0,0 0 0,1 0 0,8 3 0,31 4 0,6-4 0,9-4 0,2-2 0,-6 0 0,5-1 0,-8 1 0,-1 0 0,-1 0 0,-5 1 0,0 0 0,-5-1 0,-3 1 0,-5 1 0,-2-1 0,-8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4.30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6023.10156"/>
      <inkml:brushProperty name="anchorY" value="-32207.58203"/>
      <inkml:brushProperty name="scaleFactor" value="0.5"/>
    </inkml:brush>
  </inkml:definitions>
  <inkml:trace contextRef="#ctx0" brushRef="#br0">1 1 24575,'0'0'0,"4"13"0,7 21 0,0 4 0,-1 12 0,3 10 0,-3-2 0,-1-5 0,-3-23 0,-3-23 0,-1-17 0,-1-6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5.99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7119.18164"/>
      <inkml:brushProperty name="anchorY" value="-33540.76172"/>
      <inkml:brushProperty name="scaleFactor" value="0.5"/>
    </inkml:brush>
  </inkml:definitions>
  <inkml:trace contextRef="#ctx0" brushRef="#br0">231 71 24575,'0'0'0,"9"0"0,9-5 0,3-1 0,14-4 0,3-5 0,0 1 0,-1 2 0,-3 4 0,-3 12 0,-7 9 0,-7 7 0,-7 10 0,-4 2 0,-4 12 0,-2 0 0,-11 8 0,-1-2 0,-11 0 0,-3-9 0,3-6 0,-1-5 0,0-3 0,0-7 0,-1-6 0,-5-5 0,4-10 0,0-13 0,1-8 0,0 1 0,10 2 0,16 19 0,-2-1 0,1 1 0,0-1 0,0 0 0,0 1 0,-1-1 0,1 1 0,0-1 0,0 0 0,0 1 0,0-1 0,0 1 0,0-1 0,0 0 0,0 1 0,0-1 0,0 1 0,0-1 0,1 1 0,-1-1 0,0 0 0,1 0 0,1 0 0,0 0 0,-1 0 0,1 0 0,-1 0 0,1 0 0,-1 0 0,1 1 0,0-1 0,-1 1 0,1-1 0,2 0 0,27-4 0,6 3 0,-37 4 0,2-1 0,1-1 0,-1 1 0,1 0 0,-1 0 0,0 0 0,1 0 0,-1 0 0,0 1 0,3 2 0,-5-3 0,1 0 0,0 1 0,0-1 0,0 0 0,0 1 0,0 0 0,-1-1 0,1 1 0,0 0 0,-1-1 0,1 1 0,-1 0 0,0-1 0,0 1 0,1 2 0,-1-2 0,0 2 0,0-1 0,0 1 0,0 0 0,-1-1 0,0 1 0,-1 5 0,-19 32 0,-17-1 0,-10 4 0,3 3 0,-2-9 0,5-3 0,10-5 0,3-3 0,10-1 0,6-1 0,14-24 0,-1 0 0,0 0 0,0 0 0,0 0 0,0 0 0,1 0 0,-1 0 0,0 0 0,0 0 0,1 0 0,-1 0 0,0 0 0,1 0 0,-1 0 0,1 0 0,-1 0 0,1 0 0,1 1 0,16 12 0,18-5 0,21-9 0,16-8 0,0-2 0,-7-1 0,-10 3 0,-5-3 0,-14 6 0,-36 6 0,0-1 0,1 1 0,-1-1 0,0 0 0,1 0 0,-1 0 0,0 1 0,1-1 0,-1 1 0,0-1 0,1 1 0,-1-1 0,0 1 0,0 0 0,1 1 0,-1-2 0,-1 0 0,1 1 0,-1-1 0,1 1 0,-1 0 0,1-1 0,-1 1 0,0 0 0,1-1 0,-1 1 0,0 0 0,0-1 0,1 1 0,-1 0 0,0 0 0,0-1 0,0 1 0,0 0 0,0 0 0,0-1 0,0 1 0,0 1 0,-8 20 0,-4 4 0,-7-3 0,-3 6 0,-3-1 0,4 2 0,5-1 0,5 4 0,4 5 0,4 0 0,-4 3 0,2-1 0,1-19 0,5-9 0,8-13 0,0-10 0,11-3 0,3 1 0,9-3 0,2 2 0,-1-1 0,6-3 0,-3 3 0,-1 4 0,-3 2 0,-2 4 0,-7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6.50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8603.86914"/>
      <inkml:brushProperty name="anchorY" value="-35602.42969"/>
      <inkml:brushProperty name="scaleFactor" value="0.5"/>
    </inkml:brush>
  </inkml:definitions>
  <inkml:trace contextRef="#ctx0" brushRef="#br0">140 1 24575,'0'0'0,"0"4"0,0 13 0,-5 15 0,-6 4 0,-5 8 0,1 0 0,2-4 0,-2 7 0,-1-3 0,-4-3 0,3-4 0,9-15 0,4-13 0,14-13 0,13-5 0,6-7 0,-3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6.84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7536.63867"/>
      <inkml:brushProperty name="anchorY" value="-34959.38672"/>
      <inkml:brushProperty name="scaleFactor" value="0.5"/>
    </inkml:brush>
  </inkml:definitions>
  <inkml:trace contextRef="#ctx0" brushRef="#br0">0 1 24575,'0'0'0,"9"0"0,8 0 0,4 5 0,4 0 0,2 11 0,1 10 0,0-1 0,-1 1 0,0 1 0,1-5 0,9-1 0,10 0 0,12 1 0,8 2 0,1-5 0,-7-5 0,-3-4 0,-8-4 0,-8-3 0,-12-3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7.93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9308.98828"/>
      <inkml:brushProperty name="anchorY" value="-36267.89453"/>
      <inkml:brushProperty name="scaleFactor" value="0.5"/>
    </inkml:brush>
  </inkml:definitions>
  <inkml:trace contextRef="#ctx0" brushRef="#br0">620 0 24575,'0'0'0,"-4"9"0,-3 8 0,-3 10 0,0 3 0,-4-3 0,-3 0 0,2-2 0,-8 1 0,-7-1 0,-8 5 0,-5 7 0,-11 4 0,-8 0 0,-2 4 0,6-4 0,2-3 0,8-9 0,22-14 0,22-13 0,21-16 0,17-10 0,5 0 0,8-2 0,8 5 0,3 0 0,-5 0 0,-5 5 0,-2-2 0,0-1 0,-5 3 0,-3 4 0,1 4 0,-4 3 0,-2 3 0,-1 1 0,-3 1 0,-2 1 0,0-1 0,-1 1 0,5 0 0,0 4 0,-5 6 0,-7 11 0,-18-18 0,1 0 0,-1 0 0,0 0 0,0 0 0,0 0 0,0 0 0,-1 4 0,-3 37 0,-14 1 0,10-35 0,1-1 0,-1-1 0,-8 11 0,-31 30 0,-12 2 0,-3 0 0,-7-5 0,2-10 0,-9-5 0,2 0 0,-1-2 0,-1-7 0,9 0 0,10-1 0,5 0 0,8-4 0,12 1 0,15-5 0,8-3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24575,'5'-1'0,"0"0"0,-1 0 0,1 0 0,-1-1 0,1 0 0,-1 0 0,0 0 0,1 0 0,6-6 0,18-7 0,-14 10 0,0 0 0,0 2 0,0 0 0,1 0 0,-1 1 0,21 1 0,-26 1 0,0 0 0,-1 1 0,1 0 0,0 1 0,-1 0 0,0 0 0,1 1 0,-1 0 0,0 1 0,0 0 0,11 6 0,-13-4 0,0 1 0,0-1 0,0 1 0,-1 0 0,0 1 0,-1 0 0,0 0 0,0 0 0,0 0 0,-1 1 0,0-1 0,-1 1 0,0 0 0,0 0 0,1 12 0,1 6 0,-2 0 0,0 1 0,-2-1 0,-3 29 0,1-42 0,0 1 0,-1 0 0,-1-1 0,0 1 0,-1-1 0,-1 0 0,0 0 0,-1 0 0,0-1 0,-11 16 0,13-25 0,0 0 0,-1-1 0,1 1 0,-1-1 0,0 0 0,0-1 0,0 1 0,0-1 0,-1 0 0,1 0 0,-1-1 0,1 1 0,-1-1 0,-8 0 0,-35 12 0,3 12 79,38-19-368,0-1 0,-1 0 1,1-1-1,-19 7 0,5-7-6537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8.40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7673.44141"/>
      <inkml:brushProperty name="anchorY" value="-36237.51953"/>
      <inkml:brushProperty name="scaleFactor" value="0.5"/>
    </inkml:brush>
  </inkml:definitions>
  <inkml:trace contextRef="#ctx0" brushRef="#br0">1 0 24575,'0'0'0,"9"9"0,14 9 0,9 9 0,8 8 0,8 8 0,3 5 0,2 3 0,-3 3 0,4 0 0,11-5 0,10-1 0,12 0 0,18 1 0,7-5 0,3-4 0,0-4 0,-18-10 0,-7-8 0,-18-7 0,-21-5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8.92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0033.60938"/>
      <inkml:brushProperty name="anchorY" value="-37966.62891"/>
      <inkml:brushProperty name="scaleFactor" value="0.5"/>
    </inkml:brush>
  </inkml:definitions>
  <inkml:trace contextRef="#ctx0" brushRef="#br0">1 1 24575,'0'0'0,"0"13"0,0 11 0,0 8 0,0 3 0,0 0 0,0-1 0,0-12 0,5-13 0,6-12 0,-1-11 0,0-2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9.38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085.68555"/>
      <inkml:brushProperty name="anchorY" value="-39154.09375"/>
      <inkml:brushProperty name="scaleFactor" value="0.5"/>
    </inkml:brush>
  </inkml:definitions>
  <inkml:trace contextRef="#ctx0" brushRef="#br0">0 1 24575,'0'0'0,"9"0"0,9 0 0,3 0 0,4 0 0,2 0 0,5 0 0,2 0 0,4 5 0,-1 6 0,-7 5 0,-7 4 0,-9 4 0,-5 7 0,-5 1 0,-4 11 0,0 4 0,-7 15 0,-5-7 0,-5-1 0,-5-1 0,-2-12 0,-2-11 0,-1-10 0,0-9 0,0-6 0,-6-5 0,6-1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9.67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2173.9043"/>
      <inkml:brushProperty name="anchorY" value="-40729.24609"/>
      <inkml:brushProperty name="scaleFactor" value="0.5"/>
    </inkml:brush>
  </inkml:definitions>
  <inkml:trace contextRef="#ctx0" brushRef="#br0">0 53 24575,'0'0'0,"0"-4"0,5-2 0,11 0 0,6 2 0,3 1 0,3 1 0,1 1 0,0 0 0,-6-4 0,-6-5 0,-6-1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0.67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3394.73438"/>
      <inkml:brushProperty name="anchorY" value="-41692.19922"/>
      <inkml:brushProperty name="scaleFactor" value="0.5"/>
    </inkml:brush>
  </inkml:definitions>
  <inkml:trace contextRef="#ctx0" brushRef="#br0">619 0 24575,'0'0'0,"0"5"0,-5 6 0,-11 5 0,-6-1 0,-9 9 0,-2 2 0,-7 1 0,-3 7 0,-5 5 0,3 5 0,-7 4 0,-6-3 0,4-8 0,5-5 0,1-5 0,6-2 0,10-6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0.99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760.37305"/>
      <inkml:brushProperty name="anchorY" value="-41150.38672"/>
      <inkml:brushProperty name="scaleFactor" value="0.5"/>
    </inkml:brush>
  </inkml:definitions>
  <inkml:trace contextRef="#ctx0" brushRef="#br0">1 82 24575,'0'0'0,"4"0"0,8 0 0,14 0 0,6-6 0,2 1 0,0 0 0,0-5 0,-3-3 0,-2 0 0,-1-3 0,-6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1.43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3062.54297"/>
      <inkml:brushProperty name="anchorY" value="-42085.24219"/>
      <inkml:brushProperty name="scaleFactor" value="0.5"/>
    </inkml:brush>
  </inkml:definitions>
  <inkml:trace contextRef="#ctx0" brushRef="#br0">56 1 24575,'0'0'0,"0"13"0,0 31 0,0 15 0,0 13 0,0 12 0,0 5 0,-5 6 0,-6-1 0,0-8 0,1-9 0,2-14 0,3-7 0,2-10 0,1-18 0,2-17 0,0-9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1.83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991.31836"/>
      <inkml:brushProperty name="anchorY" value="-41988.1875"/>
      <inkml:brushProperty name="scaleFactor" value="0.5"/>
    </inkml:brush>
  </inkml:definitions>
  <inkml:trace contextRef="#ctx0" brushRef="#br0">193 1 24575,'0'0'0,"-9"4"0,-9 13 0,-3 4 0,-4 0 0,-2 2 0,5 0 0,0 1 0,5 1 0,4 1 0,6 0 0,-3 6 0,8-6 0,2-5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2.18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0782.70898"/>
      <inkml:brushProperty name="anchorY" value="-41261.72266"/>
      <inkml:brushProperty name="scaleFactor" value="0.5"/>
    </inkml:brush>
  </inkml:definitions>
  <inkml:trace contextRef="#ctx0" brushRef="#br0">0 1 24575,'0'0'0,"5"4"0,6 8 0,0 9 0,3 10 0,4-2 0,-2 6 0,-3 0 0,-4-12 0,-3-13 0,-3-7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3.01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904.59375"/>
      <inkml:brushProperty name="anchorY" value="-42481.23047"/>
      <inkml:brushProperty name="scaleFactor" value="0.5"/>
    </inkml:brush>
  </inkml:definitions>
  <inkml:trace contextRef="#ctx0" brushRef="#br0">0 0 24575,'0'0'0,"5"5"0,6 6 0,5 10 0,-1 5 0,3 3 0,2 1 0,-3 0 0,2 0 0,-4-2 0,-4 0 0,-4-7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24575,'0'4'0,"0"6"0,-4 20 0,-11 12 0,-7 10 0,-4 3 0,2-2 0,1-6 0,0-3 0,3-3 0,2-9 0,3-10-8191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3.50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3074.33594"/>
      <inkml:brushProperty name="anchorY" value="-43756.21484"/>
      <inkml:brushProperty name="scaleFactor" value="0.5"/>
    </inkml:brush>
  </inkml:definitions>
  <inkml:trace contextRef="#ctx0" brushRef="#br0">0 1 24575,'0'0'0,"9"8"0,9 15 0,3 4 0,4 8 0,-3 2 0,-5-1 0,-5-2 0,0 4 0,-3-3 0,3-2 0,-3-7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4.07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4256.61719"/>
      <inkml:brushProperty name="anchorY" value="-45104.92969"/>
      <inkml:brushProperty name="scaleFactor" value="0.5"/>
    </inkml:brush>
  </inkml:definitions>
  <inkml:trace contextRef="#ctx0" brushRef="#br0">0 143 24575,'0'0'0,"9"0"0,14 0 0,9-5 0,9-1 0,6 1 0,4 1 0,8-5 0,-5-3 0,-4 0 0,-8 2 0,0 2 0,0-2 0,-2-4 0,-4 2 0,-3 2 0,-3 2 0,-8-2 0,-6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4.62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5941.78125"/>
      <inkml:brushProperty name="anchorY" value="-45978.1875"/>
      <inkml:brushProperty name="scaleFactor" value="0.5"/>
    </inkml:brush>
  </inkml:definitions>
  <inkml:trace contextRef="#ctx0" brushRef="#br0">161 0 24575,'0'0'0,"0"9"0,0 14 0,0 9 0,0 9 0,0 11 0,0 10 0,-6 7 0,-4 6 0,-1 3 0,-4 7 0,-3 6 0,2-10 0,-2 9 0,-2 2 0,3-5 0,4-13 0,5-8 0,2-8 0,4-4 0,6-18 0,-3-38 0,-1 3 0,0-1 0,1 1 0,-1-1 0,0 1 0,0-1 0,1 1 0,-1-1 0,0 1 0,1-1 0,-1 1 0,0-1 0,1 0 0,-1 1 0,1-1 0,-1 0 0,1 1 0,-1-1 0,1 0 0,-1 1 0,1-1 0,-1 0 0,1 0 0,-1 0 0,1 0 0,-1 1 0,1-1 0,0 0 0,-1 0 0,1 0 0,-1 0 0,1 0 0,0-1 0,0 3 0,1-3 0,0 1 0,-1-1 0,1 1 0,0-1 0,0 1 0,-1-1 0,1 0 0,-1 0 0,1 0 0,-1 0 0,2-1 0,19-15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5.16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4829.96484"/>
      <inkml:brushProperty name="anchorY" value="-46198.83203"/>
      <inkml:brushProperty name="scaleFactor" value="0.5"/>
    </inkml:brush>
  </inkml:definitions>
  <inkml:trace contextRef="#ctx0" brushRef="#br0">1 185 24575,'0'0'0,"5"0"0,6-6 0,5-4 0,5-7 0,2 2 0,8-3 0,1-2 0,11-2 0,0-3 0,-2 5 0,-3 5 0,-4 4 0,-9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5.70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6209.5"/>
      <inkml:brushProperty name="anchorY" value="-47030.13672"/>
      <inkml:brushProperty name="scaleFactor" value="0.5"/>
    </inkml:brush>
  </inkml:definitions>
  <inkml:trace contextRef="#ctx0" brushRef="#br0">349 1 24575,'0'0'0,"-5"13"0,-6 21 0,-5 9 0,-4 13 0,-4 9 0,-2 3 0,-5-2 0,-2 3 0,0-3 0,-4-4 0,2-7 0,6 1 0,3-7 0,7-16 0,16-17 0,3-16 0,1 0 0,-1 0 0,1 0 0,-1 0 0,1 0 0,-1 0 0,1 0 0,-1 0 0,1 0 0,-1 0 0,1 0 0,-1 0 0,1 0 0,-1 0 0,1-1 0,-1 1 0,1 0 0,-1 0 0,1-1 0,-1 1 0,1 0 0,-1 0 0,0-1 0,1 1 0,-1 0 0,1-1 0,16-16 0,1-4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6.30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4894.07031"/>
      <inkml:brushProperty name="anchorY" value="-46723.57813"/>
      <inkml:brushProperty name="scaleFactor" value="0.5"/>
    </inkml:brush>
  </inkml:definitions>
  <inkml:trace contextRef="#ctx0" brushRef="#br0">25 16 24575,'0'0'0,"0"-4"0,5-2 0,11 0 0,6 7 0,-2 6 0,-2 7 0,-6 11 0,-3 4 0,-5 7 0,-7-5 0,-7 5 0,-6-2 0,-5-2 0,1-1 0,4-2 0,0-6 0,3-12 0,4-12 0,3-4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7.32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3854.12109"/>
      <inkml:brushProperty name="anchorY" value="-46024.50391"/>
      <inkml:brushProperty name="scaleFactor" value="0.5"/>
    </inkml:brush>
  </inkml:definitions>
  <inkml:trace contextRef="#ctx0" brushRef="#br0">0 0 24575,'0'0'0,"0"9"0,0 9 0,0 8 0,0 10 0,5 12 0,6 0 0,0 3 0,-2 2 0,4 10 0,3 6 0,-2 0 0,2 4 0,3 1 0,2 2 0,2-4 0,2-10 0,-5-10 0,-4-10 0,0-7 0,1-5 0,-4-4 0,3 4 0,-3 0 0,-3-1 0,2-5 0,2-1 0,-1-1 0,-3 1 0,3 0 0,-3 1 0,-2-9 0,-3-6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7.88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5258.99609"/>
      <inkml:brushProperty name="anchorY" value="-48324.16406"/>
      <inkml:brushProperty name="scaleFactor" value="0.5"/>
    </inkml:brush>
  </inkml:definitions>
  <inkml:trace contextRef="#ctx0" brushRef="#br0">132 1 24575,'0'0'0,"0"4"0,0 8 0,0 4 0,0 4 0,0 9 0,0 7 0,-5 7 0,-5 5 0,-1-3 0,1 2 0,-3 7 0,-3 1 0,2 1 0,3-6 0,3 0 0,2-1 0,-2-5 0,2-5 0,0 1 0,2-14 0,2-19 0,0-8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8.53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4111.24609"/>
      <inkml:brushProperty name="anchorY" value="-48077.30859"/>
      <inkml:brushProperty name="scaleFactor" value="0.5"/>
    </inkml:brush>
  </inkml:definitions>
  <inkml:trace contextRef="#ctx0" brushRef="#br0">0 0 24575,'0'0'0,"0"5"0,6 6 0,4 5 0,6 4 0,4 9 0,-2 2 0,8 1 0,1-5 0,1-8 0,0 0 0,-5-1 0,0-3 0,-2 0 0,-3-2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0.50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5390.45703"/>
      <inkml:brushProperty name="anchorY" value="-49363.08984"/>
      <inkml:brushProperty name="scaleFactor" value="0.5"/>
    </inkml:brush>
  </inkml:definitions>
  <inkml:trace contextRef="#ctx0" brushRef="#br0">88 0 24575,'0'0'0,"0"9"0,0 9 0,-5 13 0,-1 10 0,-4 2 0,-6 4 0,-3 2 0,-3-3 0,12-10 0,11-34 0,-1-1 0,0 1 0,0 0 0,0 0 0,0-1 0,0 1 0,1 0 0,-1-1 0,1 1 0,-1 0 0,1-1 0,-1 1 0,2 2 0,-1-2 0,0-1 0,1 1 0,-1-1 0,0 0 0,0 0 0,1 1 0,-1-1 0,1 0 0,-1 0 0,1 0 0,-1-1 0,1 1 0,2 1 0,24 6 0,6-4 0,5-4 0,-6 4 0,-6 10 0,-25-12 0,0 1 0,0-1 0,0 0 0,0 0 0,0 1 0,-1-1 0,1 1 0,1 3 0,8 24 0,-10 7 0,-10 6 0,-8 5 0,-4-3 0,-4-9 0,-2-4 0,-1-4 0,5-2 0,11 4 0,11 4 0,5 2 0,3-2 0,0-1 0,-1-2 0,-7 3 0,-7-6 0,-1-1 0,-1-2 0,8-5 0,7-6 0,8-10 0,5-5 0,5-8 0,-3-6 0,2 1 0,0-10 0,2-6 0,-5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7:33:58.47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9044.38574"/>
      <inkml:brushProperty name="anchorY" value="-27276.95117"/>
      <inkml:brushProperty name="scaleFactor" value="0.5"/>
    </inkml:brush>
  </inkml:definitions>
  <inkml:trace contextRef="#ctx0" brushRef="#br0">949 93 24575,'0'0'0,"4"0"0,8 0 0,19 0 0,42 0 0,36 11 0,21 0 0,27 0 0,15-3 0,11-1 0,6-3 0,-10-2 0,-16-1 0,-27-1 0,-32 0 0,-29 0 0,-22-1 0,-16 1 0,6 5 0,1 0 0,-3 0 0,9-1 0,12 5 0,12 3 0,-3 0 0,3 3 0,-5 4 0,-4-4 0,1 3 0,-9 2 0,-8-4 0,-7-3 0,-2-4 0,0-4 0,3 3 0,-2 4 0,-3-2 0,-4-1 0,-3-2 0,8-3 0,4 4 0,-1 4 0,4 4 0,-5-1 0,3 3 0,-4 2 0,-4-3 0,-3 1 0,2 2 0,-6 1 0,2-3 0,0 6 0,-2 7 0,0 17 0,4 6 0,0 0 0,-7-5 0,-6 0 0,-6-7 0,-7 6 0,-3-3 0,-3 0 0,-2 8 0,-5 1 0,-6 1 0,-5 0 0,-4 5 0,-4 0 0,-1-1 0,-6-1 0,-6-7 0,-5 3 0,1-6 0,-3 1 0,3-1 0,-1-5 0,-2-4 0,3-4 0,4-4 0,-2-3 0,4-1 0,-4-7 0,-2 0 0,-3 0 0,-3 2 0,-7 5 0,-13 8 0,-11 0 0,-10 1 0,3 3 0,-1-3 0,9-6 0,1-3 0,13-7 0,10-7 0,11-5 0,7-4 0,7-3 0,2-1 0,3-1 0,-6 0 0,1 0 0,-6 0 0,-5 0 0,-5 1 0,-3 0 0,2 0 0,0 0 0,3 0 0,-11 0 0,-7-6 0,4 1 0,-21-6 0,-5-4 0,2 1 0,-5-3 0,-6-2 0,12 2 0,8 4 0,7 5 0,6 2 0,-6 3 0,-3 2 0,1 1 0,-9 1 0,-1 0 0,-3-6 0,0-5 0,4-6 0,6-4 0,12 2 0,4 3 0,-1-1 0,6-1 0,5 2 0,1 4 0,0-2 0,-2-2 0,2-4 0,-1-2 0,4 3 0,3 3 0,-6 0 0,2-2 0,-3-2 0,3 3 0,9-2 0,-2-7 0,-2-7 0,1-2 0,1-11 0,8-4 0,7-9 0,7-7 0,5-1 0,4 2 0,13 2 0,7 8 0,6 3 0,8 2 0,8 1 0,5-1 0,5 4 0,2 0 0,-3 4 0,-5-1 0,0 3 0,-4 9 0,-9 3 0,-4 3 0,-2-10 0,-1 0 0,-5 0 0,0 0 0,1 8 0,2 2 0,-4 1 0,-4 0 0,2 0 0,-4-1 0,-3-1 0,2 5 0,9 0 0,3-1 0,4-1 0,2 4 0,0 4 0,-5 0 0,0-2 0,-1 3 0,-5-3 0,1-2 0,1 3 0,2-2 0,-4-2 0,2-3 0,0 5 0,-2-3 0,-5 0 0,2 4 0,1-2 0,4-6 0,2 2 0,2 5 0,2 4 0,1-1 0,1-1 0,-6-2 0,1 1 0,-1-1 0,1 3 0,-4 3-3823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1.06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6534.33203"/>
      <inkml:brushProperty name="anchorY" value="-51350.25391"/>
      <inkml:brushProperty name="scaleFactor" value="0.5"/>
    </inkml:brush>
  </inkml:definitions>
  <inkml:trace contextRef="#ctx0" brushRef="#br0">0 0 24575,'0'0'0,"5"0"0,6 0 0,10 0 0,10 0 0,9 0 0,6 0 0,-1 0 0,-3 0 0,1 0 0,-3 0 0,-9 11 0,-9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1.62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7926.75781"/>
      <inkml:brushProperty name="anchorY" value="-52387.82422"/>
      <inkml:brushProperty name="scaleFactor" value="0.5"/>
    </inkml:brush>
  </inkml:definitions>
  <inkml:trace contextRef="#ctx0" brushRef="#br0">0 0 24575,'0'0'0,"5"0"0,6 0 0,5 0 0,4 0 0,4 0 0,1 0 0,-3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2.89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9065.46875"/>
      <inkml:brushProperty name="anchorY" value="-53403.82031"/>
      <inkml:brushProperty name="scaleFactor" value="0.5"/>
    </inkml:brush>
  </inkml:definitions>
  <inkml:trace contextRef="#ctx0" brushRef="#br0">423 0 24575,'0'0'0,"0"13"0,0 16 0,0 9 0,0 2 0,0 10 0,0-2 0,0-3 0,0-4 0,0-1 0,-5-8 0,0 1 0,0-2 0,0-1 0,2-1 0,-4-2 0,0 0 0,-4-1 0,-5 6 0,-3 4 0,2 1 0,-1-7 0,-3-2 0,-1-2 0,-2-6 0,-1-6 0,-1-5 0,0-4 0,0-3 0,-1-2 0,1-1 0,-6 0 0,0 0 0,16-5 0,17 6 0,-1 0 0,0 0 0,0 0 0,-1 0 0,1 0 0,0-1 0,0 1 0,0 0 0,0 0 0,0 0 0,0 0 0,-1 0 0,1 0 0,0 0 0,0-1 0,0 1 0,0 0 0,0 0 0,0 0 0,0 0 0,0-1 0,0 1 0,0 0 0,0 0 0,0 0 0,0 0 0,0 0 0,0-1 0,0 1 0,0 0 0,0 0 0,0 0 0,0 0 0,0-1 0,0 1 0,0 0 0,0 0 0,0 0 0,0 0 0,0 0 0,1-1 0,-1 1 0,0 0 0,0 0 0,0 0 0,0 0 0,0 0 0,0 0 0,1 0 0,-1 0 0,0-1 0,0 1 0,0 0 0,14-6 0,13 1 0,11 2 0,8-4 0,5-5 0,-3 1 0,2 1 0,-1 3 0,-4 2 0,0 2 0,2 2 0,-5 0 0,-4 2 0,-3-1 0,1 1 0,-2-1 0,-2 0 0,-2 1 0,-1-1 0,-2 0 0,-5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3.59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0445.67578"/>
      <inkml:brushProperty name="anchorY" value="-55153.52734"/>
      <inkml:brushProperty name="scaleFactor" value="0.5"/>
    </inkml:brush>
  </inkml:definitions>
  <inkml:trace contextRef="#ctx0" brushRef="#br0">0 1 24575,'0'0'0,"0"4"0,0 8 0,0 3 0,0 11 0,0 3 0,0-3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4.31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1461.67578"/>
      <inkml:brushProperty name="anchorY" value="-56281.55859"/>
      <inkml:brushProperty name="scaleFactor" value="0.5"/>
    </inkml:brush>
  </inkml:definitions>
  <inkml:trace contextRef="#ctx0" brushRef="#br0">0 1 24575,'0'0'0,"5"0"0,6 0 0,5 0 0,4 0 0,4 0 0,2 0 0,0 0 0,1 0 0,1 0 0,-7 5 0,-4 6 0,-7 10 0,-4 4 0,-3 4 0,-3 1 0,0 0 0,-1-1 0,0 0 0,0-2 0,0 0 0,1-5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4.76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2712.92578"/>
      <inkml:brushProperty name="anchorY" value="-57582.21484"/>
      <inkml:brushProperty name="scaleFactor" value="0.5"/>
    </inkml:brush>
  </inkml:definitions>
  <inkml:trace contextRef="#ctx0" brushRef="#br0">139 0 24575,'0'0'0,"0"5"0,0 11 0,-5 0 0,-5 10 0,-6 2 0,-5 7 0,-2 5 0,-3-4 0,5-3 0,4-8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5.37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1557.76172"/>
      <inkml:brushProperty name="anchorY" value="-56825.6875"/>
      <inkml:brushProperty name="scaleFactor" value="0.5"/>
    </inkml:brush>
  </inkml:definitions>
  <inkml:trace contextRef="#ctx0" brushRef="#br0">0 0 24575,'0'0'0,"5"0"0,6 0 0,5 0 0,5 0 0,2 5 0,-2 6 0,0 10 0,1 0 0,-5-3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7.68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2730.73047"/>
      <inkml:brushProperty name="anchorY" value="-57917.97656"/>
      <inkml:brushProperty name="scaleFactor" value="0.5"/>
    </inkml:brush>
  </inkml:definitions>
  <inkml:trace contextRef="#ctx0" brushRef="#br0">0 1 24575,'0'0'0,"9"9"0,14 14 0,4 4 0,8 8 0,-4 2 0,-5-1 0,-2 9 0,-2-2 0,0-3 0,-4-3 0,-5-9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8.80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3996.72266"/>
      <inkml:brushProperty name="anchorY" value="-59294.375"/>
      <inkml:brushProperty name="scaleFactor" value="0.5"/>
    </inkml:brush>
  </inkml:definitions>
  <inkml:trace contextRef="#ctx0" brushRef="#br0">36 1 24575,'0'0'0,"5"0"0,11 0 0,11 0 0,4 0 0,13 0 0,5 0 0,20 0 0,23 0 0,6 0 0,8 0 0,-2 5 0,-11 0 0,-16 6 0,-16 4 0,-14-1 0,-16 3 0,-28-15 0,-1 0 0,0 0 0,0 0 0,-1 0 0,1 0 0,0 0 0,-1 1 0,1-1 0,0 3 0,7 27 0,-5 8 0,-15-5 0,7-31 0,1 1 0,0-1 0,0 0 0,0 0 0,-1 0 0,-5 4 0,-26 28 0,-14-2 0,-10-1 0,-3-3 0,5-6 0,6-7 0,7-6 0,8 0 0,4-4 0,5 4 0,6 3 0,1-1 0,1-2 0,-7-3 0,-12-3 0,-1-3 0,-17 5 0,-13 3 0,-8 6 0,5-1 0,20-3 0,21-3 0,31-9 0,0 0 0,0 0 0,0 0 0,0 0 0,-1 0 0,1 0 0,0 0 0,0 0 0,0 0 0,0 0 0,-1 0 0,1 0 0,0 0 0,0 0 0,0 0 0,-1 0 0,1 0 0,0 0 0,0 0 0,0 0 0,0 0 0,-1 0 0,1 0 0,0 0 0,0 1 0,0-1 0,0 0 0,0 0 0,-1 0 0,1 0 0,0 0 0,0 1 0,0-1 0,0 0 0,0 0 0,0 0 0,0 0 0,0 1 0,0-1 0,0 0 0,0 0 0,0 0 0,0 0 0,0 1 0,0-1 0,0 0 0,0 0 0,0 0 0,0 1 0,0-1 0,0 0 0,0 0 0,0 0 0,0 0 0,0 1 0,17 2 0,11-1 0,7-2 0,7 0 0,-1-1 0,-2 1 0,-4-1 0,-2 1 0,-9-1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9.26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5271.57813"/>
      <inkml:brushProperty name="anchorY" value="-60885.74609"/>
      <inkml:brushProperty name="scaleFactor" value="0.5"/>
    </inkml:brush>
  </inkml:definitions>
  <inkml:trace contextRef="#ctx0" brushRef="#br0">102 0 24575,'0'0'0,"-5"5"0,-6 6 0,-6 11 0,2 3 0,-3 4 0,-2-4 0,8-6 0,9-5 0,4-14 0,-1 1 0,1-1 0,-1 1 0,1 0 0,-1-1 0,0 0 0,1 1 0,-1-1 0,1 1 0,0-1 0,-1 0 0,1 1 0,-1-1 0,1 0 0,-1 1 0,1-1 0,0 0 0,-1 0 0,2 1 0,13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7:34:01.43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0425.42969"/>
      <inkml:brushProperty name="anchorY" value="-28199.91992"/>
      <inkml:brushProperty name="scaleFactor" value="0.5"/>
    </inkml:brush>
  </inkml:definitions>
  <inkml:trace contextRef="#ctx0" brushRef="#br0">1098 1 24575,'0'0'0,"0"4"0,0 8 0,0 9 0,0 5 0,0 8 0,0 7 0,-5 10 0,-6 9 0,1 3 0,-6 0 0,3-2 0,3 9 0,-3 12 0,3 5 0,-3 2 0,-3-1 0,-3 4 0,-3 2 0,-3 9 0,0-2 0,4 2 0,-1 5 0,1 7 0,4 0 0,-6 14 0,-2 5 0,-1-2 0,4-11 0,0-11 0,-5-11 0,4-15 0,5-6 0,5-14 0,5-8 0,4-9 0,2-3 0,2-1 0,-4 2 0,-1 2 0,1 11 0,0 3 0,1 7 0,1 3 0,1-1 0,1 2 0,0 1 0,0 2 0,0 1 0,0-4 0,1-4 0,-6 5 0,-6-4 0,0-8 0,-3 16 0,-4 3 0,-3 4 0,-8 0 0,-2-1 0,5-11 0,0 4 0,7-6 0,5-10 0,0 0 0,-1-2 0,-3-8 0,-2-2 0,2-5 0,-1 0 0,-2 0 0,0-3 0,2-2 0,6-5 0,-2 8 0,-2 4 0,-1 3 0,1-3 0,5-3 0,-3 1 0,5-5 0,1-3 0,4-3 0,2-3 0,1-1 0,2 4 0,0 4 0,1 0 0,-1 5 0,1-2 0,-1 2 0,0-2 0,1 3 0,-1 1 0,-5-2 0,-1-3 0,-4-3 0,0-4 0,1-2 0,3-2 0,2-6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9.6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4182.19531"/>
      <inkml:brushProperty name="anchorY" value="-60030.88672"/>
      <inkml:brushProperty name="scaleFactor" value="0.5"/>
    </inkml:brush>
  </inkml:definitions>
  <inkml:trace contextRef="#ctx0" brushRef="#br0">1 0 24575,'0'0'0,"4"9"0,8 14 0,4 14 0,-1 4 0,3 1 0,-3-3 0,2-3 0,2-8 0,2-9 0,12-7 0,12-11 0,2-4 0,-6-2-3823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0.40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5500.91797"/>
      <inkml:brushProperty name="anchorY" value="-61325.08984"/>
      <inkml:brushProperty name="scaleFactor" value="0.5"/>
    </inkml:brush>
  </inkml:definitions>
  <inkml:trace contextRef="#ctx0" brushRef="#br0">374 1 24575,'0'0'0,"-9"0"0,-14 10 0,-9 11 0,-9 11 0,-6 9 0,-4 1 0,-3 4 0,5-3 0,10-3 0,17-10 0,21-29 0,0 1 0,0-1 0,1 1 0,-1-1 0,0 1 0,1-1 0,-1 1 0,1 0 0,0-1 0,-1 1 0,1 2 0,1-3 0,-1 0 0,0-1 0,0 1 0,1 0 0,-1-1 0,0 1 0,1 0 0,-1-1 0,0 1 0,1 0 0,-1-1 0,1 1 0,-1-1 0,1 1 0,-1-1 0,1 1 0,0-1 0,-1 0 0,1 1 0,-1-1 0,1 1 0,1-1 0,20 7 0,12-4 0,8-3 0,11-2 0,-1 1 0,2-1 0,5 1 0,10 0 0,5-5 0,-6 0 0,-8 0 0,-11 2 0,-9 0 0,-7 2 0,-14-4 0,-9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0.88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6892.96484"/>
      <inkml:brushProperty name="anchorY" value="-62643.65234"/>
      <inkml:brushProperty name="scaleFactor" value="0.5"/>
    </inkml:brush>
  </inkml:definitions>
  <inkml:trace contextRef="#ctx0" brushRef="#br0">1 1 24575,'0'0'0,"4"9"0,8 19 0,-2 14 0,5 10 0,3 10 0,3 2 0,-3-5 0,-3-7 0,0-9 0,2-7 0,-2-10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1.52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8068.58984"/>
      <inkml:brushProperty name="anchorY" value="-64132.96875"/>
      <inkml:brushProperty name="scaleFactor" value="0.5"/>
    </inkml:brush>
  </inkml:definitions>
  <inkml:trace contextRef="#ctx0" brushRef="#br0">184 0 24575,'0'0'0,"0"5"0,0 11 0,-6 16 0,-4 10 0,-6 12 0,-5 16 0,-8 7 0,-2-6 0,5-9 0,5-10 0,6-10 0,7-7 0,8-11 0,1-24 0,-1 0 0,0 1 0,0 0 0,0-1 0,1 1 0,-1-1 0,0 1 0,0-1 0,1 1 0,-1-1 0,0 1 0,1-1 0,-1 1 0,1-1 0,-1 1 0,1-1 0,-1 1 0,1-1 0,-1 0 0,1 1 0,-1-1 0,2 0 0,-3 0 0,2 0 0,-1 0 0,1-1 0,-1 1 0,1 0 0,0 0 0,-1 0 0,1 0 0,-1-1 0,1 1 0,-1 0 0,1 0 0,-1-1 0,1 1 0,-1 0 0,1-1 0,-1 1 0,1-1 0,-1 1 0,0 0 0,1-1 0,-1 0 0,11-12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2.16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6901.16016"/>
      <inkml:brushProperty name="anchorY" value="-63689.32422"/>
      <inkml:brushProperty name="scaleFactor" value="0.5"/>
    </inkml:brush>
  </inkml:definitions>
  <inkml:trace contextRef="#ctx0" brushRef="#br0">1 0 24575,'0'0'0,"4"0"0,7 0 0,10 0 0,5 11 0,3 4 0,-4 7 0,0 2 0,-2 3 0,-4 1 0,-5 5 0,-5 0 0,-4 5 0,-3 4 0,-2 4 0,0 2 0,-6 9 0,-6-5 0,-5 1 0,-4-1 0,2-5 0,-1-11 0,-7-11 0,26-25 0,-1 1 0,0 0 0,0-1 0,1 1 0,-1 0 0,0-1 0,0 1 0,0-1 0,0 0 0,0 1 0,0-1 0,-4-1 0,-18-1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2.63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7956.35547"/>
      <inkml:brushProperty name="anchorY" value="-65396.89453"/>
      <inkml:brushProperty name="scaleFactor" value="0.5"/>
    </inkml:brush>
  </inkml:definitions>
  <inkml:trace contextRef="#ctx0" brushRef="#br0">0 0 24575,'0'0'0,"5"0"0,17 6 0,5-1 0,4 0 0,1 0 0,-5 3 0,-2 4 0,0 0 0,-2-2 0,1-2 0,-4 2 0,-6 9 0,-4 4 0,-10-2 0,-3-4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2.97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9253.96484"/>
      <inkml:brushProperty name="anchorY" value="-66573.60156"/>
      <inkml:brushProperty name="scaleFactor" value="0.5"/>
    </inkml:brush>
  </inkml:definitions>
  <inkml:trace contextRef="#ctx0" brushRef="#br0">1 0 24575,'0'0'0,"4"0"0,13 0 0,9 0 0,5 0 0,2 0 0,6 0 0,-2 0 0,-1 0 0,-3 0 0,3 0 0,-7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3.56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591.43359"/>
      <inkml:brushProperty name="anchorY" value="-67589.60156"/>
      <inkml:brushProperty name="scaleFactor" value="0.5"/>
    </inkml:brush>
  </inkml:definitions>
  <inkml:trace contextRef="#ctx0" brushRef="#br0">467 1 24575,'0'0'0,"-8"4"0,-10 2 0,-13 5 0,-10 9 0,-2 5 0,-4 3 0,-7 1 0,-3-5 0,5-1 0,6-5 0,6-5 0,10-5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4.06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9108.1875"/>
      <inkml:brushProperty name="anchorY" value="-66782.42969"/>
      <inkml:brushProperty name="scaleFactor" value="0.5"/>
    </inkml:brush>
  </inkml:definitions>
  <inkml:trace contextRef="#ctx0" brushRef="#br0">0 1 24575,'0'0'0,"0"9"0,0 9 0,0 8 0,0 15 0,0 12 0,5 1 0,6-9 0,5-5 0,4-12 0,4-9 0,12-8 0,12-6 0,16-4 0,4-2 0,-4-1 0,-8 1 0,-9-1 0,-13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4.42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616.75"/>
      <inkml:brushProperty name="anchorY" value="-68141.10938"/>
      <inkml:brushProperty name="scaleFactor" value="0.5"/>
    </inkml:brush>
  </inkml:definitions>
  <inkml:trace contextRef="#ctx0" brushRef="#br0">205 0 24575,'0'0'0,"-4"0"0,-7 0 0,-6 0 0,-3 0 0,-4 0 0,-1 6 0,-2-1 0,0 0 0,0 0 0,5-2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7:34:02.96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8311.67773"/>
      <inkml:brushProperty name="anchorY" value="-33206.60547"/>
      <inkml:brushProperty name="scaleFactor" value="0.5"/>
    </inkml:brush>
  </inkml:definitions>
  <inkml:trace contextRef="#ctx0" brushRef="#br0">0 93 24575,'0'0'0,"5"0"0,6 0 0,5 6 0,4 5 0,3 10 0,3 10 0,1 3 0,0 12 0,0 4 0,-5 4 0,0-4 0,-1 0 0,-4-5 0,-5-6 0,-4 1 0,-3-4 0,-3 2 0,4 9 0,4-2 0,0-3 0,-1-3 0,3 0 0,4 3 0,-3 2 0,3-2 0,-2-3 0,1 1 0,3-8 0,-3-3 0,3-3 0,1-1 0,2-5 0,2-6 0,-4-11 0,-4-8 0,0-9 0,2-7 0,2-8 0,2-3 0,8-6 0,6-11 0,2-3 0,-1 2 0,-2-1 0,3 0 0,4 0 0,3 0 0,-2 5 0,-8 4 0,1 1 0,-3 4 0,-1-3 0,-8 4 0,4 6 0,0 4 0,-5 2 0,-1 1 0,-4-1 0,-5 0 0,0 5 0,-2-1 0,-3 0 0,3-2 0,3-6 0,9-2 0,4 0 0,3-1 0,-5 2 0,0 6 0,0 1 0,-1 0 0,1 5 0,-4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5.0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9395.82813"/>
      <inkml:brushProperty name="anchorY" value="-67148.5"/>
      <inkml:brushProperty name="scaleFactor" value="0.5"/>
    </inkml:brush>
  </inkml:definitions>
  <inkml:trace contextRef="#ctx0" brushRef="#br0">0 0 24575,'0'0'0,"0"5"0,0 6 0,0 5 0,0 10 0,0 3 0,0 7 0,0 6 0,0-1 0,0 3 0,0-2 0,5-10 0,6-3 0,5-3 0,4-7 0,4-6 0,2-5 0,5 2 0,2-4 0,5-1 0,4-1 0,-1-2 0,2-1 0,-2-1 0,-3 0 0,-5 0 0,3-1 0,-7-4 0,-2-11 0,-7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5.69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965.36719"/>
      <inkml:brushProperty name="anchorY" value="-68573.02344"/>
      <inkml:brushProperty name="scaleFactor" value="0.5"/>
    </inkml:brush>
  </inkml:definitions>
  <inkml:trace contextRef="#ctx0" brushRef="#br0">1 1 24575,'0'0'0,"4"0"0,8 10 0,-1 12 0,-1 10 0,3 14 0,3-4 0,-3-1 0,-1-20 0,-4-10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6.14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2080.31641"/>
      <inkml:brushProperty name="anchorY" value="-69814.27344"/>
      <inkml:brushProperty name="scaleFactor" value="0.5"/>
    </inkml:brush>
  </inkml:definitions>
  <inkml:trace contextRef="#ctx0" brushRef="#br0">194 1 24575,'0'0'0,"14"4"0,4 8 0,3-1 0,3 4 0,1-2 0,-3 3 0,-6 2 0,-5 2 0,-4 3 0,-4 12 0,-2 2 0,-1 0 0,-12 4 0,-5-3 0,-5-2 0,-4-3 0,-6-2 0,-7-3 0,0-6 0,2-6 0,7-11 0,28-7 0,0 1 0,0 1 0,0-1 0,0 0 0,0 0 0,0 1 0,0-1 0,0-1 0,1 1 0,-1 0 0,1 0 0,-3-3 0,-21-21 0,7-11 0,-1-8 0,6 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6.49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870.85156"/>
      <inkml:brushProperty name="anchorY" value="-69129.64844"/>
      <inkml:brushProperty name="scaleFactor" value="0.5"/>
    </inkml:brush>
  </inkml:definitions>
  <inkml:trace contextRef="#ctx0" brushRef="#br0">27 0 24575,'0'0'0,"0"4"0,0 8 0,0 4 0,0 4 0,0 3 0,-5 3 0,-6-4 0,1-6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7.14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9828.46875"/>
      <inkml:brushProperty name="anchorY" value="-68253.02344"/>
      <inkml:brushProperty name="scaleFactor" value="0.5"/>
    </inkml:brush>
  </inkml:definitions>
  <inkml:trace contextRef="#ctx0" brushRef="#br0">1 6 24575,'0'0'0,"4"0"0,13 0 0,14 0 0,6 0 0,7 0 0,9 0 0,-1 0 0,-5 0 0,-5 0 0,-5 0 0,-5 0 0,-3 0 0,-2-5 0,-12 5 0,-6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7.51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1320.48828"/>
      <inkml:brushProperty name="anchorY" value="-69263.71094"/>
      <inkml:brushProperty name="scaleFactor" value="0.5"/>
    </inkml:brush>
  </inkml:definitions>
  <inkml:trace contextRef="#ctx0" brushRef="#br0">27 0 24575,'0'0'0,"-4"0"0,-2 5 0,0 6 0,2 10 0,1 5 0,1 3 0,1 1 0,0 0 0,1-6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7.75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277.44531"/>
      <inkml:brushProperty name="anchorY" value="-68423.83594"/>
      <inkml:brushProperty name="scaleFactor" value="0.5"/>
    </inkml:brush>
  </inkml:definitions>
  <inkml:trace contextRef="#ctx0" brushRef="#br0">0 0 24575,'0'0'0,"5"0"0,6 0 0,5 0 0,4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8.85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1364.21094"/>
      <inkml:brushProperty name="anchorY" value="-69439.83594"/>
      <inkml:brushProperty name="scaleFactor" value="0.5"/>
    </inkml:brush>
  </inkml:definitions>
  <inkml:trace contextRef="#ctx0" brushRef="#br0">124 0 24575,'0'0'0,"0"5"0,0 6 0,0 10 0,0 5 0,-5 8 0,-6 1 0,0 11 0,-3-6 0,-4-3 0,-4-4 0,-1-3 0,8-8 0,10-11 0,11-12 0,13-5 0,6-7 0,0-5 0,6-5 0,0 4 0,1-2 0,-2-1 0,-1 4 0,4 10 0,0 4 0,-6 10 0,-2 6 0,-1 1 0,-1 5 0,-4 2 0,0 3 0,1-4 0,1 1 0,2 1 0,1-4 0,1-4 0,6-5 0,6-13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9.5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2900.01953"/>
      <inkml:brushProperty name="anchorY" value="-70830.10156"/>
      <inkml:brushProperty name="scaleFactor" value="0.5"/>
    </inkml:brush>
  </inkml:definitions>
  <inkml:trace contextRef="#ctx0" brushRef="#br0">1 1 24575,'0'0'0,"4"4"0,7 3 0,10-2 0,10 0 0,4-2 0,5-1 0,5 0 0,3-2 0,-2 0 0,6 0 0,11 0 0,2 0 0,6-1 0,2 1 0,-1 0 0,0 0 0,-4 0 0,-9 0 0,-25 0 0,-20 5 0,-13-5 0,-1 0 0,0 0 0,0 0 0,0 1 0,0-1 0,0 0 0,0 0 0,0 0 0,0 0 0,0 1 0,0-1 0,0 0 0,0 0 0,0 0 0,0 1 0,0-1 0,0 0 0,0 0 0,0 0 0,0 0 0,0 1 0,0-1 0,0 0 0,-1 0 0,1 0 0,0 0 0,0 0 0,0 1 0,0-1 0,0 0 0,0 0 0,-1 0 0,1 0 0,0 0 0,0 0 0,0 0 0,0 0 0,-1 0 0,1 0 0,0 0 0,0 1 0,0-1 0,-1 0 0,1 0 0,-11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1.47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4826.63281"/>
      <inkml:brushProperty name="anchorY" value="-71889.15625"/>
      <inkml:brushProperty name="scaleFactor" value="0.5"/>
    </inkml:brush>
  </inkml:definitions>
  <inkml:trace contextRef="#ctx0" brushRef="#br0">378 127 24575,'0'0'0,"0"9"0,0 14 0,0 4 0,0 8 0,0 12 0,0 0 0,0-2 0,0 1 0,0 1 0,-5-4 0,-6 1 0,0-4 0,2-3 0,1-4 0,3-19 0,7-23 0,7-18 0,6-13 0,6-10 0,3-10 0,2-2 0,1 0 0,1 1 0,-1 2 0,-5 8 0,-6 2 0,0 6 0,-4 6 0,1 9 0,8 9 0,-20 18 0,1 0 0,0 0 0,0 1 0,0-1 0,0 0 0,0 1 0,0-1 0,1 1 0,-1 0 0,2 0 0,-2 1 0,1-1 0,-1 0 0,0 1 0,1 0 0,-1 0 0,1 0 0,-1 0 0,0 0 0,4 2 0,-4-1 0,1 1 0,0 0 0,0-1 0,-1 1 0,1 0 0,3 6 0,12 22 0,-6 15 0,-5 5 0,-3-2 0,-3 2 0,-1 0 0,-1 1 0,0-6 0,0-4 0,-5-6 0,-5-4 0,0-3 0,1-3 0,-3 0 0,-3-1 0,-3-4 0,-3-7 0,-2-4 0,-7-5 0,5-13 0,24 6 0,0 1 0,-1-1 0,1 0 0,0 0 0,0 0 0,0 0 0,0 0 0,-3-4 0,5 5 0,-2-2 0,1 0 0,-1 0 0,1 0 0,0 1 0,0-1 0,-1-6 0,3-17 0,10 4 0,8 7 0,15 10 0,3 9 0,-4 10 0,-30-11 0,1-1 0,-1 1 0,1 0 0,-1 0 0,0 0 0,4 5 0,6 17 0,-12-23 0,-1 0 0,1 1 0,-1-1 0,0 0 0,0 1 0,0-1 0,0 1 0,0-1 0,-1 3 0,-9 22 0,-13 5 0,-12 1 0,-7-6 0,-2-7 0,3-6 0,-3-6 0,10 1 0,3 7 0,3 5 0,-3 3 0,6 3 0,-5-4 0,1-6 0,-5-5 0,-11 0 0,-4 2 0,1-2 0,14-3 0,16-2 0,20-7 0,-2 0 0,0 0 0,0 1 0,0-1 0,0 0 0,0 0 0,0 0 0,0 0 0,0 1 0,0-1 0,0 0 0,0 0 0,0 0 0,0 0 0,0 1 0,0-1 0,0 0 0,0 0 0,0 0 0,0 0 0,0 0 0,0 1 0,1-1 0,-1 0 0,0 0 0,0 0 0,0 0 0,0 0 0,0 0 0,1 0 0,-1 1 0,0-1 0,0 0 0,0 0 0,0 0 0,0 0 0,1 0 0,-1 0 0,0 0 0,0 0 0,0 0 0,0 0 0,1 0 0,-1 0 0,0 0 0,0 0 0,0 0 0,0 0 0,1 0 0,-1 0 0,0 0 0,0 0 0,0 0 0,0-1 0,1 1 0,-1 0 0,0 0 0,26 2 0,25-1 0,19-1 0,12 0 0,-6-1 0,2 0 0,-1 1 0,-6 0 0,-10 0 0,-11 0 0,-8-1 0,-13-4 0,-11-5 0,-7-6 0,-7-5 0,-3-8 0,-3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83CA362-59D7-4BDF-B4B2-97AD758CC6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9C07DCF-2941-4860-8280-849BE15438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320E45C7-9BAE-4654-8F28-284D7D4C18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52AECE97-2934-418B-AED2-31EF2CEE64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12AC73C-1873-41AF-8F84-967BB83CE4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99CE2E1D-ADBA-418B-87A4-ACC54411F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F3C780-8619-457C-AE1A-9374CA7756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02e94b96-8d47-4bff-9aa6-fa1e053f931d.source.6.zh-Hans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6F7BF9-73AF-49B1-871E-3D77662EC5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D6430C-62E1-4AFE-B591-4FCA20802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766739-D106-4764-958F-BCEF4628C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415B-1905-4CFF-9B1D-07A37863B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7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7651F-EDF8-476A-AE77-4E79CD5E3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B720E4-B774-4BF8-9A9F-624BD18D9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E3626-1924-4DFF-B0CC-88CAA0D14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5CC9-505F-4637-9E55-818198AA05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13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C82DBF-5F86-4A35-B012-D97F3556AF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F8EA68-A80F-4A8F-A094-8204BEC64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A2BE3D-CC0B-4DB0-AB86-4D67999A8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6F43F-009A-457D-8919-646D4112D8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37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3063B-4CBB-45B3-8F24-E6DB0F28E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BA2E7-45BB-40BD-9040-70BD0257F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C242E-7E8D-4D95-82E5-366216B1E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9A659-E643-433E-9FED-58306E12B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59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949AED-C142-402F-A85A-44C9F74E9D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88EB6FB-D315-488B-BB93-FD2965206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0BFA72F-B6B7-4F2C-836F-F04ED260C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2B0C7-E6CD-4E75-A5E4-4E5704B261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62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8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E884EB-39A8-4ABB-A81B-AF23411D54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AD5434-71C1-474D-814A-0E055BB747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589B37-DE87-4D3B-8D80-567B539C5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4B245-EEF5-4ABE-BEE4-9E591EB253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3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C64F26-4FFD-413C-8BC2-27A29F679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39BFB9-2018-40C6-B49D-79DB8496E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407B21-2D1D-4772-BA1A-869DB7818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101EF-74C4-4D3D-A3C6-528F5756F8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6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2FE8D-C8F1-40E0-B29F-57E4D0051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99293-2745-4913-98CE-799640A94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BF6E7-8F76-4615-889E-DF3E9AA72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2EA13-B593-4B6F-8279-4753FEF8A0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5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0E1BD1-28D7-45E2-A256-CB7AB032CB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C86D12-8F56-4042-802F-0F2E5BDB7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A6FBBD-521D-4216-9FEC-3D74D2568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7D5A4-3A99-4293-85FC-06A2AEB0B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24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DDA6D9-D69F-4028-9407-537BA04D4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E937FC-4F82-4575-A3C3-63969CE0F5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BC2691-5D15-41FE-A7A8-EBC72337E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3B48C-0E13-465D-8EC2-3622C0BBE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4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455EC2-E762-425E-A587-1137815C7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30BF21A-F5A6-42CF-AC90-37FBBD9018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E14A4B-2C9D-40F5-A6D7-78C669B9D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9B9C0-3151-4D89-AEFF-903F1AC360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72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38EA2-4BFD-4A75-85FA-FBE8516AAA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5AABB-E15E-413C-B056-436BB1E30B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07EFC-016C-4518-A3F6-7915E32D9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AAE03-DC8B-4F6E-AFE1-ED7CC9C2FE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0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6359E-264B-41AC-ADEB-5117CB4BE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7F895-3CA7-4A6A-9F9F-F0EB0657E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763C5-E5AC-4297-BFBF-D08E22CD7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2B646-49FC-4F96-A0C5-E4C1AEFCFA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9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00F869-B954-4722-B189-B5FFE76D4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B25F40-12FE-4FE5-830E-721E3BD21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325BEB99-9C03-4203-808E-9E0B95BCAE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F4202147-B6FC-46EE-A6B4-49F865C5AA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9308A7E3-86DF-4206-AEFD-314B82ED9E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A8D7EB-9DA6-40D1-BDD1-982FEA27B0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31.xml"/><Relationship Id="rId63" Type="http://schemas.openxmlformats.org/officeDocument/2006/relationships/image" Target="../media/image39.png"/><Relationship Id="rId84" Type="http://schemas.openxmlformats.org/officeDocument/2006/relationships/customXml" Target="../ink/ink52.xml"/><Relationship Id="rId138" Type="http://schemas.openxmlformats.org/officeDocument/2006/relationships/customXml" Target="../ink/ink79.xml"/><Relationship Id="rId159" Type="http://schemas.openxmlformats.org/officeDocument/2006/relationships/image" Target="../media/image87.png"/><Relationship Id="rId170" Type="http://schemas.openxmlformats.org/officeDocument/2006/relationships/customXml" Target="../ink/ink95.xml"/><Relationship Id="rId191" Type="http://schemas.openxmlformats.org/officeDocument/2006/relationships/image" Target="../media/image103.png"/><Relationship Id="rId205" Type="http://schemas.openxmlformats.org/officeDocument/2006/relationships/image" Target="../media/image110.png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6.xml"/><Relationship Id="rId53" Type="http://schemas.openxmlformats.org/officeDocument/2006/relationships/image" Target="../media/image34.png"/><Relationship Id="rId74" Type="http://schemas.openxmlformats.org/officeDocument/2006/relationships/customXml" Target="../ink/ink47.xml"/><Relationship Id="rId128" Type="http://schemas.openxmlformats.org/officeDocument/2006/relationships/customXml" Target="../ink/ink74.xml"/><Relationship Id="rId149" Type="http://schemas.openxmlformats.org/officeDocument/2006/relationships/image" Target="../media/image82.png"/><Relationship Id="rId5" Type="http://schemas.openxmlformats.org/officeDocument/2006/relationships/image" Target="../media/image1010.png"/><Relationship Id="rId95" Type="http://schemas.openxmlformats.org/officeDocument/2006/relationships/image" Target="../media/image55.png"/><Relationship Id="rId160" Type="http://schemas.openxmlformats.org/officeDocument/2006/relationships/customXml" Target="../ink/ink90.xml"/><Relationship Id="rId181" Type="http://schemas.openxmlformats.org/officeDocument/2006/relationships/image" Target="../media/image98.png"/><Relationship Id="rId216" Type="http://schemas.openxmlformats.org/officeDocument/2006/relationships/customXml" Target="../ink/ink118.xml"/><Relationship Id="rId22" Type="http://schemas.openxmlformats.org/officeDocument/2006/relationships/customXml" Target="../ink/ink21.xml"/><Relationship Id="rId43" Type="http://schemas.openxmlformats.org/officeDocument/2006/relationships/image" Target="../media/image29.png"/><Relationship Id="rId64" Type="http://schemas.openxmlformats.org/officeDocument/2006/relationships/customXml" Target="../ink/ink42.xml"/><Relationship Id="rId118" Type="http://schemas.openxmlformats.org/officeDocument/2006/relationships/customXml" Target="../ink/ink69.xml"/><Relationship Id="rId139" Type="http://schemas.openxmlformats.org/officeDocument/2006/relationships/image" Target="../media/image77.png"/><Relationship Id="rId85" Type="http://schemas.openxmlformats.org/officeDocument/2006/relationships/image" Target="../media/image50.png"/><Relationship Id="rId150" Type="http://schemas.openxmlformats.org/officeDocument/2006/relationships/customXml" Target="../ink/ink85.xml"/><Relationship Id="rId171" Type="http://schemas.openxmlformats.org/officeDocument/2006/relationships/image" Target="../media/image93.png"/><Relationship Id="rId192" Type="http://schemas.openxmlformats.org/officeDocument/2006/relationships/customXml" Target="../ink/ink106.xml"/><Relationship Id="rId206" Type="http://schemas.openxmlformats.org/officeDocument/2006/relationships/customXml" Target="../ink/ink113.xml"/><Relationship Id="rId12" Type="http://schemas.openxmlformats.org/officeDocument/2006/relationships/customXml" Target="../ink/ink16.xml"/><Relationship Id="rId33" Type="http://schemas.openxmlformats.org/officeDocument/2006/relationships/image" Target="../media/image24.png"/><Relationship Id="rId108" Type="http://schemas.openxmlformats.org/officeDocument/2006/relationships/customXml" Target="../ink/ink64.xml"/><Relationship Id="rId129" Type="http://schemas.openxmlformats.org/officeDocument/2006/relationships/image" Target="../media/image72.png"/><Relationship Id="rId54" Type="http://schemas.openxmlformats.org/officeDocument/2006/relationships/customXml" Target="../ink/ink37.xml"/><Relationship Id="rId75" Type="http://schemas.openxmlformats.org/officeDocument/2006/relationships/image" Target="../media/image45.png"/><Relationship Id="rId96" Type="http://schemas.openxmlformats.org/officeDocument/2006/relationships/customXml" Target="../ink/ink58.xml"/><Relationship Id="rId140" Type="http://schemas.openxmlformats.org/officeDocument/2006/relationships/customXml" Target="../ink/ink80.xml"/><Relationship Id="rId161" Type="http://schemas.openxmlformats.org/officeDocument/2006/relationships/image" Target="../media/image88.png"/><Relationship Id="rId182" Type="http://schemas.openxmlformats.org/officeDocument/2006/relationships/customXml" Target="../ink/ink101.xml"/><Relationship Id="rId217" Type="http://schemas.openxmlformats.org/officeDocument/2006/relationships/image" Target="../media/image116.png"/><Relationship Id="rId6" Type="http://schemas.openxmlformats.org/officeDocument/2006/relationships/customXml" Target="../ink/ink13.xml"/><Relationship Id="rId23" Type="http://schemas.openxmlformats.org/officeDocument/2006/relationships/image" Target="../media/image19.png"/><Relationship Id="rId119" Type="http://schemas.openxmlformats.org/officeDocument/2006/relationships/image" Target="../media/image67.png"/><Relationship Id="rId44" Type="http://schemas.openxmlformats.org/officeDocument/2006/relationships/customXml" Target="../ink/ink32.xml"/><Relationship Id="rId65" Type="http://schemas.openxmlformats.org/officeDocument/2006/relationships/image" Target="../media/image40.png"/><Relationship Id="rId86" Type="http://schemas.openxmlformats.org/officeDocument/2006/relationships/customXml" Target="../ink/ink53.xml"/><Relationship Id="rId130" Type="http://schemas.openxmlformats.org/officeDocument/2006/relationships/customXml" Target="../ink/ink75.xml"/><Relationship Id="rId151" Type="http://schemas.openxmlformats.org/officeDocument/2006/relationships/image" Target="../media/image83.png"/><Relationship Id="rId172" Type="http://schemas.openxmlformats.org/officeDocument/2006/relationships/customXml" Target="../ink/ink96.xml"/><Relationship Id="rId193" Type="http://schemas.openxmlformats.org/officeDocument/2006/relationships/image" Target="../media/image104.png"/><Relationship Id="rId207" Type="http://schemas.openxmlformats.org/officeDocument/2006/relationships/image" Target="../media/image111.png"/><Relationship Id="rId13" Type="http://schemas.openxmlformats.org/officeDocument/2006/relationships/image" Target="../media/image14.png"/><Relationship Id="rId109" Type="http://schemas.openxmlformats.org/officeDocument/2006/relationships/image" Target="../media/image62.png"/><Relationship Id="rId34" Type="http://schemas.openxmlformats.org/officeDocument/2006/relationships/customXml" Target="../ink/ink27.xml"/><Relationship Id="rId55" Type="http://schemas.openxmlformats.org/officeDocument/2006/relationships/image" Target="../media/image35.png"/><Relationship Id="rId76" Type="http://schemas.openxmlformats.org/officeDocument/2006/relationships/customXml" Target="../ink/ink48.xml"/><Relationship Id="rId97" Type="http://schemas.openxmlformats.org/officeDocument/2006/relationships/image" Target="../media/image56.png"/><Relationship Id="rId120" Type="http://schemas.openxmlformats.org/officeDocument/2006/relationships/customXml" Target="../ink/ink70.xml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162" Type="http://schemas.openxmlformats.org/officeDocument/2006/relationships/customXml" Target="../ink/ink91.xml"/><Relationship Id="rId183" Type="http://schemas.openxmlformats.org/officeDocument/2006/relationships/image" Target="../media/image99.png"/><Relationship Id="rId218" Type="http://schemas.openxmlformats.org/officeDocument/2006/relationships/customXml" Target="../ink/ink119.xml"/><Relationship Id="rId24" Type="http://schemas.openxmlformats.org/officeDocument/2006/relationships/customXml" Target="../ink/ink22.xml"/><Relationship Id="rId45" Type="http://schemas.openxmlformats.org/officeDocument/2006/relationships/image" Target="../media/image30.png"/><Relationship Id="rId66" Type="http://schemas.openxmlformats.org/officeDocument/2006/relationships/customXml" Target="../ink/ink43.xml"/><Relationship Id="rId87" Type="http://schemas.openxmlformats.org/officeDocument/2006/relationships/image" Target="../media/image51.png"/><Relationship Id="rId110" Type="http://schemas.openxmlformats.org/officeDocument/2006/relationships/customXml" Target="../ink/ink65.xml"/><Relationship Id="rId131" Type="http://schemas.openxmlformats.org/officeDocument/2006/relationships/image" Target="../media/image73.png"/><Relationship Id="rId152" Type="http://schemas.openxmlformats.org/officeDocument/2006/relationships/customXml" Target="../ink/ink86.xml"/><Relationship Id="rId173" Type="http://schemas.openxmlformats.org/officeDocument/2006/relationships/image" Target="../media/image94.png"/><Relationship Id="rId194" Type="http://schemas.openxmlformats.org/officeDocument/2006/relationships/customXml" Target="../ink/ink107.xml"/><Relationship Id="rId208" Type="http://schemas.openxmlformats.org/officeDocument/2006/relationships/customXml" Target="../ink/ink114.xml"/><Relationship Id="rId14" Type="http://schemas.openxmlformats.org/officeDocument/2006/relationships/customXml" Target="../ink/ink17.xml"/><Relationship Id="rId35" Type="http://schemas.openxmlformats.org/officeDocument/2006/relationships/image" Target="../media/image25.png"/><Relationship Id="rId56" Type="http://schemas.openxmlformats.org/officeDocument/2006/relationships/customXml" Target="../ink/ink38.xml"/><Relationship Id="rId77" Type="http://schemas.openxmlformats.org/officeDocument/2006/relationships/image" Target="../media/image46.png"/><Relationship Id="rId100" Type="http://schemas.openxmlformats.org/officeDocument/2006/relationships/customXml" Target="../ink/ink60.xml"/><Relationship Id="rId8" Type="http://schemas.openxmlformats.org/officeDocument/2006/relationships/customXml" Target="../ink/ink14.xml"/><Relationship Id="rId51" Type="http://schemas.openxmlformats.org/officeDocument/2006/relationships/image" Target="../media/image33.png"/><Relationship Id="rId72" Type="http://schemas.openxmlformats.org/officeDocument/2006/relationships/customXml" Target="../ink/ink46.xml"/><Relationship Id="rId93" Type="http://schemas.openxmlformats.org/officeDocument/2006/relationships/image" Target="../media/image54.png"/><Relationship Id="rId98" Type="http://schemas.openxmlformats.org/officeDocument/2006/relationships/customXml" Target="../ink/ink59.xml"/><Relationship Id="rId121" Type="http://schemas.openxmlformats.org/officeDocument/2006/relationships/image" Target="../media/image68.png"/><Relationship Id="rId142" Type="http://schemas.openxmlformats.org/officeDocument/2006/relationships/customXml" Target="../ink/ink81.xml"/><Relationship Id="rId163" Type="http://schemas.openxmlformats.org/officeDocument/2006/relationships/image" Target="../media/image89.png"/><Relationship Id="rId184" Type="http://schemas.openxmlformats.org/officeDocument/2006/relationships/customXml" Target="../ink/ink102.xml"/><Relationship Id="rId189" Type="http://schemas.openxmlformats.org/officeDocument/2006/relationships/image" Target="../media/image102.png"/><Relationship Id="rId219" Type="http://schemas.openxmlformats.org/officeDocument/2006/relationships/image" Target="../media/image117.png"/><Relationship Id="rId3" Type="http://schemas.openxmlformats.org/officeDocument/2006/relationships/image" Target="../media/image910.png"/><Relationship Id="rId214" Type="http://schemas.openxmlformats.org/officeDocument/2006/relationships/customXml" Target="../ink/ink117.xml"/><Relationship Id="rId25" Type="http://schemas.openxmlformats.org/officeDocument/2006/relationships/image" Target="../media/image20.png"/><Relationship Id="rId46" Type="http://schemas.openxmlformats.org/officeDocument/2006/relationships/customXml" Target="../ink/ink33.xml"/><Relationship Id="rId67" Type="http://schemas.openxmlformats.org/officeDocument/2006/relationships/image" Target="../media/image41.png"/><Relationship Id="rId116" Type="http://schemas.openxmlformats.org/officeDocument/2006/relationships/customXml" Target="../ink/ink68.xml"/><Relationship Id="rId137" Type="http://schemas.openxmlformats.org/officeDocument/2006/relationships/image" Target="../media/image76.png"/><Relationship Id="rId158" Type="http://schemas.openxmlformats.org/officeDocument/2006/relationships/customXml" Target="../ink/ink89.xml"/><Relationship Id="rId20" Type="http://schemas.openxmlformats.org/officeDocument/2006/relationships/customXml" Target="../ink/ink20.xml"/><Relationship Id="rId41" Type="http://schemas.openxmlformats.org/officeDocument/2006/relationships/image" Target="../media/image28.png"/><Relationship Id="rId62" Type="http://schemas.openxmlformats.org/officeDocument/2006/relationships/customXml" Target="../ink/ink41.xml"/><Relationship Id="rId83" Type="http://schemas.openxmlformats.org/officeDocument/2006/relationships/image" Target="../media/image49.png"/><Relationship Id="rId88" Type="http://schemas.openxmlformats.org/officeDocument/2006/relationships/customXml" Target="../ink/ink54.xml"/><Relationship Id="rId111" Type="http://schemas.openxmlformats.org/officeDocument/2006/relationships/image" Target="../media/image63.png"/><Relationship Id="rId132" Type="http://schemas.openxmlformats.org/officeDocument/2006/relationships/customXml" Target="../ink/ink76.xml"/><Relationship Id="rId153" Type="http://schemas.openxmlformats.org/officeDocument/2006/relationships/image" Target="../media/image84.png"/><Relationship Id="rId174" Type="http://schemas.openxmlformats.org/officeDocument/2006/relationships/customXml" Target="../ink/ink97.xml"/><Relationship Id="rId179" Type="http://schemas.openxmlformats.org/officeDocument/2006/relationships/image" Target="../media/image97.png"/><Relationship Id="rId195" Type="http://schemas.openxmlformats.org/officeDocument/2006/relationships/image" Target="../media/image105.png"/><Relationship Id="rId209" Type="http://schemas.openxmlformats.org/officeDocument/2006/relationships/image" Target="../media/image112.png"/><Relationship Id="rId190" Type="http://schemas.openxmlformats.org/officeDocument/2006/relationships/customXml" Target="../ink/ink105.xml"/><Relationship Id="rId204" Type="http://schemas.openxmlformats.org/officeDocument/2006/relationships/customXml" Target="../ink/ink112.xml"/><Relationship Id="rId220" Type="http://schemas.openxmlformats.org/officeDocument/2006/relationships/customXml" Target="../ink/ink120.xml"/><Relationship Id="rId15" Type="http://schemas.openxmlformats.org/officeDocument/2006/relationships/image" Target="../media/image15.png"/><Relationship Id="rId36" Type="http://schemas.openxmlformats.org/officeDocument/2006/relationships/customXml" Target="../ink/ink28.xml"/><Relationship Id="rId57" Type="http://schemas.openxmlformats.org/officeDocument/2006/relationships/image" Target="../media/image36.png"/><Relationship Id="rId106" Type="http://schemas.openxmlformats.org/officeDocument/2006/relationships/customXml" Target="../ink/ink63.xml"/><Relationship Id="rId127" Type="http://schemas.openxmlformats.org/officeDocument/2006/relationships/image" Target="../media/image71.png"/><Relationship Id="rId10" Type="http://schemas.openxmlformats.org/officeDocument/2006/relationships/customXml" Target="../ink/ink15.xml"/><Relationship Id="rId31" Type="http://schemas.openxmlformats.org/officeDocument/2006/relationships/image" Target="../media/image23.png"/><Relationship Id="rId52" Type="http://schemas.openxmlformats.org/officeDocument/2006/relationships/customXml" Target="../ink/ink36.xml"/><Relationship Id="rId73" Type="http://schemas.openxmlformats.org/officeDocument/2006/relationships/image" Target="../media/image44.png"/><Relationship Id="rId78" Type="http://schemas.openxmlformats.org/officeDocument/2006/relationships/customXml" Target="../ink/ink49.xml"/><Relationship Id="rId94" Type="http://schemas.openxmlformats.org/officeDocument/2006/relationships/customXml" Target="../ink/ink57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71.xml"/><Relationship Id="rId143" Type="http://schemas.openxmlformats.org/officeDocument/2006/relationships/image" Target="../media/image79.png"/><Relationship Id="rId148" Type="http://schemas.openxmlformats.org/officeDocument/2006/relationships/customXml" Target="../ink/ink84.xml"/><Relationship Id="rId164" Type="http://schemas.openxmlformats.org/officeDocument/2006/relationships/customXml" Target="../ink/ink92.xml"/><Relationship Id="rId169" Type="http://schemas.openxmlformats.org/officeDocument/2006/relationships/image" Target="../media/image92.png"/><Relationship Id="rId185" Type="http://schemas.openxmlformats.org/officeDocument/2006/relationships/image" Target="../media/image100.png"/><Relationship Id="rId4" Type="http://schemas.openxmlformats.org/officeDocument/2006/relationships/customXml" Target="../ink/ink12.xml"/><Relationship Id="rId9" Type="http://schemas.openxmlformats.org/officeDocument/2006/relationships/image" Target="../media/image1210.png"/><Relationship Id="rId180" Type="http://schemas.openxmlformats.org/officeDocument/2006/relationships/customXml" Target="../ink/ink100.xml"/><Relationship Id="rId210" Type="http://schemas.openxmlformats.org/officeDocument/2006/relationships/customXml" Target="../ink/ink115.xml"/><Relationship Id="rId215" Type="http://schemas.openxmlformats.org/officeDocument/2006/relationships/image" Target="../media/image115.png"/><Relationship Id="rId26" Type="http://schemas.openxmlformats.org/officeDocument/2006/relationships/customXml" Target="../ink/ink23.xml"/><Relationship Id="rId47" Type="http://schemas.openxmlformats.org/officeDocument/2006/relationships/image" Target="../media/image31.png"/><Relationship Id="rId68" Type="http://schemas.openxmlformats.org/officeDocument/2006/relationships/customXml" Target="../ink/ink44.xml"/><Relationship Id="rId89" Type="http://schemas.openxmlformats.org/officeDocument/2006/relationships/image" Target="../media/image52.png"/><Relationship Id="rId112" Type="http://schemas.openxmlformats.org/officeDocument/2006/relationships/customXml" Target="../ink/ink66.xml"/><Relationship Id="rId133" Type="http://schemas.openxmlformats.org/officeDocument/2006/relationships/image" Target="../media/image74.png"/><Relationship Id="rId154" Type="http://schemas.openxmlformats.org/officeDocument/2006/relationships/customXml" Target="../ink/ink87.xml"/><Relationship Id="rId175" Type="http://schemas.openxmlformats.org/officeDocument/2006/relationships/image" Target="../media/image95.png"/><Relationship Id="rId196" Type="http://schemas.openxmlformats.org/officeDocument/2006/relationships/customXml" Target="../ink/ink108.xml"/><Relationship Id="rId200" Type="http://schemas.openxmlformats.org/officeDocument/2006/relationships/customXml" Target="../ink/ink110.xml"/><Relationship Id="rId16" Type="http://schemas.openxmlformats.org/officeDocument/2006/relationships/customXml" Target="../ink/ink18.xml"/><Relationship Id="rId221" Type="http://schemas.openxmlformats.org/officeDocument/2006/relationships/image" Target="../media/image118.png"/><Relationship Id="rId37" Type="http://schemas.openxmlformats.org/officeDocument/2006/relationships/image" Target="../media/image26.png"/><Relationship Id="rId58" Type="http://schemas.openxmlformats.org/officeDocument/2006/relationships/customXml" Target="../ink/ink39.xml"/><Relationship Id="rId79" Type="http://schemas.openxmlformats.org/officeDocument/2006/relationships/image" Target="../media/image47.png"/><Relationship Id="rId102" Type="http://schemas.openxmlformats.org/officeDocument/2006/relationships/customXml" Target="../ink/ink61.xml"/><Relationship Id="rId123" Type="http://schemas.openxmlformats.org/officeDocument/2006/relationships/image" Target="../media/image69.png"/><Relationship Id="rId144" Type="http://schemas.openxmlformats.org/officeDocument/2006/relationships/customXml" Target="../ink/ink82.xml"/><Relationship Id="rId90" Type="http://schemas.openxmlformats.org/officeDocument/2006/relationships/customXml" Target="../ink/ink55.xml"/><Relationship Id="rId165" Type="http://schemas.openxmlformats.org/officeDocument/2006/relationships/image" Target="../media/image90.png"/><Relationship Id="rId186" Type="http://schemas.openxmlformats.org/officeDocument/2006/relationships/customXml" Target="../ink/ink103.xml"/><Relationship Id="rId211" Type="http://schemas.openxmlformats.org/officeDocument/2006/relationships/image" Target="../media/image113.png"/><Relationship Id="rId27" Type="http://schemas.openxmlformats.org/officeDocument/2006/relationships/image" Target="../media/image21.png"/><Relationship Id="rId48" Type="http://schemas.openxmlformats.org/officeDocument/2006/relationships/customXml" Target="../ink/ink34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34" Type="http://schemas.openxmlformats.org/officeDocument/2006/relationships/customXml" Target="../ink/ink77.xml"/><Relationship Id="rId80" Type="http://schemas.openxmlformats.org/officeDocument/2006/relationships/customXml" Target="../ink/ink50.xml"/><Relationship Id="rId155" Type="http://schemas.openxmlformats.org/officeDocument/2006/relationships/image" Target="../media/image85.png"/><Relationship Id="rId176" Type="http://schemas.openxmlformats.org/officeDocument/2006/relationships/customXml" Target="../ink/ink98.xml"/><Relationship Id="rId197" Type="http://schemas.openxmlformats.org/officeDocument/2006/relationships/image" Target="../media/image106.png"/><Relationship Id="rId201" Type="http://schemas.openxmlformats.org/officeDocument/2006/relationships/image" Target="../media/image108.png"/><Relationship Id="rId17" Type="http://schemas.openxmlformats.org/officeDocument/2006/relationships/image" Target="../media/image16.png"/><Relationship Id="rId38" Type="http://schemas.openxmlformats.org/officeDocument/2006/relationships/customXml" Target="../ink/ink29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24" Type="http://schemas.openxmlformats.org/officeDocument/2006/relationships/customXml" Target="../ink/ink72.xml"/><Relationship Id="rId70" Type="http://schemas.openxmlformats.org/officeDocument/2006/relationships/customXml" Target="../ink/ink45.xml"/><Relationship Id="rId91" Type="http://schemas.openxmlformats.org/officeDocument/2006/relationships/image" Target="../media/image53.png"/><Relationship Id="rId145" Type="http://schemas.openxmlformats.org/officeDocument/2006/relationships/image" Target="../media/image80.png"/><Relationship Id="rId166" Type="http://schemas.openxmlformats.org/officeDocument/2006/relationships/customXml" Target="../ink/ink93.xml"/><Relationship Id="rId187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6.xml"/><Relationship Id="rId28" Type="http://schemas.openxmlformats.org/officeDocument/2006/relationships/customXml" Target="../ink/ink24.xml"/><Relationship Id="rId49" Type="http://schemas.openxmlformats.org/officeDocument/2006/relationships/image" Target="../media/image32.png"/><Relationship Id="rId114" Type="http://schemas.openxmlformats.org/officeDocument/2006/relationships/customXml" Target="../ink/ink67.xml"/><Relationship Id="rId60" Type="http://schemas.openxmlformats.org/officeDocument/2006/relationships/customXml" Target="../ink/ink40.xml"/><Relationship Id="rId81" Type="http://schemas.openxmlformats.org/officeDocument/2006/relationships/image" Target="../media/image48.png"/><Relationship Id="rId135" Type="http://schemas.openxmlformats.org/officeDocument/2006/relationships/image" Target="../media/image75.png"/><Relationship Id="rId156" Type="http://schemas.openxmlformats.org/officeDocument/2006/relationships/customXml" Target="../ink/ink88.xml"/><Relationship Id="rId177" Type="http://schemas.openxmlformats.org/officeDocument/2006/relationships/image" Target="../media/image96.png"/><Relationship Id="rId198" Type="http://schemas.openxmlformats.org/officeDocument/2006/relationships/customXml" Target="../ink/ink109.xml"/><Relationship Id="rId202" Type="http://schemas.openxmlformats.org/officeDocument/2006/relationships/customXml" Target="../ink/ink111.xml"/><Relationship Id="rId18" Type="http://schemas.openxmlformats.org/officeDocument/2006/relationships/customXml" Target="../ink/ink19.xml"/><Relationship Id="rId39" Type="http://schemas.openxmlformats.org/officeDocument/2006/relationships/image" Target="../media/image27.png"/><Relationship Id="rId50" Type="http://schemas.openxmlformats.org/officeDocument/2006/relationships/customXml" Target="../ink/ink35.xml"/><Relationship Id="rId104" Type="http://schemas.openxmlformats.org/officeDocument/2006/relationships/customXml" Target="../ink/ink62.xml"/><Relationship Id="rId125" Type="http://schemas.openxmlformats.org/officeDocument/2006/relationships/image" Target="../media/image70.png"/><Relationship Id="rId146" Type="http://schemas.openxmlformats.org/officeDocument/2006/relationships/customXml" Target="../ink/ink83.xml"/><Relationship Id="rId167" Type="http://schemas.openxmlformats.org/officeDocument/2006/relationships/image" Target="../media/image91.png"/><Relationship Id="rId188" Type="http://schemas.openxmlformats.org/officeDocument/2006/relationships/customXml" Target="../ink/ink104.xml"/><Relationship Id="rId71" Type="http://schemas.openxmlformats.org/officeDocument/2006/relationships/image" Target="../media/image43.png"/><Relationship Id="rId92" Type="http://schemas.openxmlformats.org/officeDocument/2006/relationships/customXml" Target="../ink/ink56.xml"/><Relationship Id="rId213" Type="http://schemas.openxmlformats.org/officeDocument/2006/relationships/image" Target="../media/image114.png"/><Relationship Id="rId2" Type="http://schemas.openxmlformats.org/officeDocument/2006/relationships/customXml" Target="../ink/ink11.xml"/><Relationship Id="rId29" Type="http://schemas.openxmlformats.org/officeDocument/2006/relationships/image" Target="../media/image22.png"/><Relationship Id="rId40" Type="http://schemas.openxmlformats.org/officeDocument/2006/relationships/customXml" Target="../ink/ink30.xml"/><Relationship Id="rId115" Type="http://schemas.openxmlformats.org/officeDocument/2006/relationships/image" Target="../media/image65.png"/><Relationship Id="rId136" Type="http://schemas.openxmlformats.org/officeDocument/2006/relationships/customXml" Target="../ink/ink78.xml"/><Relationship Id="rId157" Type="http://schemas.openxmlformats.org/officeDocument/2006/relationships/image" Target="../media/image86.png"/><Relationship Id="rId178" Type="http://schemas.openxmlformats.org/officeDocument/2006/relationships/customXml" Target="../ink/ink99.xml"/><Relationship Id="rId61" Type="http://schemas.openxmlformats.org/officeDocument/2006/relationships/image" Target="../media/image38.png"/><Relationship Id="rId82" Type="http://schemas.openxmlformats.org/officeDocument/2006/relationships/customXml" Target="../ink/ink51.xml"/><Relationship Id="rId199" Type="http://schemas.openxmlformats.org/officeDocument/2006/relationships/image" Target="../media/image107.png"/><Relationship Id="rId203" Type="http://schemas.openxmlformats.org/officeDocument/2006/relationships/image" Target="../media/image109.png"/><Relationship Id="rId19" Type="http://schemas.openxmlformats.org/officeDocument/2006/relationships/image" Target="../media/image17.png"/><Relationship Id="rId30" Type="http://schemas.openxmlformats.org/officeDocument/2006/relationships/customXml" Target="../ink/ink25.xml"/><Relationship Id="rId105" Type="http://schemas.openxmlformats.org/officeDocument/2006/relationships/image" Target="../media/image60.png"/><Relationship Id="rId126" Type="http://schemas.openxmlformats.org/officeDocument/2006/relationships/customXml" Target="../ink/ink73.xml"/><Relationship Id="rId147" Type="http://schemas.openxmlformats.org/officeDocument/2006/relationships/image" Target="../media/image81.png"/><Relationship Id="rId168" Type="http://schemas.openxmlformats.org/officeDocument/2006/relationships/customXml" Target="../ink/ink9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image" Target="../media/image137.png"/><Relationship Id="rId21" Type="http://schemas.openxmlformats.org/officeDocument/2006/relationships/image" Target="../media/image128.png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47" Type="http://schemas.openxmlformats.org/officeDocument/2006/relationships/image" Target="../media/image141.png"/><Relationship Id="rId50" Type="http://schemas.openxmlformats.org/officeDocument/2006/relationships/customXml" Target="../ink/ink145.xml"/><Relationship Id="rId55" Type="http://schemas.openxmlformats.org/officeDocument/2006/relationships/image" Target="../media/image145.png"/><Relationship Id="rId7" Type="http://schemas.openxmlformats.org/officeDocument/2006/relationships/image" Target="../media/image121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9" Type="http://schemas.openxmlformats.org/officeDocument/2006/relationships/image" Target="../media/image132.png"/><Relationship Id="rId11" Type="http://schemas.openxmlformats.org/officeDocument/2006/relationships/image" Target="../media/image123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136.png"/><Relationship Id="rId40" Type="http://schemas.openxmlformats.org/officeDocument/2006/relationships/customXml" Target="../ink/ink140.xml"/><Relationship Id="rId45" Type="http://schemas.openxmlformats.org/officeDocument/2006/relationships/image" Target="../media/image140.png"/><Relationship Id="rId53" Type="http://schemas.openxmlformats.org/officeDocument/2006/relationships/image" Target="../media/image144.png"/><Relationship Id="rId58" Type="http://schemas.openxmlformats.org/officeDocument/2006/relationships/customXml" Target="../ink/ink149.xml"/><Relationship Id="rId5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customXml" Target="../ink/ink122.xml"/><Relationship Id="rId9" Type="http://schemas.openxmlformats.org/officeDocument/2006/relationships/image" Target="../media/image122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1.png"/><Relationship Id="rId30" Type="http://schemas.openxmlformats.org/officeDocument/2006/relationships/customXml" Target="../ink/ink135.xml"/><Relationship Id="rId35" Type="http://schemas.openxmlformats.org/officeDocument/2006/relationships/image" Target="../media/image135.png"/><Relationship Id="rId43" Type="http://schemas.openxmlformats.org/officeDocument/2006/relationships/image" Target="../media/image139.png"/><Relationship Id="rId48" Type="http://schemas.openxmlformats.org/officeDocument/2006/relationships/customXml" Target="../ink/ink144.xml"/><Relationship Id="rId56" Type="http://schemas.openxmlformats.org/officeDocument/2006/relationships/customXml" Target="../ink/ink148.xml"/><Relationship Id="rId8" Type="http://schemas.openxmlformats.org/officeDocument/2006/relationships/customXml" Target="../ink/ink124.xml"/><Relationship Id="rId51" Type="http://schemas.openxmlformats.org/officeDocument/2006/relationships/image" Target="../media/image143.png"/><Relationship Id="rId3" Type="http://schemas.openxmlformats.org/officeDocument/2006/relationships/image" Target="../media/image1190.png"/><Relationship Id="rId12" Type="http://schemas.openxmlformats.org/officeDocument/2006/relationships/customXml" Target="../ink/ink126.xml"/><Relationship Id="rId17" Type="http://schemas.openxmlformats.org/officeDocument/2006/relationships/image" Target="../media/image126.png"/><Relationship Id="rId25" Type="http://schemas.openxmlformats.org/officeDocument/2006/relationships/image" Target="../media/image130.png"/><Relationship Id="rId33" Type="http://schemas.openxmlformats.org/officeDocument/2006/relationships/image" Target="../media/image134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59" Type="http://schemas.openxmlformats.org/officeDocument/2006/relationships/image" Target="../media/image147.png"/><Relationship Id="rId20" Type="http://schemas.openxmlformats.org/officeDocument/2006/relationships/customXml" Target="../ink/ink130.xml"/><Relationship Id="rId41" Type="http://schemas.openxmlformats.org/officeDocument/2006/relationships/image" Target="../media/image138.png"/><Relationship Id="rId54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5" Type="http://schemas.openxmlformats.org/officeDocument/2006/relationships/image" Target="../media/image125.png"/><Relationship Id="rId23" Type="http://schemas.openxmlformats.org/officeDocument/2006/relationships/image" Target="../media/image129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42.png"/><Relationship Id="rId57" Type="http://schemas.openxmlformats.org/officeDocument/2006/relationships/image" Target="../media/image146.png"/><Relationship Id="rId10" Type="http://schemas.openxmlformats.org/officeDocument/2006/relationships/customXml" Target="../ink/ink125.xml"/><Relationship Id="rId31" Type="http://schemas.openxmlformats.org/officeDocument/2006/relationships/image" Target="../media/image133.png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57.png"/><Relationship Id="rId42" Type="http://schemas.openxmlformats.org/officeDocument/2006/relationships/customXml" Target="../ink/ink170.xml"/><Relationship Id="rId47" Type="http://schemas.openxmlformats.org/officeDocument/2006/relationships/image" Target="../media/image170.png"/><Relationship Id="rId63" Type="http://schemas.openxmlformats.org/officeDocument/2006/relationships/image" Target="../media/image178.png"/><Relationship Id="rId68" Type="http://schemas.openxmlformats.org/officeDocument/2006/relationships/customXml" Target="../ink/ink183.xml"/><Relationship Id="rId84" Type="http://schemas.openxmlformats.org/officeDocument/2006/relationships/customXml" Target="../ink/ink191.xml"/><Relationship Id="rId89" Type="http://schemas.openxmlformats.org/officeDocument/2006/relationships/image" Target="../media/image191.png"/><Relationship Id="rId16" Type="http://schemas.openxmlformats.org/officeDocument/2006/relationships/customXml" Target="../ink/ink157.xml"/><Relationship Id="rId11" Type="http://schemas.openxmlformats.org/officeDocument/2006/relationships/image" Target="../media/image152.png"/><Relationship Id="rId32" Type="http://schemas.openxmlformats.org/officeDocument/2006/relationships/customXml" Target="../ink/ink165.xml"/><Relationship Id="rId37" Type="http://schemas.openxmlformats.org/officeDocument/2006/relationships/image" Target="../media/image165.png"/><Relationship Id="rId53" Type="http://schemas.openxmlformats.org/officeDocument/2006/relationships/image" Target="../media/image173.png"/><Relationship Id="rId58" Type="http://schemas.openxmlformats.org/officeDocument/2006/relationships/customXml" Target="../ink/ink178.xml"/><Relationship Id="rId74" Type="http://schemas.openxmlformats.org/officeDocument/2006/relationships/customXml" Target="../ink/ink186.xml"/><Relationship Id="rId79" Type="http://schemas.openxmlformats.org/officeDocument/2006/relationships/image" Target="../media/image186.png"/><Relationship Id="rId5" Type="http://schemas.openxmlformats.org/officeDocument/2006/relationships/image" Target="../media/image149.png"/><Relationship Id="rId90" Type="http://schemas.openxmlformats.org/officeDocument/2006/relationships/customXml" Target="../ink/ink194.xml"/><Relationship Id="rId95" Type="http://schemas.openxmlformats.org/officeDocument/2006/relationships/image" Target="../media/image194.png"/><Relationship Id="rId22" Type="http://schemas.openxmlformats.org/officeDocument/2006/relationships/customXml" Target="../ink/ink160.xml"/><Relationship Id="rId27" Type="http://schemas.openxmlformats.org/officeDocument/2006/relationships/image" Target="../media/image160.png"/><Relationship Id="rId43" Type="http://schemas.openxmlformats.org/officeDocument/2006/relationships/image" Target="../media/image168.png"/><Relationship Id="rId48" Type="http://schemas.openxmlformats.org/officeDocument/2006/relationships/customXml" Target="../ink/ink173.xml"/><Relationship Id="rId64" Type="http://schemas.openxmlformats.org/officeDocument/2006/relationships/customXml" Target="../ink/ink181.xml"/><Relationship Id="rId69" Type="http://schemas.openxmlformats.org/officeDocument/2006/relationships/image" Target="../media/image181.png"/><Relationship Id="rId80" Type="http://schemas.openxmlformats.org/officeDocument/2006/relationships/customXml" Target="../ink/ink189.xml"/><Relationship Id="rId85" Type="http://schemas.openxmlformats.org/officeDocument/2006/relationships/image" Target="../media/image189.png"/><Relationship Id="rId3" Type="http://schemas.openxmlformats.org/officeDocument/2006/relationships/image" Target="../media/image148.png"/><Relationship Id="rId12" Type="http://schemas.openxmlformats.org/officeDocument/2006/relationships/customXml" Target="../ink/ink155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76.png"/><Relationship Id="rId67" Type="http://schemas.openxmlformats.org/officeDocument/2006/relationships/image" Target="../media/image180.png"/><Relationship Id="rId20" Type="http://schemas.openxmlformats.org/officeDocument/2006/relationships/customXml" Target="../ink/ink159.xml"/><Relationship Id="rId41" Type="http://schemas.openxmlformats.org/officeDocument/2006/relationships/image" Target="../media/image167.png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70" Type="http://schemas.openxmlformats.org/officeDocument/2006/relationships/customXml" Target="../ink/ink184.xml"/><Relationship Id="rId75" Type="http://schemas.openxmlformats.org/officeDocument/2006/relationships/image" Target="../media/image184.png"/><Relationship Id="rId83" Type="http://schemas.openxmlformats.org/officeDocument/2006/relationships/image" Target="../media/image188.png"/><Relationship Id="rId88" Type="http://schemas.openxmlformats.org/officeDocument/2006/relationships/customXml" Target="../ink/ink193.xml"/><Relationship Id="rId91" Type="http://schemas.openxmlformats.org/officeDocument/2006/relationships/image" Target="../media/image192.png"/><Relationship Id="rId96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71.png"/><Relationship Id="rId57" Type="http://schemas.openxmlformats.org/officeDocument/2006/relationships/image" Target="../media/image175.png"/><Relationship Id="rId10" Type="http://schemas.openxmlformats.org/officeDocument/2006/relationships/customXml" Target="../ink/ink154.xml"/><Relationship Id="rId31" Type="http://schemas.openxmlformats.org/officeDocument/2006/relationships/image" Target="../media/image162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179.png"/><Relationship Id="rId73" Type="http://schemas.openxmlformats.org/officeDocument/2006/relationships/image" Target="../media/image183.png"/><Relationship Id="rId78" Type="http://schemas.openxmlformats.org/officeDocument/2006/relationships/customXml" Target="../ink/ink188.xml"/><Relationship Id="rId81" Type="http://schemas.openxmlformats.org/officeDocument/2006/relationships/image" Target="../media/image187.png"/><Relationship Id="rId86" Type="http://schemas.openxmlformats.org/officeDocument/2006/relationships/customXml" Target="../ink/ink192.xml"/><Relationship Id="rId94" Type="http://schemas.openxmlformats.org/officeDocument/2006/relationships/customXml" Target="../ink/ink196.xml"/><Relationship Id="rId4" Type="http://schemas.openxmlformats.org/officeDocument/2006/relationships/customXml" Target="../ink/ink151.xml"/><Relationship Id="rId9" Type="http://schemas.openxmlformats.org/officeDocument/2006/relationships/image" Target="../media/image151.png"/><Relationship Id="rId13" Type="http://schemas.openxmlformats.org/officeDocument/2006/relationships/image" Target="../media/image153.png"/><Relationship Id="rId18" Type="http://schemas.openxmlformats.org/officeDocument/2006/relationships/customXml" Target="../ink/ink158.xml"/><Relationship Id="rId39" Type="http://schemas.openxmlformats.org/officeDocument/2006/relationships/image" Target="../media/image166.png"/><Relationship Id="rId34" Type="http://schemas.openxmlformats.org/officeDocument/2006/relationships/customXml" Target="../ink/ink166.xml"/><Relationship Id="rId50" Type="http://schemas.openxmlformats.org/officeDocument/2006/relationships/customXml" Target="../ink/ink174.xml"/><Relationship Id="rId55" Type="http://schemas.openxmlformats.org/officeDocument/2006/relationships/image" Target="../media/image174.png"/><Relationship Id="rId76" Type="http://schemas.openxmlformats.org/officeDocument/2006/relationships/customXml" Target="../ink/ink187.xml"/><Relationship Id="rId97" Type="http://schemas.openxmlformats.org/officeDocument/2006/relationships/image" Target="../media/image195.png"/><Relationship Id="rId7" Type="http://schemas.openxmlformats.org/officeDocument/2006/relationships/image" Target="../media/image150.png"/><Relationship Id="rId71" Type="http://schemas.openxmlformats.org/officeDocument/2006/relationships/image" Target="../media/image182.png"/><Relationship Id="rId92" Type="http://schemas.openxmlformats.org/officeDocument/2006/relationships/customXml" Target="../ink/ink195.xml"/><Relationship Id="rId2" Type="http://schemas.openxmlformats.org/officeDocument/2006/relationships/customXml" Target="../ink/ink150.xml"/><Relationship Id="rId29" Type="http://schemas.openxmlformats.org/officeDocument/2006/relationships/image" Target="../media/image161.png"/><Relationship Id="rId24" Type="http://schemas.openxmlformats.org/officeDocument/2006/relationships/customXml" Target="../ink/ink161.xml"/><Relationship Id="rId40" Type="http://schemas.openxmlformats.org/officeDocument/2006/relationships/customXml" Target="../ink/ink169.xml"/><Relationship Id="rId45" Type="http://schemas.openxmlformats.org/officeDocument/2006/relationships/image" Target="../media/image169.png"/><Relationship Id="rId66" Type="http://schemas.openxmlformats.org/officeDocument/2006/relationships/customXml" Target="../ink/ink182.xml"/><Relationship Id="rId87" Type="http://schemas.openxmlformats.org/officeDocument/2006/relationships/image" Target="../media/image190.png"/><Relationship Id="rId61" Type="http://schemas.openxmlformats.org/officeDocument/2006/relationships/image" Target="../media/image177.png"/><Relationship Id="rId82" Type="http://schemas.openxmlformats.org/officeDocument/2006/relationships/customXml" Target="../ink/ink190.xml"/><Relationship Id="rId19" Type="http://schemas.openxmlformats.org/officeDocument/2006/relationships/image" Target="../media/image156.png"/><Relationship Id="rId14" Type="http://schemas.openxmlformats.org/officeDocument/2006/relationships/customXml" Target="../ink/ink156.xml"/><Relationship Id="rId30" Type="http://schemas.openxmlformats.org/officeDocument/2006/relationships/customXml" Target="../ink/ink164.xml"/><Relationship Id="rId35" Type="http://schemas.openxmlformats.org/officeDocument/2006/relationships/image" Target="../media/image164.png"/><Relationship Id="rId56" Type="http://schemas.openxmlformats.org/officeDocument/2006/relationships/customXml" Target="../ink/ink177.xml"/><Relationship Id="rId77" Type="http://schemas.openxmlformats.org/officeDocument/2006/relationships/image" Target="../media/image185.png"/><Relationship Id="rId8" Type="http://schemas.openxmlformats.org/officeDocument/2006/relationships/customXml" Target="../ink/ink153.xml"/><Relationship Id="rId51" Type="http://schemas.openxmlformats.org/officeDocument/2006/relationships/image" Target="../media/image172.png"/><Relationship Id="rId72" Type="http://schemas.openxmlformats.org/officeDocument/2006/relationships/customXml" Target="../ink/ink185.xml"/><Relationship Id="rId93" Type="http://schemas.openxmlformats.org/officeDocument/2006/relationships/image" Target="../media/image19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1.xml"/><Relationship Id="rId13" Type="http://schemas.openxmlformats.org/officeDocument/2006/relationships/image" Target="../media/image201.png"/><Relationship Id="rId3" Type="http://schemas.openxmlformats.org/officeDocument/2006/relationships/image" Target="../media/image1960.png"/><Relationship Id="rId7" Type="http://schemas.openxmlformats.org/officeDocument/2006/relationships/image" Target="../media/image198.png"/><Relationship Id="rId12" Type="http://schemas.openxmlformats.org/officeDocument/2006/relationships/customXml" Target="../ink/ink203.xml"/><Relationship Id="rId17" Type="http://schemas.openxmlformats.org/officeDocument/2006/relationships/image" Target="../media/image203.png"/><Relationship Id="rId2" Type="http://schemas.openxmlformats.org/officeDocument/2006/relationships/customXml" Target="../ink/ink198.xml"/><Relationship Id="rId16" Type="http://schemas.openxmlformats.org/officeDocument/2006/relationships/customXml" Target="../ink/ink2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.xml"/><Relationship Id="rId11" Type="http://schemas.openxmlformats.org/officeDocument/2006/relationships/image" Target="../media/image200.png"/><Relationship Id="rId5" Type="http://schemas.openxmlformats.org/officeDocument/2006/relationships/image" Target="../media/image197.png"/><Relationship Id="rId15" Type="http://schemas.openxmlformats.org/officeDocument/2006/relationships/image" Target="../media/image202.png"/><Relationship Id="rId10" Type="http://schemas.openxmlformats.org/officeDocument/2006/relationships/customXml" Target="../ink/ink202.xml"/><Relationship Id="rId4" Type="http://schemas.openxmlformats.org/officeDocument/2006/relationships/customXml" Target="../ink/ink199.xml"/><Relationship Id="rId9" Type="http://schemas.openxmlformats.org/officeDocument/2006/relationships/image" Target="../media/image199.png"/><Relationship Id="rId14" Type="http://schemas.openxmlformats.org/officeDocument/2006/relationships/customXml" Target="../ink/ink20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8.png"/><Relationship Id="rId4" Type="http://schemas.openxmlformats.org/officeDocument/2006/relationships/customXml" Target="../ink/ink20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customXml" Target="../ink/ink208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customXml" Target="../ink/ink214.xml"/><Relationship Id="rId18" Type="http://schemas.openxmlformats.org/officeDocument/2006/relationships/image" Target="../media/image220.png"/><Relationship Id="rId26" Type="http://schemas.openxmlformats.org/officeDocument/2006/relationships/image" Target="../media/image224.png"/><Relationship Id="rId3" Type="http://schemas.openxmlformats.org/officeDocument/2006/relationships/customXml" Target="../ink/ink209.xml"/><Relationship Id="rId21" Type="http://schemas.openxmlformats.org/officeDocument/2006/relationships/customXml" Target="../ink/ink218.xml"/><Relationship Id="rId7" Type="http://schemas.openxmlformats.org/officeDocument/2006/relationships/customXml" Target="../ink/ink211.xml"/><Relationship Id="rId12" Type="http://schemas.openxmlformats.org/officeDocument/2006/relationships/image" Target="../media/image217.png"/><Relationship Id="rId17" Type="http://schemas.openxmlformats.org/officeDocument/2006/relationships/customXml" Target="../ink/ink216.xml"/><Relationship Id="rId25" Type="http://schemas.openxmlformats.org/officeDocument/2006/relationships/customXml" Target="../ink/ink220.xml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20" Type="http://schemas.openxmlformats.org/officeDocument/2006/relationships/image" Target="../media/image221.png"/><Relationship Id="rId29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customXml" Target="../ink/ink213.xml"/><Relationship Id="rId24" Type="http://schemas.openxmlformats.org/officeDocument/2006/relationships/image" Target="../media/image223.png"/><Relationship Id="rId5" Type="http://schemas.openxmlformats.org/officeDocument/2006/relationships/customXml" Target="../ink/ink210.xml"/><Relationship Id="rId15" Type="http://schemas.openxmlformats.org/officeDocument/2006/relationships/customXml" Target="../ink/ink215.xml"/><Relationship Id="rId23" Type="http://schemas.openxmlformats.org/officeDocument/2006/relationships/customXml" Target="../ink/ink219.xml"/><Relationship Id="rId28" Type="http://schemas.openxmlformats.org/officeDocument/2006/relationships/image" Target="../media/image225.png"/><Relationship Id="rId10" Type="http://schemas.openxmlformats.org/officeDocument/2006/relationships/image" Target="../media/image216.png"/><Relationship Id="rId19" Type="http://schemas.openxmlformats.org/officeDocument/2006/relationships/customXml" Target="../ink/ink217.xml"/><Relationship Id="rId4" Type="http://schemas.openxmlformats.org/officeDocument/2006/relationships/image" Target="../media/image213.png"/><Relationship Id="rId9" Type="http://schemas.openxmlformats.org/officeDocument/2006/relationships/customXml" Target="../ink/ink212.xml"/><Relationship Id="rId14" Type="http://schemas.openxmlformats.org/officeDocument/2006/relationships/image" Target="../media/image218.png"/><Relationship Id="rId22" Type="http://schemas.openxmlformats.org/officeDocument/2006/relationships/image" Target="../media/image222.png"/><Relationship Id="rId27" Type="http://schemas.openxmlformats.org/officeDocument/2006/relationships/customXml" Target="../ink/ink221.xml"/><Relationship Id="rId30" Type="http://schemas.openxmlformats.org/officeDocument/2006/relationships/image" Target="../media/image22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customXml" Target="../ink/ink22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4.xml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customXml" Target="../ink/ink225.xml"/><Relationship Id="rId4" Type="http://schemas.openxmlformats.org/officeDocument/2006/relationships/image" Target="../media/image2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customXml" Target="../ink/ink230.xml"/><Relationship Id="rId18" Type="http://schemas.openxmlformats.org/officeDocument/2006/relationships/image" Target="../media/image256.png"/><Relationship Id="rId26" Type="http://schemas.openxmlformats.org/officeDocument/2006/relationships/image" Target="../media/image260.png"/><Relationship Id="rId3" Type="http://schemas.openxmlformats.org/officeDocument/2006/relationships/image" Target="../media/image249.png"/><Relationship Id="rId21" Type="http://schemas.openxmlformats.org/officeDocument/2006/relationships/customXml" Target="../ink/ink234.xml"/><Relationship Id="rId7" Type="http://schemas.openxmlformats.org/officeDocument/2006/relationships/customXml" Target="../ink/ink227.xml"/><Relationship Id="rId12" Type="http://schemas.openxmlformats.org/officeDocument/2006/relationships/image" Target="../media/image253.png"/><Relationship Id="rId17" Type="http://schemas.openxmlformats.org/officeDocument/2006/relationships/customXml" Target="../ink/ink232.xml"/><Relationship Id="rId25" Type="http://schemas.openxmlformats.org/officeDocument/2006/relationships/customXml" Target="../ink/ink236.xml"/><Relationship Id="rId2" Type="http://schemas.openxmlformats.org/officeDocument/2006/relationships/image" Target="../media/image248.png"/><Relationship Id="rId16" Type="http://schemas.openxmlformats.org/officeDocument/2006/relationships/image" Target="../media/image255.png"/><Relationship Id="rId20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customXml" Target="../ink/ink229.xml"/><Relationship Id="rId24" Type="http://schemas.openxmlformats.org/officeDocument/2006/relationships/image" Target="../media/image259.png"/><Relationship Id="rId5" Type="http://schemas.openxmlformats.org/officeDocument/2006/relationships/customXml" Target="../ink/ink226.xml"/><Relationship Id="rId15" Type="http://schemas.openxmlformats.org/officeDocument/2006/relationships/customXml" Target="../ink/ink231.xml"/><Relationship Id="rId23" Type="http://schemas.openxmlformats.org/officeDocument/2006/relationships/customXml" Target="../ink/ink235.xml"/><Relationship Id="rId28" Type="http://schemas.openxmlformats.org/officeDocument/2006/relationships/image" Target="../media/image261.png"/><Relationship Id="rId10" Type="http://schemas.openxmlformats.org/officeDocument/2006/relationships/image" Target="../media/image252.png"/><Relationship Id="rId19" Type="http://schemas.openxmlformats.org/officeDocument/2006/relationships/customXml" Target="../ink/ink233.xml"/><Relationship Id="rId4" Type="http://schemas.openxmlformats.org/officeDocument/2006/relationships/image" Target="../media/image250.png"/><Relationship Id="rId9" Type="http://schemas.openxmlformats.org/officeDocument/2006/relationships/customXml" Target="../ink/ink228.xml"/><Relationship Id="rId14" Type="http://schemas.openxmlformats.org/officeDocument/2006/relationships/image" Target="../media/image254.png"/><Relationship Id="rId22" Type="http://schemas.openxmlformats.org/officeDocument/2006/relationships/image" Target="../media/image258.png"/><Relationship Id="rId27" Type="http://schemas.openxmlformats.org/officeDocument/2006/relationships/customXml" Target="../ink/ink23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1.xml"/><Relationship Id="rId13" Type="http://schemas.openxmlformats.org/officeDocument/2006/relationships/image" Target="../media/image272.png"/><Relationship Id="rId18" Type="http://schemas.openxmlformats.org/officeDocument/2006/relationships/customXml" Target="../ink/ink246.xml"/><Relationship Id="rId3" Type="http://schemas.openxmlformats.org/officeDocument/2006/relationships/image" Target="../media/image2670.png"/><Relationship Id="rId21" Type="http://schemas.openxmlformats.org/officeDocument/2006/relationships/image" Target="../media/image276.png"/><Relationship Id="rId7" Type="http://schemas.openxmlformats.org/officeDocument/2006/relationships/image" Target="../media/image269.png"/><Relationship Id="rId12" Type="http://schemas.openxmlformats.org/officeDocument/2006/relationships/customXml" Target="../ink/ink243.xml"/><Relationship Id="rId17" Type="http://schemas.openxmlformats.org/officeDocument/2006/relationships/image" Target="../media/image274.png"/><Relationship Id="rId2" Type="http://schemas.openxmlformats.org/officeDocument/2006/relationships/customXml" Target="../ink/ink238.xml"/><Relationship Id="rId16" Type="http://schemas.openxmlformats.org/officeDocument/2006/relationships/customXml" Target="../ink/ink245.xml"/><Relationship Id="rId20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11" Type="http://schemas.openxmlformats.org/officeDocument/2006/relationships/image" Target="../media/image271.png"/><Relationship Id="rId5" Type="http://schemas.openxmlformats.org/officeDocument/2006/relationships/image" Target="../media/image2680.png"/><Relationship Id="rId15" Type="http://schemas.openxmlformats.org/officeDocument/2006/relationships/image" Target="../media/image273.png"/><Relationship Id="rId10" Type="http://schemas.openxmlformats.org/officeDocument/2006/relationships/customXml" Target="../ink/ink242.xml"/><Relationship Id="rId19" Type="http://schemas.openxmlformats.org/officeDocument/2006/relationships/image" Target="../media/image275.png"/><Relationship Id="rId4" Type="http://schemas.openxmlformats.org/officeDocument/2006/relationships/customXml" Target="../ink/ink239.xml"/><Relationship Id="rId9" Type="http://schemas.openxmlformats.org/officeDocument/2006/relationships/image" Target="../media/image270.png"/><Relationship Id="rId14" Type="http://schemas.openxmlformats.org/officeDocument/2006/relationships/customXml" Target="../ink/ink24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AADF18AF-4400-4AE7-94D6-2495383924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05200"/>
            <a:ext cx="6400800" cy="81597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第二章  关系数据库</a:t>
            </a:r>
            <a:endParaRPr lang="en-US" altLang="zh-CN" sz="4000" dirty="0"/>
          </a:p>
          <a:p>
            <a:pPr eaLnBrk="1" hangingPunct="1"/>
            <a:endParaRPr lang="en-US" altLang="zh-CN" sz="4000" dirty="0"/>
          </a:p>
          <a:p>
            <a:pPr eaLnBrk="1" hangingPunct="1"/>
            <a:r>
              <a:rPr lang="en-US" altLang="zh-CN" sz="4000" dirty="0"/>
              <a:t>2023</a:t>
            </a:r>
            <a:r>
              <a:rPr lang="zh-CN" altLang="en-US" sz="4000" dirty="0"/>
              <a:t>年</a:t>
            </a:r>
            <a:r>
              <a:rPr lang="en-US" altLang="zh-CN" sz="4000" dirty="0"/>
              <a:t>9</a:t>
            </a:r>
            <a:r>
              <a:rPr lang="zh-CN" altLang="en-US" sz="4000" dirty="0"/>
              <a:t>月</a:t>
            </a:r>
            <a:r>
              <a:rPr lang="en-US" altLang="zh-CN" sz="4000" dirty="0"/>
              <a:t>18</a:t>
            </a:r>
            <a:r>
              <a:rPr lang="zh-CN" altLang="en-US" sz="4000" dirty="0"/>
              <a:t>日</a:t>
            </a:r>
            <a:endParaRPr lang="en-US" altLang="zh-CN" sz="4000" dirty="0"/>
          </a:p>
          <a:p>
            <a:pPr eaLnBrk="1" hangingPunct="1"/>
            <a:r>
              <a:rPr lang="zh-CN" altLang="en-US" sz="4000" dirty="0"/>
              <a:t>（第</a:t>
            </a:r>
            <a:r>
              <a:rPr lang="en-US" altLang="zh-CN" sz="4000" dirty="0"/>
              <a:t>1</a:t>
            </a:r>
            <a:r>
              <a:rPr lang="zh-CN" altLang="en-US" sz="4000" dirty="0"/>
              <a:t>周）</a:t>
            </a:r>
            <a:endParaRPr lang="en-US" altLang="zh-CN" sz="4000" dirty="0"/>
          </a:p>
          <a:p>
            <a:pPr eaLnBrk="1" hangingPunct="1"/>
            <a:endParaRPr lang="zh-CN" altLang="en-US" sz="4000" dirty="0"/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2679F2B0-D075-4C23-BE7C-0A095B9939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8134350" cy="2484438"/>
          </a:xfrm>
          <a:noFill/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chemeClr val="accent2"/>
                </a:solidFill>
              </a:rPr>
              <a:t>数据库系统</a:t>
            </a:r>
            <a:br>
              <a:rPr lang="zh-CN" altLang="en-US">
                <a:solidFill>
                  <a:schemeClr val="accent2"/>
                </a:solidFill>
              </a:rPr>
            </a:b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sz="3600">
                <a:solidFill>
                  <a:schemeClr val="accent2"/>
                </a:solidFill>
              </a:rPr>
              <a:t>An Introduction to 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77F06224-8EB8-48FA-8E4E-D62F7079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692C0E-C1D4-4B95-B857-00D78E76E282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B9F11F2-E77B-47A6-B773-5F9AA5A6A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笛卡尔积的表示方法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FB6EDFC-514D-48CF-85A6-06692043A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/>
            <a:r>
              <a:rPr lang="zh-CN" altLang="en-US" sz="4000"/>
              <a:t>笛卡尔积可表示为一个二维表</a:t>
            </a:r>
          </a:p>
          <a:p>
            <a:pPr eaLnBrk="1" hangingPunct="1"/>
            <a:r>
              <a:rPr lang="zh-CN" altLang="en-US" sz="4000"/>
              <a:t>表中的每一行对应一个元组</a:t>
            </a:r>
          </a:p>
          <a:p>
            <a:pPr eaLnBrk="1" hangingPunct="1"/>
            <a:r>
              <a:rPr lang="zh-CN" altLang="en-US" sz="4000"/>
              <a:t>表中的每一列的值来自一个域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>
            <a:extLst>
              <a:ext uri="{FF2B5EF4-FFF2-40B4-BE49-F238E27FC236}">
                <a16:creationId xmlns:a16="http://schemas.microsoft.com/office/drawing/2014/main" id="{9B8E1C7C-2831-436F-BB80-ABF9B863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71700A-B820-4C05-B2ED-11EBDBF46BAE}" type="slidenum">
              <a:rPr lang="en-US" altLang="zh-CN"/>
              <a:pPr eaLnBrk="1" hangingPunct="1"/>
              <a:t>100</a:t>
            </a:fld>
            <a:endParaRPr lang="en-US" altLang="zh-CN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43F601C8-56D5-4A4A-BDA7-8891FF55F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关系操作</a:t>
            </a:r>
          </a:p>
          <a:p>
            <a:pPr lvl="1" eaLnBrk="1" hangingPunct="1"/>
            <a:r>
              <a:rPr lang="zh-CN" altLang="en-US" sz="3200"/>
              <a:t>查询</a:t>
            </a:r>
          </a:p>
          <a:p>
            <a:pPr lvl="2" eaLnBrk="1" hangingPunct="1"/>
            <a:r>
              <a:rPr lang="zh-CN" altLang="en-US" sz="2800"/>
              <a:t>选择、投影、连接、除、并、交、差</a:t>
            </a:r>
          </a:p>
          <a:p>
            <a:pPr lvl="1" eaLnBrk="1" hangingPunct="1"/>
            <a:r>
              <a:rPr lang="zh-CN" altLang="en-US" sz="3200"/>
              <a:t>数据更新</a:t>
            </a:r>
          </a:p>
          <a:p>
            <a:pPr lvl="2" eaLnBrk="1" hangingPunct="1"/>
            <a:r>
              <a:rPr lang="zh-CN" altLang="en-US" sz="2800"/>
              <a:t>插入、删除、修改</a:t>
            </a:r>
          </a:p>
          <a:p>
            <a:pPr lvl="2" eaLnBrk="1" hangingPunct="1">
              <a:buFontTx/>
              <a:buNone/>
            </a:pPr>
            <a:endParaRPr lang="zh-CN" altLang="en-US" sz="2800"/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5">
            <a:extLst>
              <a:ext uri="{FF2B5EF4-FFF2-40B4-BE49-F238E27FC236}">
                <a16:creationId xmlns:a16="http://schemas.microsoft.com/office/drawing/2014/main" id="{3E43253A-ACE5-4117-B47C-027F49C3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D1748D-19F1-4047-A20B-2D46DF0A23BC}" type="slidenum">
              <a:rPr lang="en-US" altLang="zh-CN"/>
              <a:pPr eaLnBrk="1" hangingPunct="1"/>
              <a:t>101</a:t>
            </a:fld>
            <a:endParaRPr lang="en-US" altLang="zh-CN"/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173D2D84-79C5-4D56-8082-102178506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4000"/>
              <a:t>关系的完整性约束</a:t>
            </a:r>
          </a:p>
          <a:p>
            <a:pPr lvl="1" eaLnBrk="1" hangingPunct="1"/>
            <a:r>
              <a:rPr lang="zh-CN" altLang="en-US" sz="3600"/>
              <a:t>实体完整性</a:t>
            </a:r>
          </a:p>
          <a:p>
            <a:pPr lvl="1" eaLnBrk="1" hangingPunct="1"/>
            <a:r>
              <a:rPr lang="zh-CN" altLang="en-US" sz="3600"/>
              <a:t>参照完整性</a:t>
            </a:r>
          </a:p>
          <a:p>
            <a:pPr lvl="1" eaLnBrk="1" hangingPunct="1"/>
            <a:r>
              <a:rPr lang="zh-CN" altLang="en-US" sz="3600"/>
              <a:t>用户定义的完整性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5">
            <a:extLst>
              <a:ext uri="{FF2B5EF4-FFF2-40B4-BE49-F238E27FC236}">
                <a16:creationId xmlns:a16="http://schemas.microsoft.com/office/drawing/2014/main" id="{4992813A-939D-405D-A6A5-15B8125B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F349D-955A-4899-AF36-7B4F17D3B059}" type="slidenum">
              <a:rPr lang="en-US" altLang="zh-CN"/>
              <a:pPr eaLnBrk="1" hangingPunct="1"/>
              <a:t>102</a:t>
            </a:fld>
            <a:endParaRPr lang="en-US" altLang="zh-CN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E263C7CD-E146-4DED-A93C-EA504D760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3200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Comic Sans MS" panose="030F0702030302020204" pitchFamily="66" charset="0"/>
              </a:rPr>
              <a:t>关系数据语言</a:t>
            </a:r>
          </a:p>
          <a:p>
            <a:pPr lvl="1" eaLnBrk="1" hangingPunct="1"/>
            <a:r>
              <a:rPr lang="zh-CN" altLang="en-US" sz="3600">
                <a:latin typeface="Comic Sans MS" panose="030F0702030302020204" pitchFamily="66" charset="0"/>
              </a:rPr>
              <a:t>关系代数语言</a:t>
            </a:r>
          </a:p>
          <a:p>
            <a:pPr lvl="1" eaLnBrk="1" hangingPunct="1"/>
            <a:r>
              <a:rPr lang="zh-CN" altLang="en-US" sz="3600">
                <a:latin typeface="Comic Sans MS" panose="030F0702030302020204" pitchFamily="66" charset="0"/>
              </a:rPr>
              <a:t>关系演算语言</a:t>
            </a:r>
          </a:p>
          <a:p>
            <a:pPr lvl="2" eaLnBrk="1" hangingPunct="1"/>
            <a:r>
              <a:rPr lang="zh-CN" altLang="en-US" sz="3200">
                <a:latin typeface="Comic Sans MS" panose="030F0702030302020204" pitchFamily="66" charset="0"/>
              </a:rPr>
              <a:t>元组关系演算语言</a:t>
            </a:r>
            <a:r>
              <a:rPr lang="en-US" altLang="zh-CN" sz="3200">
                <a:latin typeface="Comic Sans MS" panose="030F0702030302020204" pitchFamily="66" charset="0"/>
              </a:rPr>
              <a:t>ALPHA</a:t>
            </a:r>
          </a:p>
          <a:p>
            <a:pPr lvl="2" eaLnBrk="1" hangingPunct="1"/>
            <a:r>
              <a:rPr lang="zh-CN" altLang="en-US" sz="3200">
                <a:latin typeface="Comic Sans MS" panose="030F0702030302020204" pitchFamily="66" charset="0"/>
              </a:rPr>
              <a:t>域关系演算语言</a:t>
            </a:r>
            <a:r>
              <a:rPr lang="en-US" altLang="zh-CN" sz="3200">
                <a:latin typeface="Comic Sans MS" panose="030F0702030302020204" pitchFamily="66" charset="0"/>
              </a:rPr>
              <a:t>QBE</a:t>
            </a:r>
          </a:p>
          <a:p>
            <a:pPr lvl="1" eaLnBrk="1" hangingPunct="1"/>
            <a:endParaRPr lang="en-US" altLang="zh-CN" sz="3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05" y="76200"/>
            <a:ext cx="9144001" cy="6781800"/>
            <a:chOff x="402763" y="-838200"/>
            <a:chExt cx="11222004" cy="6863245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6C86CDF-F27A-49FF-AF16-333BB4D7EFC7}"/>
                </a:ext>
              </a:extLst>
            </p:cNvPr>
            <p:cNvSpPr/>
            <p:nvPr/>
          </p:nvSpPr>
          <p:spPr>
            <a:xfrm>
              <a:off x="402763" y="-838200"/>
              <a:ext cx="5263476" cy="677108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>
                <a:buSzPct val="25000"/>
              </a:pPr>
              <a:r>
                <a:rPr lang="zh-CN" altLang="en-US" sz="2700" b="1" dirty="0">
                  <a:solidFill>
                    <a:srgbClr val="00B050"/>
                  </a:solidFill>
                </a:rPr>
                <a:t>补充（主要来自作业题）</a:t>
              </a:r>
              <a:endParaRPr lang="en-US" altLang="zh-CN" sz="27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1AF07C1-BE48-4296-8680-F02415ED1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711" y="448122"/>
              <a:ext cx="10812108" cy="105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306DE34-0898-40D8-A338-A0B9EF035554}"/>
                </a:ext>
              </a:extLst>
            </p:cNvPr>
            <p:cNvGrpSpPr/>
            <p:nvPr/>
          </p:nvGrpSpPr>
          <p:grpSpPr>
            <a:xfrm>
              <a:off x="604440" y="458667"/>
              <a:ext cx="1937609" cy="3653404"/>
              <a:chOff x="939247" y="458667"/>
              <a:chExt cx="1937609" cy="3653404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363CEAE9-CE83-4140-A306-5580B1CC901C}"/>
                  </a:ext>
                </a:extLst>
              </p:cNvPr>
              <p:cNvGrpSpPr/>
              <p:nvPr/>
            </p:nvGrpSpPr>
            <p:grpSpPr>
              <a:xfrm>
                <a:off x="939247" y="458667"/>
                <a:ext cx="163810" cy="3653404"/>
                <a:chOff x="939247" y="458667"/>
                <a:chExt cx="163810" cy="3653404"/>
              </a:xfrm>
            </p:grpSpPr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45743178-81A6-4A27-AFC3-1532FFF1C948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95FD02A1-B086-4E57-BC9A-DBAB8A3C183D}"/>
                    </a:ext>
                  </a:extLst>
                </p:cNvPr>
                <p:cNvCxnSpPr/>
                <p:nvPr/>
              </p:nvCxnSpPr>
              <p:spPr>
                <a:xfrm>
                  <a:off x="939247" y="458667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3A9433-DEC9-4614-B522-DE8EBCC5CBC6}"/>
                  </a:ext>
                </a:extLst>
              </p:cNvPr>
              <p:cNvSpPr txBox="1"/>
              <p:nvPr/>
            </p:nvSpPr>
            <p:spPr>
              <a:xfrm>
                <a:off x="1067057" y="485277"/>
                <a:ext cx="180979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 fontScale="92500"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1.</a:t>
                </a:r>
                <a:r>
                  <a:rPr lang="zh-CN" altLang="en-US" b="1" dirty="0"/>
                  <a:t>关系模型的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个组成部分</a:t>
                </a:r>
                <a:endParaRPr lang="en-US" altLang="zh-CN" b="1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008692E-A47C-4138-891E-1D773B279678}"/>
                  </a:ext>
                </a:extLst>
              </p:cNvPr>
              <p:cNvSpPr txBox="1"/>
              <p:nvPr/>
            </p:nvSpPr>
            <p:spPr>
              <a:xfrm>
                <a:off x="1041602" y="1103725"/>
                <a:ext cx="1727459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zh-CN" altLang="en-US" sz="1400" dirty="0"/>
                  <a:t>关系数据结构</a:t>
                </a:r>
                <a:endParaRPr lang="en-US" altLang="zh-CN" sz="1400" dirty="0"/>
              </a:p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zh-CN" altLang="en-US" sz="1400" dirty="0"/>
                  <a:t>关系操作集合</a:t>
                </a:r>
                <a:endParaRPr lang="en-US" altLang="zh-CN" sz="1400" dirty="0"/>
              </a:p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zh-CN" altLang="en-US" sz="1400" dirty="0"/>
                  <a:t>关系完整性约束</a:t>
                </a:r>
                <a:endParaRPr lang="en-US" altLang="zh-CN" sz="1400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93A6A83-9235-473C-849E-0C34418880A6}"/>
                </a:ext>
              </a:extLst>
            </p:cNvPr>
            <p:cNvGrpSpPr/>
            <p:nvPr/>
          </p:nvGrpSpPr>
          <p:grpSpPr>
            <a:xfrm>
              <a:off x="2523233" y="413650"/>
              <a:ext cx="5154819" cy="5611395"/>
              <a:chOff x="2969555" y="413650"/>
              <a:chExt cx="5154819" cy="5611395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1770FFF4-4764-4359-8A5E-2CE8E0B83EF4}"/>
                  </a:ext>
                </a:extLst>
              </p:cNvPr>
              <p:cNvGrpSpPr/>
              <p:nvPr/>
            </p:nvGrpSpPr>
            <p:grpSpPr>
              <a:xfrm>
                <a:off x="2969555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57A32E6D-D526-41C4-A1CF-6DD0C041CDDC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0A6F327F-335B-403D-910D-65268AE71D1A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20F0A3E-C0BC-4F13-B5C7-39B697F83590}"/>
                  </a:ext>
                </a:extLst>
              </p:cNvPr>
              <p:cNvSpPr txBox="1"/>
              <p:nvPr/>
            </p:nvSpPr>
            <p:spPr>
              <a:xfrm>
                <a:off x="4197271" y="413650"/>
                <a:ext cx="3927103" cy="1478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2.</a:t>
                </a:r>
                <a:r>
                  <a:rPr lang="zh-CN" altLang="en-US" b="1" dirty="0"/>
                  <a:t>第</a:t>
                </a:r>
                <a:r>
                  <a:rPr lang="en-US" altLang="zh-CN" b="1" dirty="0"/>
                  <a:t>6</a:t>
                </a:r>
                <a:r>
                  <a:rPr lang="zh-CN" altLang="en-US" b="1" dirty="0"/>
                  <a:t>题（习题册第</a:t>
                </a:r>
                <a:r>
                  <a:rPr lang="en-US" altLang="zh-CN" b="1" dirty="0"/>
                  <a:t>19</a:t>
                </a:r>
                <a:r>
                  <a:rPr lang="zh-CN" altLang="en-US" b="1" dirty="0"/>
                  <a:t>页），一道关系代数运算题，直接看习题册</a:t>
                </a:r>
                <a:endParaRPr lang="en-US" altLang="zh-CN" b="1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D12736-C85C-4122-90CC-79EF1B7E0049}"/>
                  </a:ext>
                </a:extLst>
              </p:cNvPr>
              <p:cNvSpPr txBox="1"/>
              <p:nvPr/>
            </p:nvSpPr>
            <p:spPr>
              <a:xfrm>
                <a:off x="3157345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CC669AE-1009-4F65-AB79-A6AFB56A612F}"/>
                </a:ext>
              </a:extLst>
            </p:cNvPr>
            <p:cNvGrpSpPr/>
            <p:nvPr/>
          </p:nvGrpSpPr>
          <p:grpSpPr>
            <a:xfrm>
              <a:off x="4350216" y="4040071"/>
              <a:ext cx="1793604" cy="1984974"/>
              <a:chOff x="4913284" y="4040071"/>
              <a:chExt cx="1793604" cy="1984974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8E2FAE8-26F5-4D69-84C6-83F1244D78AB}"/>
                  </a:ext>
                </a:extLst>
              </p:cNvPr>
              <p:cNvGrpSpPr/>
              <p:nvPr/>
            </p:nvGrpSpPr>
            <p:grpSpPr>
              <a:xfrm>
                <a:off x="4913284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98A6DA-C17A-430F-906B-FD8D80B9F10B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D1121196-7DFF-41AA-8EE2-EAAE7C219EF3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8457B24-3F54-45FB-9583-0C079FFB2BB2}"/>
                  </a:ext>
                </a:extLst>
              </p:cNvPr>
              <p:cNvSpPr txBox="1"/>
              <p:nvPr/>
            </p:nvSpPr>
            <p:spPr>
              <a:xfrm>
                <a:off x="5101073" y="4199560"/>
                <a:ext cx="158498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Text here.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728AF3-C7B5-499A-B515-FE00ECE1D5B8}"/>
                  </a:ext>
                </a:extLst>
              </p:cNvPr>
              <p:cNvSpPr txBox="1"/>
              <p:nvPr/>
            </p:nvSpPr>
            <p:spPr>
              <a:xfrm>
                <a:off x="5101074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7980035-786A-47DA-BC2F-590B0EB11BEC}"/>
                </a:ext>
              </a:extLst>
            </p:cNvPr>
            <p:cNvGrpSpPr/>
            <p:nvPr/>
          </p:nvGrpSpPr>
          <p:grpSpPr>
            <a:xfrm>
              <a:off x="6177199" y="4040071"/>
              <a:ext cx="1793604" cy="1984974"/>
              <a:chOff x="6821619" y="4040071"/>
              <a:chExt cx="1793604" cy="1984974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AF7EEF95-3B58-4976-87BD-F1B75A88404E}"/>
                  </a:ext>
                </a:extLst>
              </p:cNvPr>
              <p:cNvGrpSpPr/>
              <p:nvPr/>
            </p:nvGrpSpPr>
            <p:grpSpPr>
              <a:xfrm>
                <a:off x="6821619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5EDE35C-38EC-4BA6-8BCB-BB4F1A88EB17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375466DA-DF55-4886-9FD6-DB8D93BF59E9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9D2D7D3-B365-4EF2-9AC8-8ACC3B3920FB}"/>
                  </a:ext>
                </a:extLst>
              </p:cNvPr>
              <p:cNvSpPr txBox="1"/>
              <p:nvPr/>
            </p:nvSpPr>
            <p:spPr>
              <a:xfrm>
                <a:off x="7009408" y="4199560"/>
                <a:ext cx="158498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Text here.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D9D8D4E-5909-4160-B6C6-62CFCE24ECA4}"/>
                  </a:ext>
                </a:extLst>
              </p:cNvPr>
              <p:cNvSpPr txBox="1"/>
              <p:nvPr/>
            </p:nvSpPr>
            <p:spPr>
              <a:xfrm>
                <a:off x="7009409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5B72081-FE63-4148-9EA4-ACC6EEC52FE8}"/>
                </a:ext>
              </a:extLst>
            </p:cNvPr>
            <p:cNvGrpSpPr/>
            <p:nvPr/>
          </p:nvGrpSpPr>
          <p:grpSpPr>
            <a:xfrm>
              <a:off x="8004182" y="4040071"/>
              <a:ext cx="1793604" cy="1984974"/>
              <a:chOff x="8820220" y="4040071"/>
              <a:chExt cx="1793604" cy="1984974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EB5D24A-FA28-45E6-B3C6-B1C9A68B2D05}"/>
                  </a:ext>
                </a:extLst>
              </p:cNvPr>
              <p:cNvGrpSpPr/>
              <p:nvPr/>
            </p:nvGrpSpPr>
            <p:grpSpPr>
              <a:xfrm>
                <a:off x="8820220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6A522AE-8EB0-4CD7-AE33-DCF6C77FE5BD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24898B94-8024-4371-BDD9-AD99A059C635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4A50AA8-63A9-430F-B2FB-3A27A5EC1833}"/>
                  </a:ext>
                </a:extLst>
              </p:cNvPr>
              <p:cNvSpPr txBox="1"/>
              <p:nvPr/>
            </p:nvSpPr>
            <p:spPr>
              <a:xfrm>
                <a:off x="9008009" y="4199560"/>
                <a:ext cx="158498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Text here.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E0174FA-C5F9-49C5-9820-306F9AEDBAD9}"/>
                  </a:ext>
                </a:extLst>
              </p:cNvPr>
              <p:cNvSpPr txBox="1"/>
              <p:nvPr/>
            </p:nvSpPr>
            <p:spPr>
              <a:xfrm>
                <a:off x="9008010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FBE3FE-EDA3-4E32-B4C2-77AA931D69A4}"/>
                </a:ext>
              </a:extLst>
            </p:cNvPr>
            <p:cNvGrpSpPr/>
            <p:nvPr/>
          </p:nvGrpSpPr>
          <p:grpSpPr>
            <a:xfrm>
              <a:off x="9831163" y="4040071"/>
              <a:ext cx="1793604" cy="1984974"/>
              <a:chOff x="10703031" y="4040071"/>
              <a:chExt cx="1793604" cy="198497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66E55175-9A32-4EFB-95CE-82079E529650}"/>
                  </a:ext>
                </a:extLst>
              </p:cNvPr>
              <p:cNvGrpSpPr/>
              <p:nvPr/>
            </p:nvGrpSpPr>
            <p:grpSpPr>
              <a:xfrm>
                <a:off x="10703031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62F9654D-E861-47F8-A5A4-B70D40F2EB7B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9AEFE304-88F9-48AD-B36D-FA396B8E904B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0223118-EC13-447B-88C5-833831935ED7}"/>
                  </a:ext>
                </a:extLst>
              </p:cNvPr>
              <p:cNvSpPr txBox="1"/>
              <p:nvPr/>
            </p:nvSpPr>
            <p:spPr>
              <a:xfrm>
                <a:off x="10890820" y="4199560"/>
                <a:ext cx="158498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Text here.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EBCF46F-C8BD-4936-902F-18D6AAD8CA23}"/>
                  </a:ext>
                </a:extLst>
              </p:cNvPr>
              <p:cNvSpPr txBox="1"/>
              <p:nvPr/>
            </p:nvSpPr>
            <p:spPr>
              <a:xfrm>
                <a:off x="10890821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772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6C1A3CA3-404E-4ECB-A737-4C16A0BB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BE541A-88FF-49F9-8781-2BB02A3A3AF5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53404C1-F828-42A5-A652-F24277DBA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 例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D3FE320-9472-4461-B1F7-F86996F89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zh-CN" altLang="en-US" sz="4000"/>
              <a:t>例如：给出三个域</a:t>
            </a:r>
          </a:p>
          <a:p>
            <a:pPr lvl="1"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en-US" altLang="zh-CN" sz="3600"/>
              <a:t>=SUPERVISOR ={ </a:t>
            </a:r>
            <a:r>
              <a:rPr lang="zh-CN" altLang="en-US" sz="3600"/>
              <a:t>张清玫，刘逸 </a:t>
            </a:r>
            <a:r>
              <a:rPr lang="en-US" altLang="zh-CN" sz="3600"/>
              <a:t>}   </a:t>
            </a:r>
          </a:p>
          <a:p>
            <a:pPr lvl="1"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en-US" altLang="zh-CN" sz="3600"/>
              <a:t>=SPECIALITY={</a:t>
            </a:r>
            <a:r>
              <a:rPr lang="zh-CN" altLang="en-US" sz="3600"/>
              <a:t>计算机专业，信息专业</a:t>
            </a:r>
            <a:r>
              <a:rPr lang="en-US" altLang="zh-CN" sz="3600"/>
              <a:t>}</a:t>
            </a:r>
          </a:p>
          <a:p>
            <a:pPr lvl="1"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3</a:t>
            </a:r>
            <a:r>
              <a:rPr lang="en-US" altLang="zh-CN" sz="3600"/>
              <a:t>=POSTGRADUATE={</a:t>
            </a:r>
            <a:r>
              <a:rPr lang="zh-CN" altLang="en-US" sz="3600"/>
              <a:t>李勇，刘晨，王敏</a:t>
            </a:r>
            <a:r>
              <a:rPr lang="en-US" altLang="zh-CN" sz="3600"/>
              <a:t>}</a:t>
            </a:r>
          </a:p>
          <a:p>
            <a:pPr lvl="1" algn="just" eaLnBrk="1" hangingPunct="1">
              <a:buFontTx/>
              <a:buNone/>
            </a:pPr>
            <a:endParaRPr lang="en-US" altLang="zh-CN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>
            <a:extLst>
              <a:ext uri="{FF2B5EF4-FFF2-40B4-BE49-F238E27FC236}">
                <a16:creationId xmlns:a16="http://schemas.microsoft.com/office/drawing/2014/main" id="{175BFBE3-6FB8-4BB8-B1BA-F11C8EDD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29D84D-27BD-4FC1-AE0F-800B41FC0B52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84903D88-BC34-42BA-B6E9-414CE864F1A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3400" y="85725"/>
          <a:ext cx="8305800" cy="674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953520" imgH="3209400" progId="Word.Document.8">
                  <p:embed/>
                </p:oleObj>
              </mc:Choice>
              <mc:Fallback>
                <p:oleObj name="文档" r:id="rId2" imgW="3953520" imgH="3209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5725"/>
                        <a:ext cx="8305800" cy="674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B526D0F6-3ACC-463D-BBA4-E5E4FF9C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CF52A5-BE01-45A2-8D3A-0908DEABDD5B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3BC6BCC-C35D-4E94-ACE4-41EDF6B0A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3</a:t>
            </a:r>
            <a:r>
              <a:rPr lang="zh-CN" altLang="en-US"/>
              <a:t>的笛卡尔积为：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3 </a:t>
            </a:r>
            <a:r>
              <a:rPr lang="zh-CN" altLang="en-US"/>
              <a:t>＝</a:t>
            </a:r>
          </a:p>
          <a:p>
            <a:pPr lvl="1" algn="just" eaLnBrk="1" hangingPunct="1">
              <a:buFontTx/>
              <a:buNone/>
            </a:pPr>
            <a:r>
              <a:rPr lang="zh-CN" altLang="en-US"/>
              <a:t>｛</a:t>
            </a:r>
            <a:r>
              <a:rPr lang="en-US" altLang="zh-CN"/>
              <a:t>(</a:t>
            </a:r>
            <a:r>
              <a:rPr lang="zh-CN" altLang="en-US"/>
              <a:t>张清玫，计算机专业，李勇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张清玫，计算机专业，刘晨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张清玫，计算机专业，王敏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张清玫，信息专业，李勇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张清玫，信息专业，刘晨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张清玫，信息专业，王敏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刘逸，计算机专业，李勇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刘逸，计算机专业，刘晨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刘逸，计算机专业，王敏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刘逸，信息专业，李勇</a:t>
            </a:r>
            <a:r>
              <a:rPr lang="en-US" altLang="zh-CN"/>
              <a:t>)</a:t>
            </a:r>
            <a:r>
              <a:rPr lang="zh-CN" altLang="en-US"/>
              <a:t>， </a:t>
            </a:r>
            <a:r>
              <a:rPr lang="en-US" altLang="zh-CN"/>
              <a:t>(</a:t>
            </a:r>
            <a:r>
              <a:rPr lang="zh-CN" altLang="en-US"/>
              <a:t>刘逸，信息专业，刘晨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刘逸，信息专业，王敏</a:t>
            </a:r>
            <a:r>
              <a:rPr lang="en-US" altLang="zh-CN"/>
              <a:t>) </a:t>
            </a:r>
            <a:r>
              <a:rPr lang="zh-CN" altLang="en-US"/>
              <a:t>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06C4B5E5-8648-4BB6-B282-C0C5C1A5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2CEEC-732A-4CD4-92A7-1709754A8958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B527829-E60B-4DE6-BE03-9489CEDB3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关系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Relation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035FC61-DA7F-4E4A-8F5E-404CEE996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505200"/>
          </a:xfrm>
        </p:spPr>
        <p:txBody>
          <a:bodyPr/>
          <a:lstStyle/>
          <a:p>
            <a:pPr eaLnBrk="1" hangingPunct="1"/>
            <a:r>
              <a:rPr lang="en-US" altLang="zh-CN" sz="4400" i="1"/>
              <a:t>D</a:t>
            </a:r>
            <a:r>
              <a:rPr lang="en-US" altLang="zh-CN" sz="4400" baseline="-25000"/>
              <a:t>1</a:t>
            </a:r>
            <a:r>
              <a:rPr lang="en-US" altLang="zh-CN" sz="4400"/>
              <a:t>×</a:t>
            </a:r>
            <a:r>
              <a:rPr lang="en-US" altLang="zh-CN" sz="4400" i="1"/>
              <a:t>D</a:t>
            </a:r>
            <a:r>
              <a:rPr lang="en-US" altLang="zh-CN" sz="4400" baseline="-25000"/>
              <a:t>2</a:t>
            </a:r>
            <a:r>
              <a:rPr lang="en-US" altLang="zh-CN" sz="4400"/>
              <a:t>×…×</a:t>
            </a:r>
            <a:r>
              <a:rPr lang="en-US" altLang="zh-CN" sz="4400" i="1"/>
              <a:t>D</a:t>
            </a:r>
            <a:r>
              <a:rPr lang="en-US" altLang="zh-CN" sz="4400" i="1" baseline="-25000"/>
              <a:t>n</a:t>
            </a:r>
            <a:r>
              <a:rPr lang="zh-CN" altLang="en-US" sz="4400"/>
              <a:t>的子集叫做在域</a:t>
            </a:r>
            <a:r>
              <a:rPr lang="en-US" altLang="zh-CN" sz="4400" i="1"/>
              <a:t>D</a:t>
            </a:r>
            <a:r>
              <a:rPr lang="en-US" altLang="zh-CN" sz="4400" baseline="-25000"/>
              <a:t>1</a:t>
            </a:r>
            <a:r>
              <a:rPr lang="en-US" altLang="zh-CN" sz="4400"/>
              <a:t>,</a:t>
            </a:r>
            <a:r>
              <a:rPr lang="en-US" altLang="zh-CN" sz="4400" i="1"/>
              <a:t>D</a:t>
            </a:r>
            <a:r>
              <a:rPr lang="en-US" altLang="zh-CN" sz="4400" baseline="-25000"/>
              <a:t>2</a:t>
            </a:r>
            <a:r>
              <a:rPr lang="en-US" altLang="zh-CN" sz="4400"/>
              <a:t>,…,</a:t>
            </a:r>
            <a:r>
              <a:rPr lang="en-US" altLang="zh-CN" sz="4400" i="1"/>
              <a:t>D</a:t>
            </a:r>
            <a:r>
              <a:rPr lang="en-US" altLang="zh-CN" sz="4400" i="1" baseline="-25000"/>
              <a:t>n</a:t>
            </a:r>
            <a:r>
              <a:rPr lang="zh-CN" altLang="en-US" sz="4400"/>
              <a:t>上的关系，表示为 </a:t>
            </a:r>
          </a:p>
          <a:p>
            <a:pPr eaLnBrk="1" hangingPunct="1">
              <a:buFontTx/>
              <a:buNone/>
            </a:pPr>
            <a:r>
              <a:rPr lang="zh-CN" altLang="en-US" sz="4400" i="1"/>
              <a:t>  </a:t>
            </a:r>
            <a:r>
              <a:rPr lang="en-US" altLang="zh-CN" sz="4400" i="1"/>
              <a:t>R</a:t>
            </a:r>
            <a:r>
              <a:rPr lang="en-US" altLang="zh-CN" sz="4400"/>
              <a:t>(</a:t>
            </a:r>
            <a:r>
              <a:rPr lang="en-US" altLang="zh-CN" sz="4400" i="1"/>
              <a:t>D</a:t>
            </a:r>
            <a:r>
              <a:rPr lang="en-US" altLang="zh-CN" sz="4400" baseline="-25000"/>
              <a:t>1</a:t>
            </a:r>
            <a:r>
              <a:rPr lang="en-US" altLang="zh-CN" sz="4400"/>
              <a:t>, </a:t>
            </a:r>
            <a:r>
              <a:rPr lang="en-US" altLang="zh-CN" sz="4400" i="1"/>
              <a:t>D</a:t>
            </a:r>
            <a:r>
              <a:rPr lang="en-US" altLang="zh-CN" sz="4400" baseline="-25000"/>
              <a:t>2</a:t>
            </a:r>
            <a:r>
              <a:rPr lang="en-US" altLang="zh-CN" sz="4400"/>
              <a:t>, …, </a:t>
            </a:r>
            <a:r>
              <a:rPr lang="en-US" altLang="zh-CN" sz="4400" i="1"/>
              <a:t>D</a:t>
            </a:r>
            <a:r>
              <a:rPr lang="en-US" altLang="zh-CN" sz="4400" i="1" baseline="-25000"/>
              <a:t>n</a:t>
            </a:r>
            <a:r>
              <a:rPr lang="en-US" altLang="zh-CN" sz="4400"/>
              <a:t>)</a:t>
            </a:r>
          </a:p>
          <a:p>
            <a:pPr lvl="1" eaLnBrk="1" hangingPunct="1"/>
            <a:r>
              <a:rPr lang="en-US" altLang="zh-CN" sz="3600" i="1"/>
              <a:t>R </a:t>
            </a:r>
            <a:r>
              <a:rPr lang="zh-CN" altLang="en-US" sz="3600"/>
              <a:t>：关系名</a:t>
            </a:r>
          </a:p>
          <a:p>
            <a:pPr lvl="1" eaLnBrk="1" hangingPunct="1"/>
            <a:r>
              <a:rPr lang="en-US" altLang="zh-CN" sz="3600" i="1"/>
              <a:t>n </a:t>
            </a:r>
            <a:r>
              <a:rPr lang="zh-CN" altLang="en-US" sz="3600"/>
              <a:t>：关系的目或度（</a:t>
            </a:r>
            <a:r>
              <a:rPr lang="en-US" altLang="zh-CN" sz="3600"/>
              <a:t>Degree</a:t>
            </a:r>
            <a:r>
              <a:rPr lang="zh-CN" altLang="en-US" sz="3600"/>
              <a:t>）</a:t>
            </a:r>
          </a:p>
          <a:p>
            <a:pPr lvl="1" eaLnBrk="1" hangingPunct="1"/>
            <a:endParaRPr lang="zh-CN" altLang="en-US" sz="4000"/>
          </a:p>
          <a:p>
            <a:pPr eaLnBrk="1" hangingPunct="1"/>
            <a:endParaRPr lang="en-US" altLang="zh-CN"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74B81F5-F6C8-460A-AA28-007CC3A2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17CEC9-E36B-49B8-9569-3C8270C3919A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23EE885-2827-4FDD-9D2F-7C2CB8F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334000"/>
          </a:xfrm>
        </p:spPr>
        <p:txBody>
          <a:bodyPr/>
          <a:lstStyle/>
          <a:p>
            <a:pPr marL="609600" indent="-609600" eaLnBrk="1" hangingPunct="1"/>
            <a:r>
              <a:rPr lang="zh-CN" altLang="en-US" sz="4000"/>
              <a:t>元组</a:t>
            </a:r>
          </a:p>
          <a:p>
            <a:pPr marL="990600" lvl="1" indent="-533400" eaLnBrk="1" hangingPunct="1"/>
            <a:r>
              <a:rPr lang="zh-CN" altLang="en-US" sz="3600"/>
              <a:t>关系中的每个元素是关系中的元组，通常用</a:t>
            </a:r>
            <a:r>
              <a:rPr lang="en-US" altLang="zh-CN" sz="3600" i="1">
                <a:solidFill>
                  <a:srgbClr val="333399"/>
                </a:solidFill>
              </a:rPr>
              <a:t>t</a:t>
            </a:r>
            <a:r>
              <a:rPr lang="zh-CN" altLang="en-US" sz="3600"/>
              <a:t>表示。</a:t>
            </a:r>
          </a:p>
          <a:p>
            <a:pPr marL="609600" indent="-609600" eaLnBrk="1" hangingPunct="1"/>
            <a:r>
              <a:rPr lang="zh-CN" altLang="en-US" sz="4000"/>
              <a:t>单元关系与二元关系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当</a:t>
            </a:r>
            <a:r>
              <a:rPr lang="en-US" altLang="zh-CN" sz="3600" i="1"/>
              <a:t>n</a:t>
            </a:r>
            <a:r>
              <a:rPr lang="en-US" altLang="zh-CN" sz="3600"/>
              <a:t>=1</a:t>
            </a:r>
            <a:r>
              <a:rPr lang="zh-CN" altLang="en-US" sz="3600"/>
              <a:t>时，称该关系为单元关系 </a:t>
            </a:r>
            <a:r>
              <a:rPr lang="en-US" altLang="zh-CN" sz="3600"/>
              <a:t>(Unary relation) </a:t>
            </a:r>
            <a:r>
              <a:rPr lang="zh-CN" altLang="en-US" sz="3600"/>
              <a:t>或一元关系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当</a:t>
            </a:r>
            <a:r>
              <a:rPr lang="en-US" altLang="zh-CN" sz="3600" i="1"/>
              <a:t>n</a:t>
            </a:r>
            <a:r>
              <a:rPr lang="en-US" altLang="zh-CN" sz="3600"/>
              <a:t>=2</a:t>
            </a:r>
            <a:r>
              <a:rPr lang="zh-CN" altLang="en-US" sz="3600"/>
              <a:t>时，称该关系为二元关系 </a:t>
            </a:r>
            <a:r>
              <a:rPr lang="en-US" altLang="zh-CN" sz="3600"/>
              <a:t>(Binary relation)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56448075-5BFF-438E-93C6-F9F3C999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AFDD96-9FEC-4CB3-B2E3-06B14EB07CA0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FDB6C86-2727-483C-AF31-4D52ED0CF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关系的表示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6C67E12-818E-4507-A576-6F518D4A7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16002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关系也是一个二维表，表的每行对应一个元组，表的每列对应一个域</a:t>
            </a:r>
          </a:p>
          <a:p>
            <a:pPr eaLnBrk="1" hangingPunct="1"/>
            <a:endParaRPr lang="en-US" altLang="zh-CN" sz="3600"/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C6341D7B-F250-4290-9A1E-3E5141DC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2296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9B54D364-75BF-4B66-B1B4-41A381FB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CE57CA-E101-4D48-BA06-065A8E6B5EA4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9F13101-0A4D-489F-8902-3E570B660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4400"/>
              <a:t>属性</a:t>
            </a:r>
          </a:p>
          <a:p>
            <a:pPr lvl="1" eaLnBrk="1" hangingPunct="1"/>
            <a:r>
              <a:rPr lang="zh-CN" altLang="en-US" sz="4000"/>
              <a:t>关系中不同列可以对应相同的域</a:t>
            </a:r>
          </a:p>
          <a:p>
            <a:pPr lvl="1" eaLnBrk="1" hangingPunct="1"/>
            <a:r>
              <a:rPr lang="zh-CN" altLang="en-US" sz="4000"/>
              <a:t>为了加以区分，必须对每列起一个名字，称为属性 </a:t>
            </a:r>
            <a:r>
              <a:rPr lang="en-US" altLang="zh-CN" sz="4000"/>
              <a:t>(Attribute)</a:t>
            </a:r>
          </a:p>
          <a:p>
            <a:pPr lvl="1" eaLnBrk="1" hangingPunct="1"/>
            <a:r>
              <a:rPr lang="en-US" altLang="zh-CN" sz="4000" i="1"/>
              <a:t>n</a:t>
            </a:r>
            <a:r>
              <a:rPr lang="zh-CN" altLang="en-US" sz="4000"/>
              <a:t>目关系必有</a:t>
            </a:r>
            <a:r>
              <a:rPr lang="en-US" altLang="zh-CN" sz="4000" i="1"/>
              <a:t>n</a:t>
            </a:r>
            <a:r>
              <a:rPr lang="zh-CN" altLang="en-US" sz="4000"/>
              <a:t>个属性</a:t>
            </a:r>
          </a:p>
          <a:p>
            <a:pPr eaLnBrk="1" hangingPunct="1"/>
            <a:endParaRPr lang="en-US" altLang="zh-CN"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E18EBBAC-33BB-4B2A-A6A7-69A9A5A3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454E86-DE37-47DA-88A4-B487A8D846C5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4E28286-A4CC-4266-B81E-B930EEF3F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51816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码</a:t>
            </a:r>
          </a:p>
          <a:p>
            <a:pPr lvl="1" eaLnBrk="1" hangingPunct="1"/>
            <a:r>
              <a:rPr lang="zh-CN" altLang="en-US" sz="3600" dirty="0"/>
              <a:t>候选码 </a:t>
            </a:r>
            <a:r>
              <a:rPr lang="en-US" altLang="zh-CN" sz="3600" dirty="0">
                <a:latin typeface="Comic Sans MS" panose="030F0702030302020204" pitchFamily="66" charset="0"/>
              </a:rPr>
              <a:t>(Candidate key)</a:t>
            </a:r>
          </a:p>
          <a:p>
            <a:pPr lvl="2" eaLnBrk="1" hangingPunct="1"/>
            <a:r>
              <a:rPr lang="zh-CN" altLang="en-US" sz="3200" dirty="0"/>
              <a:t>若关系中的某一属性组的值能</a:t>
            </a:r>
            <a:r>
              <a:rPr lang="zh-CN" altLang="en-US" sz="3200" dirty="0">
                <a:solidFill>
                  <a:schemeClr val="accent2"/>
                </a:solidFill>
              </a:rPr>
              <a:t>唯一地标识一个元组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chemeClr val="accent2"/>
                </a:solidFill>
              </a:rPr>
              <a:t>而</a:t>
            </a:r>
            <a:r>
              <a:rPr lang="zh-CN" altLang="en-US" sz="3200" b="1" dirty="0">
                <a:solidFill>
                  <a:srgbClr val="00B050"/>
                </a:solidFill>
              </a:rPr>
              <a:t>其子集不能</a:t>
            </a:r>
            <a:r>
              <a:rPr lang="zh-CN" altLang="en-US" sz="3200" dirty="0"/>
              <a:t>，则称该属性组为候选码</a:t>
            </a:r>
          </a:p>
          <a:p>
            <a:pPr lvl="2" eaLnBrk="1" hangingPunct="1"/>
            <a:r>
              <a:rPr lang="zh-CN" altLang="en-US" sz="3200" dirty="0"/>
              <a:t>简单的情况：候选码只包含一个属性</a:t>
            </a:r>
          </a:p>
          <a:p>
            <a:pPr lvl="1" eaLnBrk="1" hangingPunct="1"/>
            <a:r>
              <a:rPr lang="zh-CN" altLang="en-US" sz="3600" dirty="0"/>
              <a:t>全码 </a:t>
            </a:r>
            <a:r>
              <a:rPr lang="en-US" altLang="zh-CN" sz="3600" dirty="0">
                <a:latin typeface="Comic Sans MS" panose="030F0702030302020204" pitchFamily="66" charset="0"/>
              </a:rPr>
              <a:t>(All-key)</a:t>
            </a:r>
          </a:p>
          <a:p>
            <a:pPr lvl="2" eaLnBrk="1" hangingPunct="1"/>
            <a:r>
              <a:rPr lang="zh-CN" altLang="en-US" sz="3200" dirty="0"/>
              <a:t>最极端的情况：关系模式的所有属性是这个关系模式的候选码，称为全码 </a:t>
            </a:r>
            <a:r>
              <a:rPr lang="en-US" altLang="zh-CN" sz="3200" dirty="0"/>
              <a:t>(All-key)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7DE79-B13D-A811-0047-A23F7A8B51BC}"/>
              </a:ext>
            </a:extLst>
          </p:cNvPr>
          <p:cNvSpPr txBox="1"/>
          <p:nvPr/>
        </p:nvSpPr>
        <p:spPr>
          <a:xfrm>
            <a:off x="1295400" y="175736"/>
            <a:ext cx="731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码是可以确定一个元组的所有信息的属性名或属性名组。例如在 </a:t>
            </a:r>
            <a:r>
              <a:rPr lang="en-US" altLang="zh-CN" dirty="0">
                <a:solidFill>
                  <a:srgbClr val="00B0F0"/>
                </a:solidFill>
              </a:rPr>
              <a:t>{ a, b, c, d } </a:t>
            </a:r>
            <a:r>
              <a:rPr lang="zh-CN" altLang="en-US" dirty="0">
                <a:solidFill>
                  <a:srgbClr val="00B0F0"/>
                </a:solidFill>
              </a:rPr>
              <a:t>中，假设知道 </a:t>
            </a:r>
            <a:r>
              <a:rPr lang="en-US" altLang="zh-CN" dirty="0">
                <a:solidFill>
                  <a:srgbClr val="00B0F0"/>
                </a:solidFill>
              </a:rPr>
              <a:t>a </a:t>
            </a:r>
            <a:r>
              <a:rPr lang="zh-CN" altLang="en-US" dirty="0">
                <a:solidFill>
                  <a:srgbClr val="00B0F0"/>
                </a:solidFill>
              </a:rPr>
              <a:t>的值就能确定  </a:t>
            </a:r>
            <a:r>
              <a:rPr lang="en-US" altLang="zh-CN" dirty="0">
                <a:solidFill>
                  <a:srgbClr val="00B0F0"/>
                </a:solidFill>
              </a:rPr>
              <a:t>a, b, c, d  </a:t>
            </a:r>
            <a:r>
              <a:rPr lang="zh-CN" altLang="en-US" dirty="0">
                <a:solidFill>
                  <a:srgbClr val="00B0F0"/>
                </a:solidFill>
              </a:rPr>
              <a:t>的值，假设知道 </a:t>
            </a:r>
            <a:r>
              <a:rPr lang="en-US" altLang="zh-CN" dirty="0">
                <a:solidFill>
                  <a:srgbClr val="00B0F0"/>
                </a:solidFill>
              </a:rPr>
              <a:t>c, d </a:t>
            </a:r>
            <a:r>
              <a:rPr lang="zh-CN" altLang="en-US" dirty="0">
                <a:solidFill>
                  <a:srgbClr val="00B0F0"/>
                </a:solidFill>
              </a:rPr>
              <a:t>的值就可以确定  </a:t>
            </a:r>
            <a:r>
              <a:rPr lang="en-US" altLang="zh-CN" dirty="0">
                <a:solidFill>
                  <a:srgbClr val="00B0F0"/>
                </a:solidFill>
              </a:rPr>
              <a:t>a, b, c, d  </a:t>
            </a:r>
            <a:r>
              <a:rPr lang="zh-CN" altLang="en-US" dirty="0">
                <a:solidFill>
                  <a:srgbClr val="00B0F0"/>
                </a:solidFill>
              </a:rPr>
              <a:t>的值，那么 </a:t>
            </a:r>
            <a:r>
              <a:rPr lang="en-US" altLang="zh-CN" dirty="0">
                <a:solidFill>
                  <a:srgbClr val="00B0F0"/>
                </a:solidFill>
              </a:rPr>
              <a:t>{ a } </a:t>
            </a:r>
            <a:r>
              <a:rPr lang="zh-CN" altLang="en-US" dirty="0">
                <a:solidFill>
                  <a:srgbClr val="00B0F0"/>
                </a:solidFill>
              </a:rPr>
              <a:t>就是码，</a:t>
            </a:r>
            <a:r>
              <a:rPr lang="en-US" altLang="zh-CN" dirty="0">
                <a:solidFill>
                  <a:srgbClr val="00B0F0"/>
                </a:solidFill>
              </a:rPr>
              <a:t>{ c, d } </a:t>
            </a:r>
            <a:r>
              <a:rPr lang="zh-CN" altLang="en-US" dirty="0">
                <a:solidFill>
                  <a:srgbClr val="00B0F0"/>
                </a:solidFill>
              </a:rPr>
              <a:t>就是码。并且 </a:t>
            </a:r>
            <a:r>
              <a:rPr lang="en-US" altLang="zh-CN" dirty="0">
                <a:solidFill>
                  <a:srgbClr val="00B0F0"/>
                </a:solidFill>
              </a:rPr>
              <a:t>{ a, b }, { a, c }, { a, b, c }, { a, b, c, d } </a:t>
            </a:r>
            <a:r>
              <a:rPr lang="zh-CN" altLang="en-US" dirty="0">
                <a:solidFill>
                  <a:srgbClr val="00B0F0"/>
                </a:solidFill>
              </a:rPr>
              <a:t>等也都是码，因为它们也可以确定一个元组的所有值，即使很多余。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C4BAF7B5-0816-4ECE-83B8-ADD65DD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F26105-0FAD-4BFC-A8F8-E6158D404E38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6C11FDD-A639-467C-A27C-A667EDB3C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主码</a:t>
            </a:r>
          </a:p>
          <a:p>
            <a:pPr lvl="1" eaLnBrk="1" hangingPunct="1"/>
            <a:r>
              <a:rPr lang="zh-CN" altLang="en-US" sz="3600" dirty="0"/>
              <a:t>若一个关系有多个</a:t>
            </a:r>
            <a:r>
              <a:rPr lang="zh-CN" altLang="en-US" sz="3600" b="1" dirty="0">
                <a:solidFill>
                  <a:srgbClr val="00B050"/>
                </a:solidFill>
              </a:rPr>
              <a:t>候选码</a:t>
            </a:r>
            <a:r>
              <a:rPr lang="zh-CN" altLang="en-US" sz="3600" dirty="0"/>
              <a:t>，则选定</a:t>
            </a:r>
            <a:r>
              <a:rPr lang="zh-CN" altLang="en-US" sz="3600" b="1" dirty="0">
                <a:solidFill>
                  <a:srgbClr val="00B050"/>
                </a:solidFill>
              </a:rPr>
              <a:t>其中一个</a:t>
            </a:r>
            <a:r>
              <a:rPr lang="zh-CN" altLang="en-US" sz="3600" dirty="0"/>
              <a:t>为主码 </a:t>
            </a:r>
            <a:r>
              <a:rPr lang="en-US" altLang="zh-CN" sz="3600" dirty="0"/>
              <a:t>(Primary key)</a:t>
            </a:r>
          </a:p>
          <a:p>
            <a:pPr eaLnBrk="1" hangingPunct="1"/>
            <a:r>
              <a:rPr lang="zh-CN" altLang="en-US" sz="4000" dirty="0"/>
              <a:t>主属性</a:t>
            </a:r>
          </a:p>
          <a:p>
            <a:pPr lvl="1" eaLnBrk="1" hangingPunct="1"/>
            <a:r>
              <a:rPr lang="zh-CN" altLang="en-US" sz="3600" b="1" dirty="0">
                <a:solidFill>
                  <a:srgbClr val="00B050"/>
                </a:solidFill>
              </a:rPr>
              <a:t>候选码的诸属性称为主属性 </a:t>
            </a:r>
            <a:r>
              <a:rPr lang="en-US" altLang="zh-CN" sz="3600" dirty="0"/>
              <a:t>(Prime attribute)</a:t>
            </a:r>
          </a:p>
          <a:p>
            <a:pPr lvl="1" eaLnBrk="1" hangingPunct="1"/>
            <a:r>
              <a:rPr lang="zh-CN" altLang="en-US" sz="3600" dirty="0"/>
              <a:t>不包含在任何侯选码中的属性称为</a:t>
            </a:r>
            <a:r>
              <a:rPr lang="zh-CN" altLang="en-US" sz="3600" dirty="0">
                <a:solidFill>
                  <a:schemeClr val="accent2"/>
                </a:solidFill>
              </a:rPr>
              <a:t>非主属性</a:t>
            </a:r>
            <a:r>
              <a:rPr lang="zh-CN" altLang="en-US" sz="3600" dirty="0"/>
              <a:t> </a:t>
            </a:r>
            <a:r>
              <a:rPr lang="en-US" altLang="zh-CN" sz="3600" dirty="0"/>
              <a:t>(Non-prime attribute) </a:t>
            </a:r>
            <a:r>
              <a:rPr lang="zh-CN" altLang="en-US" sz="3600" dirty="0"/>
              <a:t>或非码属性 </a:t>
            </a:r>
            <a:r>
              <a:rPr lang="en-US" altLang="zh-CN" sz="3600" dirty="0"/>
              <a:t>(Non-key attribute)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D3890570-1F97-4BEA-AA2A-1BCE826C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EB5980-662B-4FB0-8776-93ABFDDFCE87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A842F9B-2497-49EC-AC63-66E2A2F32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关系数据库简介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7F91E61-AEB1-4920-9829-30EA0623D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81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/>
              <a:t>     </a:t>
            </a:r>
            <a:r>
              <a:rPr lang="zh-CN" altLang="en-US" sz="3600"/>
              <a:t>美国</a:t>
            </a:r>
            <a:r>
              <a:rPr lang="en-US" altLang="zh-CN" sz="3600" b="1"/>
              <a:t>IBM</a:t>
            </a:r>
            <a:r>
              <a:rPr lang="zh-CN" altLang="en-US" sz="3600"/>
              <a:t>公司的</a:t>
            </a:r>
            <a:r>
              <a:rPr lang="en-US" altLang="zh-CN" sz="3600" b="1"/>
              <a:t>E.F.Codd</a:t>
            </a:r>
            <a:r>
              <a:rPr lang="zh-CN" altLang="en-US" sz="3600" b="1"/>
              <a:t>于</a:t>
            </a:r>
            <a:r>
              <a:rPr lang="en-US" altLang="zh-CN" sz="3600" b="1"/>
              <a:t>1970</a:t>
            </a:r>
            <a:r>
              <a:rPr lang="zh-CN" altLang="en-US" sz="3600" b="1"/>
              <a:t>年提出</a:t>
            </a:r>
            <a:r>
              <a:rPr lang="zh-CN" altLang="en-US" sz="3600"/>
              <a:t>关系数据模型</a:t>
            </a:r>
            <a:endParaRPr lang="zh-CN" altLang="en-US" sz="3600" b="1"/>
          </a:p>
          <a:p>
            <a:pPr marL="990600" lvl="1" indent="-533400" eaLnBrk="1" hangingPunct="1"/>
            <a:r>
              <a:rPr lang="en-US" altLang="zh-CN" sz="3200"/>
              <a:t>E.F.Codd, “</a:t>
            </a:r>
            <a:r>
              <a:rPr lang="en-US" altLang="zh-CN" sz="3200">
                <a:solidFill>
                  <a:srgbClr val="0000FF"/>
                </a:solidFill>
              </a:rPr>
              <a:t>A Relational Model of Data for Large Shared Data Banks</a:t>
            </a:r>
            <a:r>
              <a:rPr lang="en-US" altLang="zh-CN" sz="3200"/>
              <a:t>”, </a:t>
            </a:r>
            <a:r>
              <a:rPr lang="en-US" altLang="zh-CN" sz="3200" i="1"/>
              <a:t>Communications of the ACM</a:t>
            </a:r>
            <a:r>
              <a:rPr lang="en-US" altLang="zh-CN" sz="3200"/>
              <a:t>, Vol. 13, No. 6, 1970, pp. 377-387.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提出了关系代数和关系演算的概念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提出了关系的第一、第二、第三范式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奠定了关系数据库的理论基础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063204A3-F9AC-4944-B1F5-14C6E262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71AFD6-72DE-4D7A-9D5E-B6EF1EF7744D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EF8FA3E-624F-4751-8852-B38D2634A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n</a:t>
            </a:r>
            <a:r>
              <a:rPr lang="zh-CN" altLang="en-US" sz="3600"/>
              <a:t>的笛卡尔积的某个子集才有实际含义。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关系：</a:t>
            </a:r>
            <a:r>
              <a:rPr lang="en-US" altLang="zh-CN" sz="3600"/>
              <a:t>SAP(SUPERVISOR</a:t>
            </a:r>
            <a:r>
              <a:rPr lang="zh-CN" altLang="en-US" sz="3600"/>
              <a:t>，</a:t>
            </a:r>
            <a:r>
              <a:rPr lang="en-US" altLang="zh-CN" sz="3600"/>
              <a:t>SPECIALITY</a:t>
            </a:r>
            <a:r>
              <a:rPr lang="zh-CN" altLang="en-US" sz="3600"/>
              <a:t>，</a:t>
            </a:r>
            <a:r>
              <a:rPr lang="en-US" altLang="zh-CN" sz="3600" b="1" u="sng">
                <a:solidFill>
                  <a:schemeClr val="accent2"/>
                </a:solidFill>
              </a:rPr>
              <a:t>POSTGRADUATE</a:t>
            </a:r>
            <a:r>
              <a:rPr lang="en-US" altLang="zh-CN" sz="36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假设：导师与专业：</a:t>
            </a:r>
            <a:r>
              <a:rPr lang="en-US" altLang="zh-CN" sz="3600"/>
              <a:t>1:1</a:t>
            </a:r>
            <a:r>
              <a:rPr lang="zh-CN" altLang="en-US" sz="3600"/>
              <a:t>， 导师与研究生：</a:t>
            </a:r>
            <a:r>
              <a:rPr lang="en-US" altLang="zh-CN" sz="3600"/>
              <a:t>1:n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主码：</a:t>
            </a:r>
            <a:r>
              <a:rPr lang="en-US" altLang="zh-CN" sz="3600"/>
              <a:t>POSTGRADUATE</a:t>
            </a:r>
            <a:r>
              <a:rPr lang="zh-CN" altLang="en-US" sz="3600"/>
              <a:t>（假设研究生不会重名）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600"/>
              <a:t>SAP</a:t>
            </a:r>
            <a:r>
              <a:rPr lang="zh-CN" altLang="en-US" sz="3600"/>
              <a:t>关系可以包含三个元组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(</a:t>
            </a:r>
            <a:r>
              <a:rPr lang="zh-CN" altLang="en-US" sz="3200"/>
              <a:t>张清玫，计算机专业，李勇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(</a:t>
            </a:r>
            <a:r>
              <a:rPr lang="zh-CN" altLang="en-US" sz="3200"/>
              <a:t>张清玫，计算机专业，刘晨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(</a:t>
            </a:r>
            <a:r>
              <a:rPr lang="zh-CN" altLang="en-US" sz="3200"/>
              <a:t>刘逸，信息专业，王敏</a:t>
            </a:r>
            <a:r>
              <a:rPr lang="en-US" altLang="zh-CN" sz="3200"/>
              <a:t>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2217DF0B-43D2-4823-A929-48A103DA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926035-703A-4F61-8AE4-8BD29064CDEA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4F11293-C570-4F90-AA51-BC6D031E0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三类关系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FA7E4C1-D83F-464E-8557-7EAE0478A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>
                <a:solidFill>
                  <a:srgbClr val="333399"/>
                </a:solidFill>
              </a:rPr>
              <a:t>基本关系</a:t>
            </a:r>
            <a:r>
              <a:rPr lang="zh-CN" altLang="en-US" sz="4000"/>
              <a:t>（基本表或基表）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实际存在的表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实际存储数据的逻辑表示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>
                <a:solidFill>
                  <a:srgbClr val="333399"/>
                </a:solidFill>
              </a:rPr>
              <a:t>查询表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查询结果对应的表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>
                <a:solidFill>
                  <a:srgbClr val="333399"/>
                </a:solidFill>
              </a:rPr>
              <a:t>视图表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由基本表或其他视图表导出的表，是虚表，不对应实际存储的数据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7E10D379-E8D1-42D5-BB85-9BDE988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240135-680A-447A-950D-E0688D096018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938F0AF-B427-4E33-B14F-D23608206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基本关系的性质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EF5FC5-AE5B-43DE-81F7-FACDD3396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列是同质的（</a:t>
            </a:r>
            <a:r>
              <a:rPr lang="en-US" altLang="zh-CN"/>
              <a:t>Homogeneous</a:t>
            </a:r>
            <a:r>
              <a:rPr lang="zh-CN" altLang="en-US"/>
              <a:t>）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不同的列可出自同一个域</a:t>
            </a:r>
          </a:p>
          <a:p>
            <a:pPr marL="990600" lvl="1" indent="-533400" eaLnBrk="1" hangingPunct="1">
              <a:buFontTx/>
              <a:buChar char="•"/>
            </a:pPr>
            <a:r>
              <a:rPr lang="zh-CN" altLang="en-US"/>
              <a:t>其中的每一列称为一个属性</a:t>
            </a:r>
          </a:p>
          <a:p>
            <a:pPr marL="990600" lvl="1" indent="-533400" eaLnBrk="1" hangingPunct="1">
              <a:buFontTx/>
              <a:buChar char="•"/>
            </a:pPr>
            <a:r>
              <a:rPr lang="zh-CN" altLang="en-US"/>
              <a:t>不同的属性要给予不同的属性名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列的顺序无所谓，列的次序可以任意交换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任意两个元组的候选码不能相同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行的顺序无所谓，行的次序可以任意交换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分量必须取原子值，即每一个分量都必须是不可分的数据项。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19DBA89-19CE-D474-F560-F29D73386D93}"/>
              </a:ext>
            </a:extLst>
          </p:cNvPr>
          <p:cNvGrpSpPr/>
          <p:nvPr/>
        </p:nvGrpSpPr>
        <p:grpSpPr>
          <a:xfrm>
            <a:off x="7022579" y="4137985"/>
            <a:ext cx="1622520" cy="626400"/>
            <a:chOff x="7022579" y="4137985"/>
            <a:chExt cx="1622520" cy="626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484830A-9DDF-9391-C250-50522340BD00}"/>
                    </a:ext>
                  </a:extLst>
                </p14:cNvPr>
                <p14:cNvContentPartPr/>
                <p14:nvPr/>
              </p14:nvContentPartPr>
              <p14:xfrm>
                <a:off x="7022579" y="4166425"/>
                <a:ext cx="94320" cy="5688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484830A-9DDF-9391-C250-50522340BD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04579" y="4148785"/>
                  <a:ext cx="129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AE559B3-3F6C-3C09-3875-32D34256794D}"/>
                    </a:ext>
                  </a:extLst>
                </p14:cNvPr>
                <p14:cNvContentPartPr/>
                <p14:nvPr/>
              </p14:nvContentPartPr>
              <p14:xfrm>
                <a:off x="7154699" y="4137985"/>
                <a:ext cx="34920" cy="97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AE559B3-3F6C-3C09-3875-32D3425679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36699" y="4119985"/>
                  <a:ext cx="70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82956FA-21E7-89D1-F698-7829224716A0}"/>
                    </a:ext>
                  </a:extLst>
                </p14:cNvPr>
                <p14:cNvContentPartPr/>
                <p14:nvPr/>
              </p14:nvContentPartPr>
              <p14:xfrm>
                <a:off x="7234259" y="4156705"/>
                <a:ext cx="90360" cy="396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82956FA-21E7-89D1-F698-7829224716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6619" y="4138705"/>
                  <a:ext cx="126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2554F45D-8939-C401-2710-CFAEE3C027DB}"/>
                    </a:ext>
                  </a:extLst>
                </p14:cNvPr>
                <p14:cNvContentPartPr/>
                <p14:nvPr/>
              </p14:nvContentPartPr>
              <p14:xfrm>
                <a:off x="7069739" y="4260385"/>
                <a:ext cx="10080" cy="633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2554F45D-8939-C401-2710-CFAEE3C027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1739" y="4242745"/>
                  <a:ext cx="45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7841D91-FFA8-9D82-BDEA-328872FD746E}"/>
                    </a:ext>
                  </a:extLst>
                </p14:cNvPr>
                <p14:cNvContentPartPr/>
                <p14:nvPr/>
              </p14:nvContentPartPr>
              <p14:xfrm>
                <a:off x="7126259" y="4279465"/>
                <a:ext cx="238320" cy="172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7841D91-FFA8-9D82-BDEA-328872FD74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8259" y="4261825"/>
                  <a:ext cx="273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3C48471C-975D-3A10-9068-975E843B0BE6}"/>
                    </a:ext>
                  </a:extLst>
                </p14:cNvPr>
                <p14:cNvContentPartPr/>
                <p14:nvPr/>
              </p14:nvContentPartPr>
              <p14:xfrm>
                <a:off x="7117619" y="4420945"/>
                <a:ext cx="304560" cy="3186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3C48471C-975D-3A10-9068-975E843B0B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9979" y="4402945"/>
                  <a:ext cx="340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B905676-B01C-6404-3A04-6C7D47442670}"/>
                    </a:ext>
                  </a:extLst>
                </p14:cNvPr>
                <p14:cNvContentPartPr/>
                <p14:nvPr/>
              </p14:nvContentPartPr>
              <p14:xfrm>
                <a:off x="7503539" y="4298185"/>
                <a:ext cx="101880" cy="568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B905676-B01C-6404-3A04-6C7D474426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85539" y="4280545"/>
                  <a:ext cx="137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2921209-5546-4253-4CE4-AFD95D0EC681}"/>
                    </a:ext>
                  </a:extLst>
                </p14:cNvPr>
                <p14:cNvContentPartPr/>
                <p14:nvPr/>
              </p14:nvContentPartPr>
              <p14:xfrm>
                <a:off x="7607219" y="4213225"/>
                <a:ext cx="151560" cy="198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2921209-5546-4253-4CE4-AFD95D0EC6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9219" y="4195585"/>
                  <a:ext cx="187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BC99190-7EDA-B809-B462-0B28FEB76090}"/>
                    </a:ext>
                  </a:extLst>
                </p14:cNvPr>
                <p14:cNvContentPartPr/>
                <p14:nvPr/>
              </p14:nvContentPartPr>
              <p14:xfrm>
                <a:off x="7578779" y="4439305"/>
                <a:ext cx="253800" cy="39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BC99190-7EDA-B809-B462-0B28FEB760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0779" y="4421665"/>
                  <a:ext cx="289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87C3185-8E80-F2AF-557B-52E05C849778}"/>
                    </a:ext>
                  </a:extLst>
                </p14:cNvPr>
                <p14:cNvContentPartPr/>
                <p14:nvPr/>
              </p14:nvContentPartPr>
              <p14:xfrm>
                <a:off x="7577699" y="4524625"/>
                <a:ext cx="239400" cy="2397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87C3185-8E80-F2AF-557B-52E05C8497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9699" y="4506625"/>
                  <a:ext cx="275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B636A95-7E90-F1C7-255F-A681996626EB}"/>
                    </a:ext>
                  </a:extLst>
                </p14:cNvPr>
                <p14:cNvContentPartPr/>
                <p14:nvPr/>
              </p14:nvContentPartPr>
              <p14:xfrm>
                <a:off x="7965419" y="4260385"/>
                <a:ext cx="169920" cy="100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B636A95-7E90-F1C7-255F-A681996626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47419" y="4242385"/>
                  <a:ext cx="205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13851E1-3891-67E9-72DE-C691ECAA4BBE}"/>
                    </a:ext>
                  </a:extLst>
                </p14:cNvPr>
                <p14:cNvContentPartPr/>
                <p14:nvPr/>
              </p14:nvContentPartPr>
              <p14:xfrm>
                <a:off x="7964339" y="4402225"/>
                <a:ext cx="76320" cy="1713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13851E1-3891-67E9-72DE-C691ECAA4B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46699" y="4384225"/>
                  <a:ext cx="111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5107A19-4FA2-B6D3-2140-9117EE31D234}"/>
                    </a:ext>
                  </a:extLst>
                </p14:cNvPr>
                <p14:cNvContentPartPr/>
                <p14:nvPr/>
              </p14:nvContentPartPr>
              <p14:xfrm>
                <a:off x="8078459" y="4486825"/>
                <a:ext cx="38880" cy="140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5107A19-4FA2-B6D3-2140-9117EE31D2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60459" y="4468825"/>
                  <a:ext cx="74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C4F2E1D-3588-014B-C738-FC2D35B4CE1B}"/>
                    </a:ext>
                  </a:extLst>
                </p14:cNvPr>
                <p14:cNvContentPartPr/>
                <p14:nvPr/>
              </p14:nvContentPartPr>
              <p14:xfrm>
                <a:off x="8134979" y="4468105"/>
                <a:ext cx="47160" cy="115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C4F2E1D-3588-014B-C738-FC2D35B4CE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6979" y="4450105"/>
                  <a:ext cx="82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8F37983-7414-2630-C30A-BBD7E020D2EE}"/>
                    </a:ext>
                  </a:extLst>
                </p14:cNvPr>
                <p14:cNvContentPartPr/>
                <p14:nvPr/>
              </p14:nvContentPartPr>
              <p14:xfrm>
                <a:off x="8323259" y="4269745"/>
                <a:ext cx="10080" cy="2361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8F37983-7414-2630-C30A-BBD7E020D2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05619" y="4252105"/>
                  <a:ext cx="45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CB143B7F-6D10-BE06-DEF9-1C80C9DE4F2F}"/>
                    </a:ext>
                  </a:extLst>
                </p14:cNvPr>
                <p14:cNvContentPartPr/>
                <p14:nvPr/>
              </p14:nvContentPartPr>
              <p14:xfrm>
                <a:off x="8426939" y="4147345"/>
                <a:ext cx="218160" cy="4960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CB143B7F-6D10-BE06-DEF9-1C80C9DE4F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09299" y="4129345"/>
                  <a:ext cx="2538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346B79D-83A9-C82C-38AC-520CED42EA1D}"/>
                    </a:ext>
                  </a:extLst>
                </p14:cNvPr>
                <p14:cNvContentPartPr/>
                <p14:nvPr/>
              </p14:nvContentPartPr>
              <p14:xfrm>
                <a:off x="8426939" y="4323025"/>
                <a:ext cx="104040" cy="414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346B79D-83A9-C82C-38AC-520CED42EA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09299" y="4305025"/>
                  <a:ext cx="139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DFE2456-E980-E155-61A0-FD0F4453BA3E}"/>
                    </a:ext>
                  </a:extLst>
                </p14:cNvPr>
                <p14:cNvContentPartPr/>
                <p14:nvPr/>
              </p14:nvContentPartPr>
              <p14:xfrm>
                <a:off x="8426939" y="4505905"/>
                <a:ext cx="13680" cy="439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DFE2456-E980-E155-61A0-FD0F4453BA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09299" y="4487905"/>
                  <a:ext cx="49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96C1F41-09D9-37F2-8C55-89C457394E8E}"/>
                    </a:ext>
                  </a:extLst>
                </p14:cNvPr>
                <p14:cNvContentPartPr/>
                <p14:nvPr/>
              </p14:nvContentPartPr>
              <p14:xfrm>
                <a:off x="8502899" y="4468105"/>
                <a:ext cx="66600" cy="928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96C1F41-09D9-37F2-8C55-89C457394E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84899" y="4450105"/>
                  <a:ext cx="1022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50" name="组合 29749">
            <a:extLst>
              <a:ext uri="{FF2B5EF4-FFF2-40B4-BE49-F238E27FC236}">
                <a16:creationId xmlns:a16="http://schemas.microsoft.com/office/drawing/2014/main" id="{39B543A8-62F0-7999-6A11-E99CCC7FF4AB}"/>
              </a:ext>
            </a:extLst>
          </p:cNvPr>
          <p:cNvGrpSpPr/>
          <p:nvPr/>
        </p:nvGrpSpPr>
        <p:grpSpPr>
          <a:xfrm>
            <a:off x="2544899" y="5844025"/>
            <a:ext cx="5702760" cy="1048813"/>
            <a:chOff x="2544899" y="5844025"/>
            <a:chExt cx="5702760" cy="1048813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7D63CCFA-B10A-EA88-EC08-BB629A4856FE}"/>
                    </a:ext>
                  </a:extLst>
                </p14:cNvPr>
                <p14:cNvContentPartPr/>
                <p14:nvPr/>
              </p14:nvContentPartPr>
              <p14:xfrm>
                <a:off x="4722539" y="5891185"/>
                <a:ext cx="160200" cy="3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D63CCFA-B10A-EA88-EC08-BB629A4856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04899" y="5873545"/>
                  <a:ext cx="195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E1FDE068-F516-15D0-42AF-5D4339818BE1}"/>
                    </a:ext>
                  </a:extLst>
                </p14:cNvPr>
                <p14:cNvContentPartPr/>
                <p14:nvPr/>
              </p14:nvContentPartPr>
              <p14:xfrm>
                <a:off x="4767899" y="5891185"/>
                <a:ext cx="87120" cy="1803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E1FDE068-F516-15D0-42AF-5D4339818B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9899" y="5873545"/>
                  <a:ext cx="122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3A0AE3D-CB06-B282-38EF-E8B8D46C9DAA}"/>
                    </a:ext>
                  </a:extLst>
                </p14:cNvPr>
                <p14:cNvContentPartPr/>
                <p14:nvPr/>
              </p14:nvContentPartPr>
              <p14:xfrm>
                <a:off x="4854299" y="6023305"/>
                <a:ext cx="360" cy="1868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3A0AE3D-CB06-B282-38EF-E8B8D46C9D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36659" y="6005305"/>
                  <a:ext cx="36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454320E2-B3FB-41A4-8336-DB9CC3AE8B03}"/>
                    </a:ext>
                  </a:extLst>
                </p14:cNvPr>
                <p14:cNvContentPartPr/>
                <p14:nvPr/>
              </p14:nvContentPartPr>
              <p14:xfrm>
                <a:off x="4929539" y="5966785"/>
                <a:ext cx="20160" cy="446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454320E2-B3FB-41A4-8336-DB9CC3AE8B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11899" y="5948785"/>
                  <a:ext cx="55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DDB5C1F-4DF4-1D6B-FB53-3410E66A9880}"/>
                    </a:ext>
                  </a:extLst>
                </p14:cNvPr>
                <p14:cNvContentPartPr/>
                <p14:nvPr/>
              </p14:nvContentPartPr>
              <p14:xfrm>
                <a:off x="5067779" y="5844025"/>
                <a:ext cx="189000" cy="1720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DDB5C1F-4DF4-1D6B-FB53-3410E66A98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50139" y="5826385"/>
                  <a:ext cx="224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CAA8014-75CF-2266-3BEF-C4CF1ABB0A3F}"/>
                    </a:ext>
                  </a:extLst>
                </p14:cNvPr>
                <p14:cNvContentPartPr/>
                <p14:nvPr/>
              </p14:nvContentPartPr>
              <p14:xfrm>
                <a:off x="5250299" y="5909905"/>
                <a:ext cx="360" cy="1587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CAA8014-75CF-2266-3BEF-C4CF1ABB0A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32659" y="5892265"/>
                  <a:ext cx="36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0970C65-DC56-9A7E-62A3-3E1C263BD2DC}"/>
                    </a:ext>
                  </a:extLst>
                </p14:cNvPr>
                <p14:cNvContentPartPr/>
                <p14:nvPr/>
              </p14:nvContentPartPr>
              <p14:xfrm>
                <a:off x="5099459" y="6117625"/>
                <a:ext cx="20880" cy="15192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0970C65-DC56-9A7E-62A3-3E1C263BD2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81459" y="6099625"/>
                  <a:ext cx="56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F74F9C9-34CE-26C7-4304-BF05DA0F4F60}"/>
                    </a:ext>
                  </a:extLst>
                </p14:cNvPr>
                <p14:cNvContentPartPr/>
                <p14:nvPr/>
              </p14:nvContentPartPr>
              <p14:xfrm>
                <a:off x="5165699" y="6074065"/>
                <a:ext cx="67680" cy="2318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F74F9C9-34CE-26C7-4304-BF05DA0F4F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8059" y="6056065"/>
                  <a:ext cx="103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E08EF71D-9011-2900-1595-812677C4B29D}"/>
                    </a:ext>
                  </a:extLst>
                </p14:cNvPr>
                <p14:cNvContentPartPr/>
                <p14:nvPr/>
              </p14:nvContentPartPr>
              <p14:xfrm>
                <a:off x="5212499" y="6164785"/>
                <a:ext cx="360" cy="97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E08EF71D-9011-2900-1595-812677C4B2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94499" y="6147145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1881401C-5801-D9E5-34A8-7E24B69FFB52}"/>
                    </a:ext>
                  </a:extLst>
                </p14:cNvPr>
                <p14:cNvContentPartPr/>
                <p14:nvPr/>
              </p14:nvContentPartPr>
              <p14:xfrm>
                <a:off x="5127899" y="6221305"/>
                <a:ext cx="93240" cy="100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1881401C-5801-D9E5-34A8-7E24B69FFB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09899" y="6203665"/>
                  <a:ext cx="128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04D9823-3058-ECFA-7D46-F4EE5F43E278}"/>
                    </a:ext>
                  </a:extLst>
                </p14:cNvPr>
                <p14:cNvContentPartPr/>
                <p14:nvPr/>
              </p14:nvContentPartPr>
              <p14:xfrm>
                <a:off x="5146619" y="6136345"/>
                <a:ext cx="150840" cy="3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04D9823-3058-ECFA-7D46-F4EE5F43E2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28619" y="6118345"/>
                  <a:ext cx="186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9EF1A684-7A47-4454-35E1-004543F0401A}"/>
                    </a:ext>
                  </a:extLst>
                </p14:cNvPr>
                <p14:cNvContentPartPr/>
                <p14:nvPr/>
              </p14:nvContentPartPr>
              <p14:xfrm>
                <a:off x="5440019" y="5881825"/>
                <a:ext cx="122040" cy="486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9EF1A684-7A47-4454-35E1-004543F040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22019" y="5864185"/>
                  <a:ext cx="157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4D5E4B24-D5A2-3F9C-4FB0-EC9A6DACFA77}"/>
                    </a:ext>
                  </a:extLst>
                </p14:cNvPr>
                <p14:cNvContentPartPr/>
                <p14:nvPr/>
              </p14:nvContentPartPr>
              <p14:xfrm>
                <a:off x="5364779" y="5900545"/>
                <a:ext cx="83880" cy="2394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4D5E4B24-D5A2-3F9C-4FB0-EC9A6DACFA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47139" y="5882905"/>
                  <a:ext cx="119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EC88A585-7D79-9221-0433-BE7D38B26F5F}"/>
                    </a:ext>
                  </a:extLst>
                </p14:cNvPr>
                <p14:cNvContentPartPr/>
                <p14:nvPr/>
              </p14:nvContentPartPr>
              <p14:xfrm>
                <a:off x="5391779" y="6174145"/>
                <a:ext cx="103680" cy="475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EC88A585-7D79-9221-0433-BE7D38B26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4139" y="6156505"/>
                  <a:ext cx="139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E17E2D5-8370-FF8E-D992-D343F702E252}"/>
                    </a:ext>
                  </a:extLst>
                </p14:cNvPr>
                <p14:cNvContentPartPr/>
                <p14:nvPr/>
              </p14:nvContentPartPr>
              <p14:xfrm>
                <a:off x="5353979" y="6164785"/>
                <a:ext cx="292320" cy="11592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E17E2D5-8370-FF8E-D992-D343F702E2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36339" y="6147145"/>
                  <a:ext cx="327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47EEB3D-5EC5-390D-44C8-C83E8A5FB5E4}"/>
                    </a:ext>
                  </a:extLst>
                </p14:cNvPr>
                <p14:cNvContentPartPr/>
                <p14:nvPr/>
              </p14:nvContentPartPr>
              <p14:xfrm>
                <a:off x="5787779" y="5900545"/>
                <a:ext cx="29160" cy="1238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47EEB3D-5EC5-390D-44C8-C83E8A5FB5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70139" y="5882905"/>
                  <a:ext cx="64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7E643C8-F6A2-5575-4903-2C77EFD16143}"/>
                    </a:ext>
                  </a:extLst>
                </p14:cNvPr>
                <p14:cNvContentPartPr/>
                <p14:nvPr/>
              </p14:nvContentPartPr>
              <p14:xfrm>
                <a:off x="5798939" y="5875345"/>
                <a:ext cx="252000" cy="4539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F7E643C8-F6A2-5575-4903-2C77EFD161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81299" y="5857705"/>
                  <a:ext cx="2876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E3B07B62-BF05-857F-C0B6-89EA6087661C}"/>
                    </a:ext>
                  </a:extLst>
                </p14:cNvPr>
                <p14:cNvContentPartPr/>
                <p14:nvPr/>
              </p14:nvContentPartPr>
              <p14:xfrm>
                <a:off x="5784539" y="6249385"/>
                <a:ext cx="50760" cy="150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E3B07B62-BF05-857F-C0B6-89EA608766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66539" y="6231745"/>
                  <a:ext cx="86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17B1E578-0192-1C44-E3DB-5779310C447A}"/>
                    </a:ext>
                  </a:extLst>
                </p14:cNvPr>
                <p14:cNvContentPartPr/>
                <p14:nvPr/>
              </p14:nvContentPartPr>
              <p14:xfrm>
                <a:off x="5967059" y="6334345"/>
                <a:ext cx="272520" cy="1058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17B1E578-0192-1C44-E3DB-5779310C44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49059" y="6316705"/>
                  <a:ext cx="308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B564A10-62F1-C74A-A26C-48233B41D52C}"/>
                    </a:ext>
                  </a:extLst>
                </p14:cNvPr>
                <p14:cNvContentPartPr/>
                <p14:nvPr/>
              </p14:nvContentPartPr>
              <p14:xfrm>
                <a:off x="6196379" y="5976505"/>
                <a:ext cx="332280" cy="35532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B564A10-62F1-C74A-A26C-48233B41D5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78379" y="5958505"/>
                  <a:ext cx="3679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4A0C55E6-6009-3AD0-53BD-5A0141BA94C4}"/>
                    </a:ext>
                  </a:extLst>
                </p14:cNvPr>
                <p14:cNvContentPartPr/>
                <p14:nvPr/>
              </p14:nvContentPartPr>
              <p14:xfrm>
                <a:off x="6343619" y="6126985"/>
                <a:ext cx="484200" cy="2570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4A0C55E6-6009-3AD0-53BD-5A0141BA94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25979" y="6108985"/>
                  <a:ext cx="519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F4C5E4F-6357-1D72-6357-F4937C5F1716}"/>
                    </a:ext>
                  </a:extLst>
                </p14:cNvPr>
                <p14:cNvContentPartPr/>
                <p14:nvPr/>
              </p14:nvContentPartPr>
              <p14:xfrm>
                <a:off x="6437939" y="6409585"/>
                <a:ext cx="13320" cy="738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F4C5E4F-6357-1D72-6357-F4937C5F17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20299" y="6391945"/>
                  <a:ext cx="48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B22E2876-F5EC-C6BB-C89B-A5255854CAB6}"/>
                    </a:ext>
                  </a:extLst>
                </p14:cNvPr>
                <p14:cNvContentPartPr/>
                <p14:nvPr/>
              </p14:nvContentPartPr>
              <p14:xfrm>
                <a:off x="6494819" y="6353065"/>
                <a:ext cx="115920" cy="20196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B22E2876-F5EC-C6BB-C89B-A5255854CA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76819" y="6335425"/>
                  <a:ext cx="151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CB641724-3156-8307-691E-4BE752476645}"/>
                    </a:ext>
                  </a:extLst>
                </p14:cNvPr>
                <p14:cNvContentPartPr/>
                <p14:nvPr/>
              </p14:nvContentPartPr>
              <p14:xfrm>
                <a:off x="6494819" y="6503905"/>
                <a:ext cx="74160" cy="194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CB641724-3156-8307-691E-4BE7524766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76819" y="6485905"/>
                  <a:ext cx="109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38D0B975-2110-3C73-4AF0-1E6DBE474BDB}"/>
                    </a:ext>
                  </a:extLst>
                </p14:cNvPr>
                <p14:cNvContentPartPr/>
                <p14:nvPr/>
              </p14:nvContentPartPr>
              <p14:xfrm>
                <a:off x="6696419" y="6061105"/>
                <a:ext cx="222840" cy="1710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38D0B975-2110-3C73-4AF0-1E6DBE474B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78779" y="6043105"/>
                  <a:ext cx="258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390A2AC0-11F4-40E1-C7E4-517C3C48DF58}"/>
                    </a:ext>
                  </a:extLst>
                </p14:cNvPr>
                <p14:cNvContentPartPr/>
                <p14:nvPr/>
              </p14:nvContentPartPr>
              <p14:xfrm>
                <a:off x="6852659" y="6220225"/>
                <a:ext cx="103320" cy="295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390A2AC0-11F4-40E1-C7E4-517C3C48DF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35019" y="6202225"/>
                  <a:ext cx="138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1252363C-C7F7-51B4-8978-F9557B6159EC}"/>
                    </a:ext>
                  </a:extLst>
                </p14:cNvPr>
                <p14:cNvContentPartPr/>
                <p14:nvPr/>
              </p14:nvContentPartPr>
              <p14:xfrm>
                <a:off x="6899099" y="6146065"/>
                <a:ext cx="20160" cy="3312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1252363C-C7F7-51B4-8978-F9557B6159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81459" y="6128425"/>
                  <a:ext cx="55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FC14175-6813-98D7-D94C-955DE5902C80}"/>
                    </a:ext>
                  </a:extLst>
                </p14:cNvPr>
                <p14:cNvContentPartPr/>
                <p14:nvPr/>
              </p14:nvContentPartPr>
              <p14:xfrm>
                <a:off x="6811979" y="6296545"/>
                <a:ext cx="69840" cy="1047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FC14175-6813-98D7-D94C-955DE5902C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3979" y="6278905"/>
                  <a:ext cx="105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93386CC-A8C7-7AD6-857A-8E6484804076}"/>
                    </a:ext>
                  </a:extLst>
                </p14:cNvPr>
                <p14:cNvContentPartPr/>
                <p14:nvPr/>
              </p14:nvContentPartPr>
              <p14:xfrm>
                <a:off x="6985139" y="6296545"/>
                <a:ext cx="38520" cy="738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93386CC-A8C7-7AD6-857A-8E64848040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67139" y="6278905"/>
                  <a:ext cx="74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5A455245-2306-4156-E95A-DDD42DC00499}"/>
                    </a:ext>
                  </a:extLst>
                </p14:cNvPr>
                <p14:cNvContentPartPr/>
                <p14:nvPr/>
              </p14:nvContentPartPr>
              <p14:xfrm>
                <a:off x="7088819" y="6070465"/>
                <a:ext cx="55800" cy="936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5A455245-2306-4156-E95A-DDD42DC004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70819" y="6052465"/>
                  <a:ext cx="91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977FAF7F-D92E-5452-CD31-4372DA11C4E2}"/>
                    </a:ext>
                  </a:extLst>
                </p14:cNvPr>
                <p14:cNvContentPartPr/>
                <p14:nvPr/>
              </p14:nvContentPartPr>
              <p14:xfrm>
                <a:off x="7069739" y="6221305"/>
                <a:ext cx="60120" cy="1202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977FAF7F-D92E-5452-CD31-4372DA11C4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51739" y="6203665"/>
                  <a:ext cx="95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F220D28-0809-2E73-F4CD-DD1A9BF98B96}"/>
                    </a:ext>
                  </a:extLst>
                </p14:cNvPr>
                <p14:cNvContentPartPr/>
                <p14:nvPr/>
              </p14:nvContentPartPr>
              <p14:xfrm>
                <a:off x="7051019" y="6301945"/>
                <a:ext cx="241200" cy="5184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F220D28-0809-2E73-F4CD-DD1A9BF98B9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3019" y="6283945"/>
                  <a:ext cx="276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3FE7D73A-DB96-BD56-B1DE-028D7C9A444F}"/>
                    </a:ext>
                  </a:extLst>
                </p14:cNvPr>
                <p14:cNvContentPartPr/>
                <p14:nvPr/>
              </p14:nvContentPartPr>
              <p14:xfrm>
                <a:off x="7172339" y="6108265"/>
                <a:ext cx="57960" cy="4550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3FE7D73A-DB96-BD56-B1DE-028D7C9A44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54699" y="6090265"/>
                  <a:ext cx="936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57B65A50-9E03-425C-B0AC-B44254AE903C}"/>
                    </a:ext>
                  </a:extLst>
                </p14:cNvPr>
                <p14:cNvContentPartPr/>
                <p14:nvPr/>
              </p14:nvContentPartPr>
              <p14:xfrm>
                <a:off x="7474739" y="6136345"/>
                <a:ext cx="131400" cy="669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57B65A50-9E03-425C-B0AC-B44254AE90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57099" y="6118345"/>
                  <a:ext cx="167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BD795B9-FB77-9B7E-43FB-B5989CA42FC5}"/>
                    </a:ext>
                  </a:extLst>
                </p14:cNvPr>
                <p14:cNvContentPartPr/>
                <p14:nvPr/>
              </p14:nvContentPartPr>
              <p14:xfrm>
                <a:off x="7264859" y="6305905"/>
                <a:ext cx="125640" cy="2707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BD795B9-FB77-9B7E-43FB-B5989CA42F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47219" y="6288265"/>
                  <a:ext cx="161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1B09803C-300D-C845-D7FE-F83A316C1435}"/>
                    </a:ext>
                  </a:extLst>
                </p14:cNvPr>
                <p14:cNvContentPartPr/>
                <p14:nvPr/>
              </p14:nvContentPartPr>
              <p14:xfrm>
                <a:off x="7353059" y="6460705"/>
                <a:ext cx="47520" cy="12204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1B09803C-300D-C845-D7FE-F83A316C143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35419" y="6442705"/>
                  <a:ext cx="83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563CB63D-10BF-C447-59C4-B027C2C5E241}"/>
                    </a:ext>
                  </a:extLst>
                </p14:cNvPr>
                <p14:cNvContentPartPr/>
                <p14:nvPr/>
              </p14:nvContentPartPr>
              <p14:xfrm>
                <a:off x="7484819" y="6117625"/>
                <a:ext cx="140400" cy="46260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563CB63D-10BF-C447-59C4-B027C2C5E24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6819" y="6099625"/>
                  <a:ext cx="1760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0CB7781-B85C-8B43-BA77-57F44B84892B}"/>
                    </a:ext>
                  </a:extLst>
                </p14:cNvPr>
                <p14:cNvContentPartPr/>
                <p14:nvPr/>
              </p14:nvContentPartPr>
              <p14:xfrm>
                <a:off x="7521899" y="6296545"/>
                <a:ext cx="47880" cy="2775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30CB7781-B85C-8B43-BA77-57F44B8489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03899" y="6278905"/>
                  <a:ext cx="835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C6DF901E-607B-BB3F-2831-AA12D41892E2}"/>
                    </a:ext>
                  </a:extLst>
                </p14:cNvPr>
                <p14:cNvContentPartPr/>
                <p14:nvPr/>
              </p14:nvContentPartPr>
              <p14:xfrm>
                <a:off x="7597859" y="6004585"/>
                <a:ext cx="95040" cy="975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C6DF901E-607B-BB3F-2831-AA12D41892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79859" y="5986585"/>
                  <a:ext cx="130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29696" name="墨迹 29695">
                  <a:extLst>
                    <a:ext uri="{FF2B5EF4-FFF2-40B4-BE49-F238E27FC236}">
                      <a16:creationId xmlns:a16="http://schemas.microsoft.com/office/drawing/2014/main" id="{3333D648-F7E1-2164-F596-772459CD109B}"/>
                    </a:ext>
                  </a:extLst>
                </p14:cNvPr>
                <p14:cNvContentPartPr/>
                <p14:nvPr/>
              </p14:nvContentPartPr>
              <p14:xfrm>
                <a:off x="7801979" y="6042385"/>
                <a:ext cx="78840" cy="393480"/>
              </p14:xfrm>
            </p:contentPart>
          </mc:Choice>
          <mc:Fallback xmlns="">
            <p:pic>
              <p:nvPicPr>
                <p:cNvPr id="29696" name="墨迹 29695">
                  <a:extLst>
                    <a:ext uri="{FF2B5EF4-FFF2-40B4-BE49-F238E27FC236}">
                      <a16:creationId xmlns:a16="http://schemas.microsoft.com/office/drawing/2014/main" id="{3333D648-F7E1-2164-F596-772459CD10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83979" y="6024385"/>
                  <a:ext cx="1144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29697" name="墨迹 29696">
                  <a:extLst>
                    <a:ext uri="{FF2B5EF4-FFF2-40B4-BE49-F238E27FC236}">
                      <a16:creationId xmlns:a16="http://schemas.microsoft.com/office/drawing/2014/main" id="{8FBC7037-D54B-4F2F-2CBE-97D9E19FF998}"/>
                    </a:ext>
                  </a:extLst>
                </p14:cNvPr>
                <p14:cNvContentPartPr/>
                <p14:nvPr/>
              </p14:nvContentPartPr>
              <p14:xfrm>
                <a:off x="8021939" y="6023305"/>
                <a:ext cx="135720" cy="8280"/>
              </p14:xfrm>
            </p:contentPart>
          </mc:Choice>
          <mc:Fallback xmlns="">
            <p:pic>
              <p:nvPicPr>
                <p:cNvPr id="29697" name="墨迹 29696">
                  <a:extLst>
                    <a:ext uri="{FF2B5EF4-FFF2-40B4-BE49-F238E27FC236}">
                      <a16:creationId xmlns:a16="http://schemas.microsoft.com/office/drawing/2014/main" id="{8FBC7037-D54B-4F2F-2CBE-97D9E19FF9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3939" y="6005305"/>
                  <a:ext cx="171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29698" name="墨迹 29697">
                  <a:extLst>
                    <a:ext uri="{FF2B5EF4-FFF2-40B4-BE49-F238E27FC236}">
                      <a16:creationId xmlns:a16="http://schemas.microsoft.com/office/drawing/2014/main" id="{773A62FD-E2EE-48B5-754E-222A8EEF97AC}"/>
                    </a:ext>
                  </a:extLst>
                </p14:cNvPr>
                <p14:cNvContentPartPr/>
                <p14:nvPr/>
              </p14:nvContentPartPr>
              <p14:xfrm>
                <a:off x="8059739" y="6126985"/>
                <a:ext cx="44640" cy="360"/>
              </p14:xfrm>
            </p:contentPart>
          </mc:Choice>
          <mc:Fallback xmlns="">
            <p:pic>
              <p:nvPicPr>
                <p:cNvPr id="29698" name="墨迹 29697">
                  <a:extLst>
                    <a:ext uri="{FF2B5EF4-FFF2-40B4-BE49-F238E27FC236}">
                      <a16:creationId xmlns:a16="http://schemas.microsoft.com/office/drawing/2014/main" id="{773A62FD-E2EE-48B5-754E-222A8EEF97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41739" y="6108985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29700" name="墨迹 29699">
                  <a:extLst>
                    <a:ext uri="{FF2B5EF4-FFF2-40B4-BE49-F238E27FC236}">
                      <a16:creationId xmlns:a16="http://schemas.microsoft.com/office/drawing/2014/main" id="{9CFA04D3-2D7B-E316-1252-16CEACDC421F}"/>
                    </a:ext>
                  </a:extLst>
                </p14:cNvPr>
                <p14:cNvContentPartPr/>
                <p14:nvPr/>
              </p14:nvContentPartPr>
              <p14:xfrm>
                <a:off x="7963979" y="5966785"/>
                <a:ext cx="283680" cy="294840"/>
              </p14:xfrm>
            </p:contentPart>
          </mc:Choice>
          <mc:Fallback xmlns="">
            <p:pic>
              <p:nvPicPr>
                <p:cNvPr id="29700" name="墨迹 29699">
                  <a:extLst>
                    <a:ext uri="{FF2B5EF4-FFF2-40B4-BE49-F238E27FC236}">
                      <a16:creationId xmlns:a16="http://schemas.microsoft.com/office/drawing/2014/main" id="{9CFA04D3-2D7B-E316-1252-16CEACDC42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46339" y="5948785"/>
                  <a:ext cx="319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29701" name="墨迹 29700">
                  <a:extLst>
                    <a:ext uri="{FF2B5EF4-FFF2-40B4-BE49-F238E27FC236}">
                      <a16:creationId xmlns:a16="http://schemas.microsoft.com/office/drawing/2014/main" id="{A128C2FA-7C3A-A8F4-DF3A-D7FE7C60E479}"/>
                    </a:ext>
                  </a:extLst>
                </p14:cNvPr>
                <p14:cNvContentPartPr/>
                <p14:nvPr/>
              </p14:nvContentPartPr>
              <p14:xfrm>
                <a:off x="8050379" y="6324985"/>
                <a:ext cx="360" cy="40680"/>
              </p14:xfrm>
            </p:contentPart>
          </mc:Choice>
          <mc:Fallback xmlns="">
            <p:pic>
              <p:nvPicPr>
                <p:cNvPr id="29701" name="墨迹 29700">
                  <a:extLst>
                    <a:ext uri="{FF2B5EF4-FFF2-40B4-BE49-F238E27FC236}">
                      <a16:creationId xmlns:a16="http://schemas.microsoft.com/office/drawing/2014/main" id="{A128C2FA-7C3A-A8F4-DF3A-D7FE7C60E4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2379" y="6307345"/>
                  <a:ext cx="36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29702" name="墨迹 29701">
                  <a:extLst>
                    <a:ext uri="{FF2B5EF4-FFF2-40B4-BE49-F238E27FC236}">
                      <a16:creationId xmlns:a16="http://schemas.microsoft.com/office/drawing/2014/main" id="{0E47E397-8C94-59C4-7545-6CE82A198C71}"/>
                    </a:ext>
                  </a:extLst>
                </p14:cNvPr>
                <p14:cNvContentPartPr/>
                <p14:nvPr/>
              </p14:nvContentPartPr>
              <p14:xfrm>
                <a:off x="8069099" y="6315625"/>
                <a:ext cx="86760" cy="102960"/>
              </p14:xfrm>
            </p:contentPart>
          </mc:Choice>
          <mc:Fallback xmlns="">
            <p:pic>
              <p:nvPicPr>
                <p:cNvPr id="29702" name="墨迹 29701">
                  <a:extLst>
                    <a:ext uri="{FF2B5EF4-FFF2-40B4-BE49-F238E27FC236}">
                      <a16:creationId xmlns:a16="http://schemas.microsoft.com/office/drawing/2014/main" id="{0E47E397-8C94-59C4-7545-6CE82A198C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51099" y="6297985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29703" name="墨迹 29702">
                  <a:extLst>
                    <a:ext uri="{FF2B5EF4-FFF2-40B4-BE49-F238E27FC236}">
                      <a16:creationId xmlns:a16="http://schemas.microsoft.com/office/drawing/2014/main" id="{6B80C161-BAB1-447C-B3F9-DF64CB5ADE67}"/>
                    </a:ext>
                  </a:extLst>
                </p14:cNvPr>
                <p14:cNvContentPartPr/>
                <p14:nvPr/>
              </p14:nvContentPartPr>
              <p14:xfrm>
                <a:off x="8047139" y="6447745"/>
                <a:ext cx="50400" cy="93600"/>
              </p14:xfrm>
            </p:contentPart>
          </mc:Choice>
          <mc:Fallback xmlns="">
            <p:pic>
              <p:nvPicPr>
                <p:cNvPr id="29703" name="墨迹 29702">
                  <a:extLst>
                    <a:ext uri="{FF2B5EF4-FFF2-40B4-BE49-F238E27FC236}">
                      <a16:creationId xmlns:a16="http://schemas.microsoft.com/office/drawing/2014/main" id="{6B80C161-BAB1-447C-B3F9-DF64CB5ADE6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29139" y="6429745"/>
                  <a:ext cx="8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29704" name="墨迹 29703">
                  <a:extLst>
                    <a:ext uri="{FF2B5EF4-FFF2-40B4-BE49-F238E27FC236}">
                      <a16:creationId xmlns:a16="http://schemas.microsoft.com/office/drawing/2014/main" id="{06EEFC44-0F0F-E31E-A3D7-AB1704D210CB}"/>
                    </a:ext>
                  </a:extLst>
                </p14:cNvPr>
                <p14:cNvContentPartPr/>
                <p14:nvPr/>
              </p14:nvContentPartPr>
              <p14:xfrm>
                <a:off x="8182139" y="6522985"/>
                <a:ext cx="56880" cy="27720"/>
              </p14:xfrm>
            </p:contentPart>
          </mc:Choice>
          <mc:Fallback xmlns="">
            <p:pic>
              <p:nvPicPr>
                <p:cNvPr id="29704" name="墨迹 29703">
                  <a:extLst>
                    <a:ext uri="{FF2B5EF4-FFF2-40B4-BE49-F238E27FC236}">
                      <a16:creationId xmlns:a16="http://schemas.microsoft.com/office/drawing/2014/main" id="{06EEFC44-0F0F-E31E-A3D7-AB1704D210C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4139" y="6504985"/>
                  <a:ext cx="92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29706" name="墨迹 29705">
                  <a:extLst>
                    <a:ext uri="{FF2B5EF4-FFF2-40B4-BE49-F238E27FC236}">
                      <a16:creationId xmlns:a16="http://schemas.microsoft.com/office/drawing/2014/main" id="{851EAC6E-822A-044C-8F3D-E49C04F3EBCC}"/>
                    </a:ext>
                  </a:extLst>
                </p14:cNvPr>
                <p14:cNvContentPartPr/>
                <p14:nvPr/>
              </p14:nvContentPartPr>
              <p14:xfrm>
                <a:off x="2544899" y="6362425"/>
                <a:ext cx="90360" cy="129960"/>
              </p14:xfrm>
            </p:contentPart>
          </mc:Choice>
          <mc:Fallback xmlns="">
            <p:pic>
              <p:nvPicPr>
                <p:cNvPr id="29706" name="墨迹 29705">
                  <a:extLst>
                    <a:ext uri="{FF2B5EF4-FFF2-40B4-BE49-F238E27FC236}">
                      <a16:creationId xmlns:a16="http://schemas.microsoft.com/office/drawing/2014/main" id="{851EAC6E-822A-044C-8F3D-E49C04F3EB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26899" y="6344785"/>
                  <a:ext cx="126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29707" name="墨迹 29706">
                  <a:extLst>
                    <a:ext uri="{FF2B5EF4-FFF2-40B4-BE49-F238E27FC236}">
                      <a16:creationId xmlns:a16="http://schemas.microsoft.com/office/drawing/2014/main" id="{C0E838FE-FD7E-7F42-30C7-00E0387E763F}"/>
                    </a:ext>
                  </a:extLst>
                </p14:cNvPr>
                <p14:cNvContentPartPr/>
                <p14:nvPr/>
              </p14:nvContentPartPr>
              <p14:xfrm>
                <a:off x="2616899" y="6315625"/>
                <a:ext cx="366480" cy="208440"/>
              </p14:xfrm>
            </p:contentPart>
          </mc:Choice>
          <mc:Fallback xmlns="">
            <p:pic>
              <p:nvPicPr>
                <p:cNvPr id="29707" name="墨迹 29706">
                  <a:extLst>
                    <a:ext uri="{FF2B5EF4-FFF2-40B4-BE49-F238E27FC236}">
                      <a16:creationId xmlns:a16="http://schemas.microsoft.com/office/drawing/2014/main" id="{C0E838FE-FD7E-7F42-30C7-00E0387E76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99259" y="6297985"/>
                  <a:ext cx="402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29708" name="墨迹 29707">
                  <a:extLst>
                    <a:ext uri="{FF2B5EF4-FFF2-40B4-BE49-F238E27FC236}">
                      <a16:creationId xmlns:a16="http://schemas.microsoft.com/office/drawing/2014/main" id="{0DB25AA5-A3EE-2A41-502A-A5F9EF76FF17}"/>
                    </a:ext>
                  </a:extLst>
                </p14:cNvPr>
                <p14:cNvContentPartPr/>
                <p14:nvPr/>
              </p14:nvContentPartPr>
              <p14:xfrm>
                <a:off x="2650019" y="6636025"/>
                <a:ext cx="36720" cy="58320"/>
              </p14:xfrm>
            </p:contentPart>
          </mc:Choice>
          <mc:Fallback xmlns="">
            <p:pic>
              <p:nvPicPr>
                <p:cNvPr id="29708" name="墨迹 29707">
                  <a:extLst>
                    <a:ext uri="{FF2B5EF4-FFF2-40B4-BE49-F238E27FC236}">
                      <a16:creationId xmlns:a16="http://schemas.microsoft.com/office/drawing/2014/main" id="{0DB25AA5-A3EE-2A41-502A-A5F9EF76FF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32379" y="6618025"/>
                  <a:ext cx="72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29709" name="墨迹 29708">
                  <a:extLst>
                    <a:ext uri="{FF2B5EF4-FFF2-40B4-BE49-F238E27FC236}">
                      <a16:creationId xmlns:a16="http://schemas.microsoft.com/office/drawing/2014/main" id="{E8D5267A-7C2E-F5E9-AB54-43F7DFEC3B98}"/>
                    </a:ext>
                  </a:extLst>
                </p14:cNvPr>
                <p14:cNvContentPartPr/>
                <p14:nvPr/>
              </p14:nvContentPartPr>
              <p14:xfrm>
                <a:off x="2874659" y="6598585"/>
                <a:ext cx="109440" cy="103680"/>
              </p14:xfrm>
            </p:contentPart>
          </mc:Choice>
          <mc:Fallback xmlns="">
            <p:pic>
              <p:nvPicPr>
                <p:cNvPr id="29709" name="墨迹 29708">
                  <a:extLst>
                    <a:ext uri="{FF2B5EF4-FFF2-40B4-BE49-F238E27FC236}">
                      <a16:creationId xmlns:a16="http://schemas.microsoft.com/office/drawing/2014/main" id="{E8D5267A-7C2E-F5E9-AB54-43F7DFEC3B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57019" y="6580585"/>
                  <a:ext cx="145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29710" name="墨迹 29709">
                  <a:extLst>
                    <a:ext uri="{FF2B5EF4-FFF2-40B4-BE49-F238E27FC236}">
                      <a16:creationId xmlns:a16="http://schemas.microsoft.com/office/drawing/2014/main" id="{E5E834BE-75FF-E9FE-B499-43F113F94A04}"/>
                    </a:ext>
                  </a:extLst>
                </p14:cNvPr>
                <p14:cNvContentPartPr/>
                <p14:nvPr/>
              </p14:nvContentPartPr>
              <p14:xfrm>
                <a:off x="3127019" y="6249385"/>
                <a:ext cx="270000" cy="126000"/>
              </p14:xfrm>
            </p:contentPart>
          </mc:Choice>
          <mc:Fallback xmlns="">
            <p:pic>
              <p:nvPicPr>
                <p:cNvPr id="29710" name="墨迹 29709">
                  <a:extLst>
                    <a:ext uri="{FF2B5EF4-FFF2-40B4-BE49-F238E27FC236}">
                      <a16:creationId xmlns:a16="http://schemas.microsoft.com/office/drawing/2014/main" id="{E5E834BE-75FF-E9FE-B499-43F113F94A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09019" y="6231745"/>
                  <a:ext cx="305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29711" name="墨迹 29710">
                  <a:extLst>
                    <a:ext uri="{FF2B5EF4-FFF2-40B4-BE49-F238E27FC236}">
                      <a16:creationId xmlns:a16="http://schemas.microsoft.com/office/drawing/2014/main" id="{8F30D5FF-027F-0E6F-ECEC-FCB4044B4465}"/>
                    </a:ext>
                  </a:extLst>
                </p14:cNvPr>
                <p14:cNvContentPartPr/>
                <p14:nvPr/>
              </p14:nvContentPartPr>
              <p14:xfrm>
                <a:off x="3355619" y="6287185"/>
                <a:ext cx="57960" cy="170640"/>
              </p14:xfrm>
            </p:contentPart>
          </mc:Choice>
          <mc:Fallback xmlns="">
            <p:pic>
              <p:nvPicPr>
                <p:cNvPr id="29711" name="墨迹 29710">
                  <a:extLst>
                    <a:ext uri="{FF2B5EF4-FFF2-40B4-BE49-F238E27FC236}">
                      <a16:creationId xmlns:a16="http://schemas.microsoft.com/office/drawing/2014/main" id="{8F30D5FF-027F-0E6F-ECEC-FCB4044B44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37979" y="6269545"/>
                  <a:ext cx="93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29712" name="墨迹 29711">
                  <a:extLst>
                    <a:ext uri="{FF2B5EF4-FFF2-40B4-BE49-F238E27FC236}">
                      <a16:creationId xmlns:a16="http://schemas.microsoft.com/office/drawing/2014/main" id="{E51DF026-12CC-41F7-2934-11477742328F}"/>
                    </a:ext>
                  </a:extLst>
                </p14:cNvPr>
                <p14:cNvContentPartPr/>
                <p14:nvPr/>
              </p14:nvContentPartPr>
              <p14:xfrm>
                <a:off x="3186059" y="6457105"/>
                <a:ext cx="66240" cy="213480"/>
              </p14:xfrm>
            </p:contentPart>
          </mc:Choice>
          <mc:Fallback xmlns="">
            <p:pic>
              <p:nvPicPr>
                <p:cNvPr id="29712" name="墨迹 29711">
                  <a:extLst>
                    <a:ext uri="{FF2B5EF4-FFF2-40B4-BE49-F238E27FC236}">
                      <a16:creationId xmlns:a16="http://schemas.microsoft.com/office/drawing/2014/main" id="{E51DF026-12CC-41F7-2934-1147774232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68419" y="6439105"/>
                  <a:ext cx="101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29713" name="墨迹 29712">
                  <a:extLst>
                    <a:ext uri="{FF2B5EF4-FFF2-40B4-BE49-F238E27FC236}">
                      <a16:creationId xmlns:a16="http://schemas.microsoft.com/office/drawing/2014/main" id="{CEB52C66-A167-60F0-D67D-5966FB9C63E1}"/>
                    </a:ext>
                  </a:extLst>
                </p14:cNvPr>
                <p14:cNvContentPartPr/>
                <p14:nvPr/>
              </p14:nvContentPartPr>
              <p14:xfrm>
                <a:off x="3299099" y="6494905"/>
                <a:ext cx="77400" cy="250200"/>
              </p14:xfrm>
            </p:contentPart>
          </mc:Choice>
          <mc:Fallback xmlns="">
            <p:pic>
              <p:nvPicPr>
                <p:cNvPr id="29713" name="墨迹 29712">
                  <a:extLst>
                    <a:ext uri="{FF2B5EF4-FFF2-40B4-BE49-F238E27FC236}">
                      <a16:creationId xmlns:a16="http://schemas.microsoft.com/office/drawing/2014/main" id="{CEB52C66-A167-60F0-D67D-5966FB9C63E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81459" y="6476905"/>
                  <a:ext cx="113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29714" name="墨迹 29713">
                  <a:extLst>
                    <a:ext uri="{FF2B5EF4-FFF2-40B4-BE49-F238E27FC236}">
                      <a16:creationId xmlns:a16="http://schemas.microsoft.com/office/drawing/2014/main" id="{8ABE19FD-2BDE-5E94-0BCB-2F90BD226010}"/>
                    </a:ext>
                  </a:extLst>
                </p14:cNvPr>
                <p14:cNvContentPartPr/>
                <p14:nvPr/>
              </p14:nvContentPartPr>
              <p14:xfrm>
                <a:off x="3223499" y="6542065"/>
                <a:ext cx="102960" cy="58320"/>
              </p14:xfrm>
            </p:contentPart>
          </mc:Choice>
          <mc:Fallback xmlns="">
            <p:pic>
              <p:nvPicPr>
                <p:cNvPr id="29714" name="墨迹 29713">
                  <a:extLst>
                    <a:ext uri="{FF2B5EF4-FFF2-40B4-BE49-F238E27FC236}">
                      <a16:creationId xmlns:a16="http://schemas.microsoft.com/office/drawing/2014/main" id="{8ABE19FD-2BDE-5E94-0BCB-2F90BD2260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05499" y="6524065"/>
                  <a:ext cx="138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29715" name="墨迹 29714">
                  <a:extLst>
                    <a:ext uri="{FF2B5EF4-FFF2-40B4-BE49-F238E27FC236}">
                      <a16:creationId xmlns:a16="http://schemas.microsoft.com/office/drawing/2014/main" id="{48603872-AEC6-AB3F-0D4F-1A9772ADD8D8}"/>
                    </a:ext>
                  </a:extLst>
                </p14:cNvPr>
                <p14:cNvContentPartPr/>
                <p14:nvPr/>
              </p14:nvContentPartPr>
              <p14:xfrm>
                <a:off x="3242579" y="6626665"/>
                <a:ext cx="115920" cy="360"/>
              </p14:xfrm>
            </p:contentPart>
          </mc:Choice>
          <mc:Fallback xmlns="">
            <p:pic>
              <p:nvPicPr>
                <p:cNvPr id="29715" name="墨迹 29714">
                  <a:extLst>
                    <a:ext uri="{FF2B5EF4-FFF2-40B4-BE49-F238E27FC236}">
                      <a16:creationId xmlns:a16="http://schemas.microsoft.com/office/drawing/2014/main" id="{48603872-AEC6-AB3F-0D4F-1A9772ADD8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24939" y="6608665"/>
                  <a:ext cx="151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29716" name="墨迹 29715">
                  <a:extLst>
                    <a:ext uri="{FF2B5EF4-FFF2-40B4-BE49-F238E27FC236}">
                      <a16:creationId xmlns:a16="http://schemas.microsoft.com/office/drawing/2014/main" id="{10139F5D-922A-71A9-C7F5-1FBF7AB256C6}"/>
                    </a:ext>
                  </a:extLst>
                </p14:cNvPr>
                <p14:cNvContentPartPr/>
                <p14:nvPr/>
              </p14:nvContentPartPr>
              <p14:xfrm>
                <a:off x="3573779" y="6353065"/>
                <a:ext cx="168480" cy="75600"/>
              </p14:xfrm>
            </p:contentPart>
          </mc:Choice>
          <mc:Fallback xmlns="">
            <p:pic>
              <p:nvPicPr>
                <p:cNvPr id="29716" name="墨迹 29715">
                  <a:extLst>
                    <a:ext uri="{FF2B5EF4-FFF2-40B4-BE49-F238E27FC236}">
                      <a16:creationId xmlns:a16="http://schemas.microsoft.com/office/drawing/2014/main" id="{10139F5D-922A-71A9-C7F5-1FBF7AB256C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55779" y="6335425"/>
                  <a:ext cx="20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29717" name="墨迹 29716">
                  <a:extLst>
                    <a:ext uri="{FF2B5EF4-FFF2-40B4-BE49-F238E27FC236}">
                      <a16:creationId xmlns:a16="http://schemas.microsoft.com/office/drawing/2014/main" id="{D8CD9969-F6B5-8D4E-3526-E9E00070818A}"/>
                    </a:ext>
                  </a:extLst>
                </p14:cNvPr>
                <p14:cNvContentPartPr/>
                <p14:nvPr/>
              </p14:nvContentPartPr>
              <p14:xfrm>
                <a:off x="3534899" y="6418945"/>
                <a:ext cx="177840" cy="126360"/>
              </p14:xfrm>
            </p:contentPart>
          </mc:Choice>
          <mc:Fallback xmlns="">
            <p:pic>
              <p:nvPicPr>
                <p:cNvPr id="29717" name="墨迹 29716">
                  <a:extLst>
                    <a:ext uri="{FF2B5EF4-FFF2-40B4-BE49-F238E27FC236}">
                      <a16:creationId xmlns:a16="http://schemas.microsoft.com/office/drawing/2014/main" id="{D8CD9969-F6B5-8D4E-3526-E9E0007081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16899" y="6401305"/>
                  <a:ext cx="213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29718" name="墨迹 29717">
                  <a:extLst>
                    <a:ext uri="{FF2B5EF4-FFF2-40B4-BE49-F238E27FC236}">
                      <a16:creationId xmlns:a16="http://schemas.microsoft.com/office/drawing/2014/main" id="{041F5656-0436-265E-9B4E-71A1FEB8B4AB}"/>
                    </a:ext>
                  </a:extLst>
                </p14:cNvPr>
                <p14:cNvContentPartPr/>
                <p14:nvPr/>
              </p14:nvContentPartPr>
              <p14:xfrm>
                <a:off x="3574139" y="6636025"/>
                <a:ext cx="74160" cy="8640"/>
              </p14:xfrm>
            </p:contentPart>
          </mc:Choice>
          <mc:Fallback xmlns="">
            <p:pic>
              <p:nvPicPr>
                <p:cNvPr id="29718" name="墨迹 29717">
                  <a:extLst>
                    <a:ext uri="{FF2B5EF4-FFF2-40B4-BE49-F238E27FC236}">
                      <a16:creationId xmlns:a16="http://schemas.microsoft.com/office/drawing/2014/main" id="{041F5656-0436-265E-9B4E-71A1FEB8B4A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56499" y="6618025"/>
                  <a:ext cx="109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29719" name="墨迹 29718">
                  <a:extLst>
                    <a:ext uri="{FF2B5EF4-FFF2-40B4-BE49-F238E27FC236}">
                      <a16:creationId xmlns:a16="http://schemas.microsoft.com/office/drawing/2014/main" id="{7D8B6658-DBA7-91D0-D2E0-B3A1F9B58D10}"/>
                    </a:ext>
                  </a:extLst>
                </p14:cNvPr>
                <p14:cNvContentPartPr/>
                <p14:nvPr/>
              </p14:nvContentPartPr>
              <p14:xfrm>
                <a:off x="3544259" y="6579505"/>
                <a:ext cx="199800" cy="161280"/>
              </p14:xfrm>
            </p:contentPart>
          </mc:Choice>
          <mc:Fallback xmlns="">
            <p:pic>
              <p:nvPicPr>
                <p:cNvPr id="29719" name="墨迹 29718">
                  <a:extLst>
                    <a:ext uri="{FF2B5EF4-FFF2-40B4-BE49-F238E27FC236}">
                      <a16:creationId xmlns:a16="http://schemas.microsoft.com/office/drawing/2014/main" id="{7D8B6658-DBA7-91D0-D2E0-B3A1F9B58D1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26259" y="6561505"/>
                  <a:ext cx="235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29720" name="墨迹 29719">
                  <a:extLst>
                    <a:ext uri="{FF2B5EF4-FFF2-40B4-BE49-F238E27FC236}">
                      <a16:creationId xmlns:a16="http://schemas.microsoft.com/office/drawing/2014/main" id="{5CBA2D64-CA15-835C-F6F0-976713483164}"/>
                    </a:ext>
                  </a:extLst>
                </p14:cNvPr>
                <p14:cNvContentPartPr/>
                <p14:nvPr/>
              </p14:nvContentPartPr>
              <p14:xfrm>
                <a:off x="3911459" y="6353065"/>
                <a:ext cx="36000" cy="81360"/>
              </p14:xfrm>
            </p:contentPart>
          </mc:Choice>
          <mc:Fallback xmlns="">
            <p:pic>
              <p:nvPicPr>
                <p:cNvPr id="29720" name="墨迹 29719">
                  <a:extLst>
                    <a:ext uri="{FF2B5EF4-FFF2-40B4-BE49-F238E27FC236}">
                      <a16:creationId xmlns:a16="http://schemas.microsoft.com/office/drawing/2014/main" id="{5CBA2D64-CA15-835C-F6F0-97671348316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93819" y="6335425"/>
                  <a:ext cx="71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29721" name="墨迹 29720">
                  <a:extLst>
                    <a:ext uri="{FF2B5EF4-FFF2-40B4-BE49-F238E27FC236}">
                      <a16:creationId xmlns:a16="http://schemas.microsoft.com/office/drawing/2014/main" id="{C56BCD30-A5AC-DEE9-90D9-B88566A5E5FB}"/>
                    </a:ext>
                  </a:extLst>
                </p14:cNvPr>
                <p14:cNvContentPartPr/>
                <p14:nvPr/>
              </p14:nvContentPartPr>
              <p14:xfrm>
                <a:off x="3964739" y="6305905"/>
                <a:ext cx="128160" cy="177120"/>
              </p14:xfrm>
            </p:contentPart>
          </mc:Choice>
          <mc:Fallback xmlns="">
            <p:pic>
              <p:nvPicPr>
                <p:cNvPr id="29721" name="墨迹 29720">
                  <a:extLst>
                    <a:ext uri="{FF2B5EF4-FFF2-40B4-BE49-F238E27FC236}">
                      <a16:creationId xmlns:a16="http://schemas.microsoft.com/office/drawing/2014/main" id="{C56BCD30-A5AC-DEE9-90D9-B88566A5E5F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47099" y="6288265"/>
                  <a:ext cx="163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29722" name="墨迹 29721">
                  <a:extLst>
                    <a:ext uri="{FF2B5EF4-FFF2-40B4-BE49-F238E27FC236}">
                      <a16:creationId xmlns:a16="http://schemas.microsoft.com/office/drawing/2014/main" id="{85EF35C6-226B-06C6-C553-C9F94C59D616}"/>
                    </a:ext>
                  </a:extLst>
                </p14:cNvPr>
                <p14:cNvContentPartPr/>
                <p14:nvPr/>
              </p14:nvContentPartPr>
              <p14:xfrm>
                <a:off x="3996419" y="6381865"/>
                <a:ext cx="9720" cy="50400"/>
              </p14:xfrm>
            </p:contentPart>
          </mc:Choice>
          <mc:Fallback xmlns="">
            <p:pic>
              <p:nvPicPr>
                <p:cNvPr id="29722" name="墨迹 29721">
                  <a:extLst>
                    <a:ext uri="{FF2B5EF4-FFF2-40B4-BE49-F238E27FC236}">
                      <a16:creationId xmlns:a16="http://schemas.microsoft.com/office/drawing/2014/main" id="{85EF35C6-226B-06C6-C553-C9F94C59D61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78779" y="6363865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29723" name="墨迹 29722">
                  <a:extLst>
                    <a:ext uri="{FF2B5EF4-FFF2-40B4-BE49-F238E27FC236}">
                      <a16:creationId xmlns:a16="http://schemas.microsoft.com/office/drawing/2014/main" id="{08264FD5-FFC4-1FB8-A517-C1A15C157380}"/>
                    </a:ext>
                  </a:extLst>
                </p14:cNvPr>
                <p14:cNvContentPartPr/>
                <p14:nvPr/>
              </p14:nvContentPartPr>
              <p14:xfrm>
                <a:off x="3883379" y="6520825"/>
                <a:ext cx="171720" cy="2160"/>
              </p14:xfrm>
            </p:contentPart>
          </mc:Choice>
          <mc:Fallback xmlns="">
            <p:pic>
              <p:nvPicPr>
                <p:cNvPr id="29723" name="墨迹 29722">
                  <a:extLst>
                    <a:ext uri="{FF2B5EF4-FFF2-40B4-BE49-F238E27FC236}">
                      <a16:creationId xmlns:a16="http://schemas.microsoft.com/office/drawing/2014/main" id="{08264FD5-FFC4-1FB8-A517-C1A15C15738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65739" y="6503185"/>
                  <a:ext cx="207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29724" name="墨迹 29723">
                  <a:extLst>
                    <a:ext uri="{FF2B5EF4-FFF2-40B4-BE49-F238E27FC236}">
                      <a16:creationId xmlns:a16="http://schemas.microsoft.com/office/drawing/2014/main" id="{3B3272D4-6C58-BD60-556C-14B554C92D3E}"/>
                    </a:ext>
                  </a:extLst>
                </p14:cNvPr>
                <p14:cNvContentPartPr/>
                <p14:nvPr/>
              </p14:nvContentPartPr>
              <p14:xfrm>
                <a:off x="3996419" y="6579505"/>
                <a:ext cx="10080" cy="63720"/>
              </p14:xfrm>
            </p:contentPart>
          </mc:Choice>
          <mc:Fallback xmlns="">
            <p:pic>
              <p:nvPicPr>
                <p:cNvPr id="29724" name="墨迹 29723">
                  <a:extLst>
                    <a:ext uri="{FF2B5EF4-FFF2-40B4-BE49-F238E27FC236}">
                      <a16:creationId xmlns:a16="http://schemas.microsoft.com/office/drawing/2014/main" id="{3B3272D4-6C58-BD60-556C-14B554C92D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78419" y="6561505"/>
                  <a:ext cx="45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29725" name="墨迹 29724">
                  <a:extLst>
                    <a:ext uri="{FF2B5EF4-FFF2-40B4-BE49-F238E27FC236}">
                      <a16:creationId xmlns:a16="http://schemas.microsoft.com/office/drawing/2014/main" id="{ABBC8FDE-D287-7B23-0A5D-2E5DC8C0BF23}"/>
                    </a:ext>
                  </a:extLst>
                </p14:cNvPr>
                <p14:cNvContentPartPr/>
                <p14:nvPr/>
              </p14:nvContentPartPr>
              <p14:xfrm>
                <a:off x="4006139" y="6617305"/>
                <a:ext cx="25920" cy="360"/>
              </p14:xfrm>
            </p:contentPart>
          </mc:Choice>
          <mc:Fallback xmlns="">
            <p:pic>
              <p:nvPicPr>
                <p:cNvPr id="29725" name="墨迹 29724">
                  <a:extLst>
                    <a:ext uri="{FF2B5EF4-FFF2-40B4-BE49-F238E27FC236}">
                      <a16:creationId xmlns:a16="http://schemas.microsoft.com/office/drawing/2014/main" id="{ABBC8FDE-D287-7B23-0A5D-2E5DC8C0BF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88139" y="6599305"/>
                  <a:ext cx="61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29726" name="墨迹 29725">
                  <a:extLst>
                    <a:ext uri="{FF2B5EF4-FFF2-40B4-BE49-F238E27FC236}">
                      <a16:creationId xmlns:a16="http://schemas.microsoft.com/office/drawing/2014/main" id="{88A175F3-F92E-197D-3025-C0A2374A6AF0}"/>
                    </a:ext>
                  </a:extLst>
                </p14:cNvPr>
                <p14:cNvContentPartPr/>
                <p14:nvPr/>
              </p14:nvContentPartPr>
              <p14:xfrm>
                <a:off x="3867179" y="6551425"/>
                <a:ext cx="231840" cy="140040"/>
              </p14:xfrm>
            </p:contentPart>
          </mc:Choice>
          <mc:Fallback xmlns="">
            <p:pic>
              <p:nvPicPr>
                <p:cNvPr id="29726" name="墨迹 29725">
                  <a:extLst>
                    <a:ext uri="{FF2B5EF4-FFF2-40B4-BE49-F238E27FC236}">
                      <a16:creationId xmlns:a16="http://schemas.microsoft.com/office/drawing/2014/main" id="{88A175F3-F92E-197D-3025-C0A2374A6A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49179" y="6533425"/>
                  <a:ext cx="267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29727" name="墨迹 29726">
                  <a:extLst>
                    <a:ext uri="{FF2B5EF4-FFF2-40B4-BE49-F238E27FC236}">
                      <a16:creationId xmlns:a16="http://schemas.microsoft.com/office/drawing/2014/main" id="{A63BBE43-87B2-3C6C-2ADE-231F07509B00}"/>
                    </a:ext>
                  </a:extLst>
                </p14:cNvPr>
                <p14:cNvContentPartPr/>
                <p14:nvPr/>
              </p14:nvContentPartPr>
              <p14:xfrm>
                <a:off x="4204139" y="6362425"/>
                <a:ext cx="333720" cy="15840"/>
              </p14:xfrm>
            </p:contentPart>
          </mc:Choice>
          <mc:Fallback xmlns="">
            <p:pic>
              <p:nvPicPr>
                <p:cNvPr id="29727" name="墨迹 29726">
                  <a:extLst>
                    <a:ext uri="{FF2B5EF4-FFF2-40B4-BE49-F238E27FC236}">
                      <a16:creationId xmlns:a16="http://schemas.microsoft.com/office/drawing/2014/main" id="{A63BBE43-87B2-3C6C-2ADE-231F07509B0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86499" y="6344785"/>
                  <a:ext cx="369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29728" name="墨迹 29727">
                  <a:extLst>
                    <a:ext uri="{FF2B5EF4-FFF2-40B4-BE49-F238E27FC236}">
                      <a16:creationId xmlns:a16="http://schemas.microsoft.com/office/drawing/2014/main" id="{FA4BB65E-7D6E-03BB-2F97-E1782EA1209A}"/>
                    </a:ext>
                  </a:extLst>
                </p14:cNvPr>
                <p14:cNvContentPartPr/>
                <p14:nvPr/>
              </p14:nvContentPartPr>
              <p14:xfrm>
                <a:off x="4218899" y="6307705"/>
                <a:ext cx="271800" cy="367200"/>
              </p14:xfrm>
            </p:contentPart>
          </mc:Choice>
          <mc:Fallback xmlns="">
            <p:pic>
              <p:nvPicPr>
                <p:cNvPr id="29728" name="墨迹 29727">
                  <a:extLst>
                    <a:ext uri="{FF2B5EF4-FFF2-40B4-BE49-F238E27FC236}">
                      <a16:creationId xmlns:a16="http://schemas.microsoft.com/office/drawing/2014/main" id="{FA4BB65E-7D6E-03BB-2F97-E1782EA120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00899" y="6290065"/>
                  <a:ext cx="3074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29729" name="墨迹 29728">
                  <a:extLst>
                    <a:ext uri="{FF2B5EF4-FFF2-40B4-BE49-F238E27FC236}">
                      <a16:creationId xmlns:a16="http://schemas.microsoft.com/office/drawing/2014/main" id="{4F5D23EF-8C9F-6357-7102-DA98A10ADA04}"/>
                    </a:ext>
                  </a:extLst>
                </p14:cNvPr>
                <p14:cNvContentPartPr/>
                <p14:nvPr/>
              </p14:nvContentPartPr>
              <p14:xfrm>
                <a:off x="4177859" y="6598585"/>
                <a:ext cx="384120" cy="165240"/>
              </p14:xfrm>
            </p:contentPart>
          </mc:Choice>
          <mc:Fallback xmlns="">
            <p:pic>
              <p:nvPicPr>
                <p:cNvPr id="29729" name="墨迹 29728">
                  <a:extLst>
                    <a:ext uri="{FF2B5EF4-FFF2-40B4-BE49-F238E27FC236}">
                      <a16:creationId xmlns:a16="http://schemas.microsoft.com/office/drawing/2014/main" id="{4F5D23EF-8C9F-6357-7102-DA98A10ADA0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60219" y="6580585"/>
                  <a:ext cx="419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29730" name="墨迹 29729">
                  <a:extLst>
                    <a:ext uri="{FF2B5EF4-FFF2-40B4-BE49-F238E27FC236}">
                      <a16:creationId xmlns:a16="http://schemas.microsoft.com/office/drawing/2014/main" id="{36E24AB4-1332-13B0-8695-FA214BCC7830}"/>
                    </a:ext>
                  </a:extLst>
                </p14:cNvPr>
                <p14:cNvContentPartPr/>
                <p14:nvPr/>
              </p14:nvContentPartPr>
              <p14:xfrm>
                <a:off x="4609499" y="6560065"/>
                <a:ext cx="317520" cy="19800"/>
              </p14:xfrm>
            </p:contentPart>
          </mc:Choice>
          <mc:Fallback xmlns="">
            <p:pic>
              <p:nvPicPr>
                <p:cNvPr id="29730" name="墨迹 29729">
                  <a:extLst>
                    <a:ext uri="{FF2B5EF4-FFF2-40B4-BE49-F238E27FC236}">
                      <a16:creationId xmlns:a16="http://schemas.microsoft.com/office/drawing/2014/main" id="{36E24AB4-1332-13B0-8695-FA214BCC78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91499" y="6542065"/>
                  <a:ext cx="353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29731" name="墨迹 29730">
                  <a:extLst>
                    <a:ext uri="{FF2B5EF4-FFF2-40B4-BE49-F238E27FC236}">
                      <a16:creationId xmlns:a16="http://schemas.microsoft.com/office/drawing/2014/main" id="{3D3C2160-ED8F-4953-9721-F9EA271339A7}"/>
                    </a:ext>
                  </a:extLst>
                </p14:cNvPr>
                <p14:cNvContentPartPr/>
                <p14:nvPr/>
              </p14:nvContentPartPr>
              <p14:xfrm>
                <a:off x="4926659" y="6418945"/>
                <a:ext cx="89280" cy="265320"/>
              </p14:xfrm>
            </p:contentPart>
          </mc:Choice>
          <mc:Fallback xmlns="">
            <p:pic>
              <p:nvPicPr>
                <p:cNvPr id="29731" name="墨迹 29730">
                  <a:extLst>
                    <a:ext uri="{FF2B5EF4-FFF2-40B4-BE49-F238E27FC236}">
                      <a16:creationId xmlns:a16="http://schemas.microsoft.com/office/drawing/2014/main" id="{3D3C2160-ED8F-4953-9721-F9EA271339A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08659" y="6401305"/>
                  <a:ext cx="124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29732" name="墨迹 29731">
                  <a:extLst>
                    <a:ext uri="{FF2B5EF4-FFF2-40B4-BE49-F238E27FC236}">
                      <a16:creationId xmlns:a16="http://schemas.microsoft.com/office/drawing/2014/main" id="{9F87EDCE-7B71-DAD6-8805-65AAC90E753D}"/>
                    </a:ext>
                  </a:extLst>
                </p14:cNvPr>
                <p14:cNvContentPartPr/>
                <p14:nvPr/>
              </p14:nvContentPartPr>
              <p14:xfrm>
                <a:off x="5024219" y="6562945"/>
                <a:ext cx="102600" cy="96840"/>
              </p14:xfrm>
            </p:contentPart>
          </mc:Choice>
          <mc:Fallback xmlns="">
            <p:pic>
              <p:nvPicPr>
                <p:cNvPr id="29732" name="墨迹 29731">
                  <a:extLst>
                    <a:ext uri="{FF2B5EF4-FFF2-40B4-BE49-F238E27FC236}">
                      <a16:creationId xmlns:a16="http://schemas.microsoft.com/office/drawing/2014/main" id="{9F87EDCE-7B71-DAD6-8805-65AAC90E75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06219" y="6544945"/>
                  <a:ext cx="138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29733" name="墨迹 29732">
                  <a:extLst>
                    <a:ext uri="{FF2B5EF4-FFF2-40B4-BE49-F238E27FC236}">
                      <a16:creationId xmlns:a16="http://schemas.microsoft.com/office/drawing/2014/main" id="{420D436E-6592-2EF6-2970-0DE242C73669}"/>
                    </a:ext>
                  </a:extLst>
                </p14:cNvPr>
                <p14:cNvContentPartPr/>
                <p14:nvPr/>
              </p14:nvContentPartPr>
              <p14:xfrm>
                <a:off x="5033579" y="6664465"/>
                <a:ext cx="18720" cy="126000"/>
              </p14:xfrm>
            </p:contentPart>
          </mc:Choice>
          <mc:Fallback xmlns="">
            <p:pic>
              <p:nvPicPr>
                <p:cNvPr id="29733" name="墨迹 29732">
                  <a:extLst>
                    <a:ext uri="{FF2B5EF4-FFF2-40B4-BE49-F238E27FC236}">
                      <a16:creationId xmlns:a16="http://schemas.microsoft.com/office/drawing/2014/main" id="{420D436E-6592-2EF6-2970-0DE242C736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15579" y="6646825"/>
                  <a:ext cx="54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29734" name="墨迹 29733">
                  <a:extLst>
                    <a:ext uri="{FF2B5EF4-FFF2-40B4-BE49-F238E27FC236}">
                      <a16:creationId xmlns:a16="http://schemas.microsoft.com/office/drawing/2014/main" id="{5CA6FEFA-0F8E-4A75-C6D0-5E5CC6D483E7}"/>
                    </a:ext>
                  </a:extLst>
                </p14:cNvPr>
                <p14:cNvContentPartPr/>
                <p14:nvPr/>
              </p14:nvContentPartPr>
              <p14:xfrm>
                <a:off x="5159939" y="6416785"/>
                <a:ext cx="271440" cy="282600"/>
              </p14:xfrm>
            </p:contentPart>
          </mc:Choice>
          <mc:Fallback xmlns="">
            <p:pic>
              <p:nvPicPr>
                <p:cNvPr id="29734" name="墨迹 29733">
                  <a:extLst>
                    <a:ext uri="{FF2B5EF4-FFF2-40B4-BE49-F238E27FC236}">
                      <a16:creationId xmlns:a16="http://schemas.microsoft.com/office/drawing/2014/main" id="{5CA6FEFA-0F8E-4A75-C6D0-5E5CC6D483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41939" y="6398785"/>
                  <a:ext cx="307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29735" name="墨迹 29734">
                  <a:extLst>
                    <a:ext uri="{FF2B5EF4-FFF2-40B4-BE49-F238E27FC236}">
                      <a16:creationId xmlns:a16="http://schemas.microsoft.com/office/drawing/2014/main" id="{D6045E05-520E-7CB4-F255-FE9A6B82979F}"/>
                    </a:ext>
                  </a:extLst>
                </p14:cNvPr>
                <p14:cNvContentPartPr/>
                <p14:nvPr/>
              </p14:nvContentPartPr>
              <p14:xfrm>
                <a:off x="5259659" y="6615865"/>
                <a:ext cx="242280" cy="77400"/>
              </p14:xfrm>
            </p:contentPart>
          </mc:Choice>
          <mc:Fallback xmlns="">
            <p:pic>
              <p:nvPicPr>
                <p:cNvPr id="29735" name="墨迹 29734">
                  <a:extLst>
                    <a:ext uri="{FF2B5EF4-FFF2-40B4-BE49-F238E27FC236}">
                      <a16:creationId xmlns:a16="http://schemas.microsoft.com/office/drawing/2014/main" id="{D6045E05-520E-7CB4-F255-FE9A6B82979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42019" y="6597865"/>
                  <a:ext cx="277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29736" name="墨迹 29735">
                  <a:extLst>
                    <a:ext uri="{FF2B5EF4-FFF2-40B4-BE49-F238E27FC236}">
                      <a16:creationId xmlns:a16="http://schemas.microsoft.com/office/drawing/2014/main" id="{E7059E4A-9072-6627-4BF5-FC6910066398}"/>
                    </a:ext>
                  </a:extLst>
                </p14:cNvPr>
                <p14:cNvContentPartPr/>
                <p14:nvPr/>
              </p14:nvContentPartPr>
              <p14:xfrm>
                <a:off x="5330579" y="6711625"/>
                <a:ext cx="24120" cy="93600"/>
              </p14:xfrm>
            </p:contentPart>
          </mc:Choice>
          <mc:Fallback xmlns="">
            <p:pic>
              <p:nvPicPr>
                <p:cNvPr id="29736" name="墨迹 29735">
                  <a:extLst>
                    <a:ext uri="{FF2B5EF4-FFF2-40B4-BE49-F238E27FC236}">
                      <a16:creationId xmlns:a16="http://schemas.microsoft.com/office/drawing/2014/main" id="{E7059E4A-9072-6627-4BF5-FC691006639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12579" y="6693985"/>
                  <a:ext cx="59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29737" name="墨迹 29736">
                  <a:extLst>
                    <a:ext uri="{FF2B5EF4-FFF2-40B4-BE49-F238E27FC236}">
                      <a16:creationId xmlns:a16="http://schemas.microsoft.com/office/drawing/2014/main" id="{05E547D4-FDE9-387C-8FDD-D3CFE81CB085}"/>
                    </a:ext>
                  </a:extLst>
                </p14:cNvPr>
                <p14:cNvContentPartPr/>
                <p14:nvPr/>
              </p14:nvContentPartPr>
              <p14:xfrm>
                <a:off x="5458019" y="6758425"/>
                <a:ext cx="71280" cy="45000"/>
              </p14:xfrm>
            </p:contentPart>
          </mc:Choice>
          <mc:Fallback xmlns="">
            <p:pic>
              <p:nvPicPr>
                <p:cNvPr id="29737" name="墨迹 29736">
                  <a:extLst>
                    <a:ext uri="{FF2B5EF4-FFF2-40B4-BE49-F238E27FC236}">
                      <a16:creationId xmlns:a16="http://schemas.microsoft.com/office/drawing/2014/main" id="{05E547D4-FDE9-387C-8FDD-D3CFE81CB0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40019" y="6740785"/>
                  <a:ext cx="106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29738" name="墨迹 29737">
                  <a:extLst>
                    <a:ext uri="{FF2B5EF4-FFF2-40B4-BE49-F238E27FC236}">
                      <a16:creationId xmlns:a16="http://schemas.microsoft.com/office/drawing/2014/main" id="{B2183F3A-641C-105F-E149-F3944B70F6FB}"/>
                    </a:ext>
                  </a:extLst>
                </p14:cNvPr>
                <p14:cNvContentPartPr/>
                <p14:nvPr/>
              </p14:nvContentPartPr>
              <p14:xfrm>
                <a:off x="5556659" y="6447745"/>
                <a:ext cx="165240" cy="341640"/>
              </p14:xfrm>
            </p:contentPart>
          </mc:Choice>
          <mc:Fallback xmlns="">
            <p:pic>
              <p:nvPicPr>
                <p:cNvPr id="29738" name="墨迹 29737">
                  <a:extLst>
                    <a:ext uri="{FF2B5EF4-FFF2-40B4-BE49-F238E27FC236}">
                      <a16:creationId xmlns:a16="http://schemas.microsoft.com/office/drawing/2014/main" id="{B2183F3A-641C-105F-E149-F3944B70F6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39019" y="6429745"/>
                  <a:ext cx="200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29739" name="墨迹 29738">
                  <a:extLst>
                    <a:ext uri="{FF2B5EF4-FFF2-40B4-BE49-F238E27FC236}">
                      <a16:creationId xmlns:a16="http://schemas.microsoft.com/office/drawing/2014/main" id="{B5937E24-7524-E2F0-3997-C26256EF8466}"/>
                    </a:ext>
                  </a:extLst>
                </p14:cNvPr>
                <p14:cNvContentPartPr/>
                <p14:nvPr/>
              </p14:nvContentPartPr>
              <p14:xfrm>
                <a:off x="5684099" y="6636025"/>
                <a:ext cx="55080" cy="222840"/>
              </p14:xfrm>
            </p:contentPart>
          </mc:Choice>
          <mc:Fallback xmlns="">
            <p:pic>
              <p:nvPicPr>
                <p:cNvPr id="29739" name="墨迹 29738">
                  <a:extLst>
                    <a:ext uri="{FF2B5EF4-FFF2-40B4-BE49-F238E27FC236}">
                      <a16:creationId xmlns:a16="http://schemas.microsoft.com/office/drawing/2014/main" id="{B5937E24-7524-E2F0-3997-C26256EF846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66459" y="6618025"/>
                  <a:ext cx="90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29740" name="墨迹 29739">
                  <a:extLst>
                    <a:ext uri="{FF2B5EF4-FFF2-40B4-BE49-F238E27FC236}">
                      <a16:creationId xmlns:a16="http://schemas.microsoft.com/office/drawing/2014/main" id="{059F1661-3D1D-9183-A086-EA8179171418}"/>
                    </a:ext>
                  </a:extLst>
                </p14:cNvPr>
                <p14:cNvContentPartPr/>
                <p14:nvPr/>
              </p14:nvContentPartPr>
              <p14:xfrm>
                <a:off x="5787779" y="6550118"/>
                <a:ext cx="203760" cy="48600"/>
              </p14:xfrm>
            </p:contentPart>
          </mc:Choice>
          <mc:Fallback xmlns="">
            <p:pic>
              <p:nvPicPr>
                <p:cNvPr id="29740" name="墨迹 29739">
                  <a:extLst>
                    <a:ext uri="{FF2B5EF4-FFF2-40B4-BE49-F238E27FC236}">
                      <a16:creationId xmlns:a16="http://schemas.microsoft.com/office/drawing/2014/main" id="{059F1661-3D1D-9183-A086-EA817917141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70139" y="6532118"/>
                  <a:ext cx="239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29741" name="墨迹 29740">
                  <a:extLst>
                    <a:ext uri="{FF2B5EF4-FFF2-40B4-BE49-F238E27FC236}">
                      <a16:creationId xmlns:a16="http://schemas.microsoft.com/office/drawing/2014/main" id="{2C6F4086-2B1C-6417-3BD8-E9A6899CE5E6}"/>
                    </a:ext>
                  </a:extLst>
                </p14:cNvPr>
                <p14:cNvContentPartPr/>
                <p14:nvPr/>
              </p14:nvContentPartPr>
              <p14:xfrm>
                <a:off x="5866259" y="6475958"/>
                <a:ext cx="25200" cy="294840"/>
              </p14:xfrm>
            </p:contentPart>
          </mc:Choice>
          <mc:Fallback xmlns="">
            <p:pic>
              <p:nvPicPr>
                <p:cNvPr id="29741" name="墨迹 29740">
                  <a:extLst>
                    <a:ext uri="{FF2B5EF4-FFF2-40B4-BE49-F238E27FC236}">
                      <a16:creationId xmlns:a16="http://schemas.microsoft.com/office/drawing/2014/main" id="{2C6F4086-2B1C-6417-3BD8-E9A6899CE5E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48619" y="6457958"/>
                  <a:ext cx="60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29742" name="墨迹 29741">
                  <a:extLst>
                    <a:ext uri="{FF2B5EF4-FFF2-40B4-BE49-F238E27FC236}">
                      <a16:creationId xmlns:a16="http://schemas.microsoft.com/office/drawing/2014/main" id="{C7C423DB-5380-BEAC-E3A3-EABAB43B0001}"/>
                    </a:ext>
                  </a:extLst>
                </p14:cNvPr>
                <p14:cNvContentPartPr/>
                <p14:nvPr/>
              </p14:nvContentPartPr>
              <p14:xfrm>
                <a:off x="5731259" y="6626798"/>
                <a:ext cx="232560" cy="151560"/>
              </p14:xfrm>
            </p:contentPart>
          </mc:Choice>
          <mc:Fallback xmlns="">
            <p:pic>
              <p:nvPicPr>
                <p:cNvPr id="29742" name="墨迹 29741">
                  <a:extLst>
                    <a:ext uri="{FF2B5EF4-FFF2-40B4-BE49-F238E27FC236}">
                      <a16:creationId xmlns:a16="http://schemas.microsoft.com/office/drawing/2014/main" id="{C7C423DB-5380-BEAC-E3A3-EABAB43B000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13619" y="6608798"/>
                  <a:ext cx="268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29743" name="墨迹 29742">
                  <a:extLst>
                    <a:ext uri="{FF2B5EF4-FFF2-40B4-BE49-F238E27FC236}">
                      <a16:creationId xmlns:a16="http://schemas.microsoft.com/office/drawing/2014/main" id="{776C8E58-99BB-1B0E-A32D-24EFDA3583AD}"/>
                    </a:ext>
                  </a:extLst>
                </p14:cNvPr>
                <p14:cNvContentPartPr/>
                <p14:nvPr/>
              </p14:nvContentPartPr>
              <p14:xfrm>
                <a:off x="6117539" y="6595478"/>
                <a:ext cx="154080" cy="41040"/>
              </p14:xfrm>
            </p:contentPart>
          </mc:Choice>
          <mc:Fallback xmlns="">
            <p:pic>
              <p:nvPicPr>
                <p:cNvPr id="29743" name="墨迹 29742">
                  <a:extLst>
                    <a:ext uri="{FF2B5EF4-FFF2-40B4-BE49-F238E27FC236}">
                      <a16:creationId xmlns:a16="http://schemas.microsoft.com/office/drawing/2014/main" id="{776C8E58-99BB-1B0E-A32D-24EFDA3583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99539" y="6577838"/>
                  <a:ext cx="189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29744" name="墨迹 29743">
                  <a:extLst>
                    <a:ext uri="{FF2B5EF4-FFF2-40B4-BE49-F238E27FC236}">
                      <a16:creationId xmlns:a16="http://schemas.microsoft.com/office/drawing/2014/main" id="{2607B628-5C8D-D746-CF18-28DE12F2AFD4}"/>
                    </a:ext>
                  </a:extLst>
                </p14:cNvPr>
                <p14:cNvContentPartPr/>
                <p14:nvPr/>
              </p14:nvContentPartPr>
              <p14:xfrm>
                <a:off x="6089099" y="6645518"/>
                <a:ext cx="105480" cy="141840"/>
              </p14:xfrm>
            </p:contentPart>
          </mc:Choice>
          <mc:Fallback xmlns="">
            <p:pic>
              <p:nvPicPr>
                <p:cNvPr id="29744" name="墨迹 29743">
                  <a:extLst>
                    <a:ext uri="{FF2B5EF4-FFF2-40B4-BE49-F238E27FC236}">
                      <a16:creationId xmlns:a16="http://schemas.microsoft.com/office/drawing/2014/main" id="{2607B628-5C8D-D746-CF18-28DE12F2AF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71099" y="6627518"/>
                  <a:ext cx="141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29745" name="墨迹 29744">
                  <a:extLst>
                    <a:ext uri="{FF2B5EF4-FFF2-40B4-BE49-F238E27FC236}">
                      <a16:creationId xmlns:a16="http://schemas.microsoft.com/office/drawing/2014/main" id="{3734AC7D-AC8D-6ED8-0169-EB2CFDB93452}"/>
                    </a:ext>
                  </a:extLst>
                </p14:cNvPr>
                <p14:cNvContentPartPr/>
                <p14:nvPr/>
              </p14:nvContentPartPr>
              <p14:xfrm>
                <a:off x="6211859" y="6570278"/>
                <a:ext cx="143280" cy="200160"/>
              </p14:xfrm>
            </p:contentPart>
          </mc:Choice>
          <mc:Fallback xmlns="">
            <p:pic>
              <p:nvPicPr>
                <p:cNvPr id="29745" name="墨迹 29744">
                  <a:extLst>
                    <a:ext uri="{FF2B5EF4-FFF2-40B4-BE49-F238E27FC236}">
                      <a16:creationId xmlns:a16="http://schemas.microsoft.com/office/drawing/2014/main" id="{3734AC7D-AC8D-6ED8-0169-EB2CFDB9345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94219" y="6552278"/>
                  <a:ext cx="178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29746" name="墨迹 29745">
                  <a:extLst>
                    <a:ext uri="{FF2B5EF4-FFF2-40B4-BE49-F238E27FC236}">
                      <a16:creationId xmlns:a16="http://schemas.microsoft.com/office/drawing/2014/main" id="{A7B89B7F-920A-88AD-2A81-FF7306E46D32}"/>
                    </a:ext>
                  </a:extLst>
                </p14:cNvPr>
                <p14:cNvContentPartPr/>
                <p14:nvPr/>
              </p14:nvContentPartPr>
              <p14:xfrm>
                <a:off x="6277019" y="6645518"/>
                <a:ext cx="67320" cy="113400"/>
              </p14:xfrm>
            </p:contentPart>
          </mc:Choice>
          <mc:Fallback xmlns="">
            <p:pic>
              <p:nvPicPr>
                <p:cNvPr id="29746" name="墨迹 29745">
                  <a:extLst>
                    <a:ext uri="{FF2B5EF4-FFF2-40B4-BE49-F238E27FC236}">
                      <a16:creationId xmlns:a16="http://schemas.microsoft.com/office/drawing/2014/main" id="{A7B89B7F-920A-88AD-2A81-FF7306E46D3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59019" y="6627518"/>
                  <a:ext cx="102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29747" name="墨迹 29746">
                  <a:extLst>
                    <a:ext uri="{FF2B5EF4-FFF2-40B4-BE49-F238E27FC236}">
                      <a16:creationId xmlns:a16="http://schemas.microsoft.com/office/drawing/2014/main" id="{A8679019-07A5-43EE-3A15-4B83EBFD248A}"/>
                    </a:ext>
                  </a:extLst>
                </p14:cNvPr>
                <p14:cNvContentPartPr/>
                <p14:nvPr/>
              </p14:nvContentPartPr>
              <p14:xfrm>
                <a:off x="6296819" y="6504398"/>
                <a:ext cx="38880" cy="94320"/>
              </p14:xfrm>
            </p:contentPart>
          </mc:Choice>
          <mc:Fallback xmlns="">
            <p:pic>
              <p:nvPicPr>
                <p:cNvPr id="29747" name="墨迹 29746">
                  <a:extLst>
                    <a:ext uri="{FF2B5EF4-FFF2-40B4-BE49-F238E27FC236}">
                      <a16:creationId xmlns:a16="http://schemas.microsoft.com/office/drawing/2014/main" id="{A8679019-07A5-43EE-3A15-4B83EBFD248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79179" y="6486398"/>
                  <a:ext cx="74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29748" name="墨迹 29747">
                  <a:extLst>
                    <a:ext uri="{FF2B5EF4-FFF2-40B4-BE49-F238E27FC236}">
                      <a16:creationId xmlns:a16="http://schemas.microsoft.com/office/drawing/2014/main" id="{212B4696-4423-19A1-F659-24C048BDB8E0}"/>
                    </a:ext>
                  </a:extLst>
                </p14:cNvPr>
                <p14:cNvContentPartPr/>
                <p14:nvPr/>
              </p14:nvContentPartPr>
              <p14:xfrm>
                <a:off x="6458099" y="6617438"/>
                <a:ext cx="66960" cy="171720"/>
              </p14:xfrm>
            </p:contentPart>
          </mc:Choice>
          <mc:Fallback xmlns="">
            <p:pic>
              <p:nvPicPr>
                <p:cNvPr id="29748" name="墨迹 29747">
                  <a:extLst>
                    <a:ext uri="{FF2B5EF4-FFF2-40B4-BE49-F238E27FC236}">
                      <a16:creationId xmlns:a16="http://schemas.microsoft.com/office/drawing/2014/main" id="{212B4696-4423-19A1-F659-24C048BDB8E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40459" y="6599438"/>
                  <a:ext cx="102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29749" name="墨迹 29748">
                  <a:extLst>
                    <a:ext uri="{FF2B5EF4-FFF2-40B4-BE49-F238E27FC236}">
                      <a16:creationId xmlns:a16="http://schemas.microsoft.com/office/drawing/2014/main" id="{C9365E64-06DC-5D58-9EE8-356A1AC954A0}"/>
                    </a:ext>
                  </a:extLst>
                </p14:cNvPr>
                <p14:cNvContentPartPr/>
                <p14:nvPr/>
              </p14:nvContentPartPr>
              <p14:xfrm>
                <a:off x="6554579" y="6502958"/>
                <a:ext cx="464760" cy="389880"/>
              </p14:xfrm>
            </p:contentPart>
          </mc:Choice>
          <mc:Fallback xmlns="">
            <p:pic>
              <p:nvPicPr>
                <p:cNvPr id="29749" name="墨迹 29748">
                  <a:extLst>
                    <a:ext uri="{FF2B5EF4-FFF2-40B4-BE49-F238E27FC236}">
                      <a16:creationId xmlns:a16="http://schemas.microsoft.com/office/drawing/2014/main" id="{C9365E64-06DC-5D58-9EE8-356A1AC954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36579" y="6485318"/>
                  <a:ext cx="500400" cy="425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7800E7C0-56F0-46F3-8160-B5578791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6892AF-120E-4308-B288-FFF933120422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EDCD1B5-45A3-43CF-8832-95FCB3252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2.1.2 </a:t>
            </a:r>
            <a:r>
              <a:rPr lang="zh-CN" altLang="en-US" b="1"/>
              <a:t>关系模式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0413784-5350-4C95-84D3-68B484EE8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/>
            <a:r>
              <a:rPr lang="zh-CN" altLang="en-US" sz="4000"/>
              <a:t>什么是关系模式</a:t>
            </a:r>
            <a:r>
              <a:rPr lang="en-US" altLang="zh-CN" sz="4000"/>
              <a:t>?</a:t>
            </a:r>
          </a:p>
          <a:p>
            <a:pPr eaLnBrk="1" hangingPunct="1"/>
            <a:r>
              <a:rPr lang="zh-CN" altLang="en-US" sz="4000"/>
              <a:t>定义关系模式</a:t>
            </a:r>
          </a:p>
          <a:p>
            <a:pPr eaLnBrk="1" hangingPunct="1"/>
            <a:r>
              <a:rPr lang="zh-CN" altLang="en-US" sz="4000"/>
              <a:t>关系模式与关系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AB8C56DA-6225-4DBD-A3CF-ACE00641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0F258A-386A-4A3E-93A7-36A270029060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D9F873D-BDB9-4561-9D7B-01C478B34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 b="1"/>
              <a:t>．什么是关系模式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146C765-C5F7-477F-9D7E-5D11AEA06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关系模式（</a:t>
            </a:r>
            <a:r>
              <a:rPr lang="en-US" altLang="zh-CN" sz="3600"/>
              <a:t>Relation Schema</a:t>
            </a:r>
            <a:r>
              <a:rPr lang="zh-CN" altLang="en-US" sz="3600"/>
              <a:t>）是型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关系是值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关系模式是对关系的描述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元组集合的结构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属性构成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属性来自的域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属性与域之间的映像关系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元组语义以及完整性约束条件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属性间的数据依赖关系集合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459A5C73-A6A3-4258-A3F6-0C0EF887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1ED257-2FB8-48C8-B7FC-2BD54ECF184F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0739917-9570-4DA4-8A68-98AC5C099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 b="1"/>
              <a:t>．定义关系模式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18A46D0-07E8-49B2-B80F-C9E4B23D5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3600" dirty="0"/>
              <a:t>关系模式可以形式化地表示为：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 b="1" i="1" dirty="0"/>
              <a:t>  </a:t>
            </a:r>
            <a:r>
              <a:rPr lang="en-US" altLang="zh-CN" sz="3600" b="1" i="1" dirty="0"/>
              <a:t>R </a:t>
            </a:r>
            <a:r>
              <a:rPr lang="en-US" altLang="zh-CN" sz="3600" dirty="0"/>
              <a:t>(</a:t>
            </a:r>
            <a:r>
              <a:rPr lang="en-US" altLang="zh-CN" sz="3600" b="1" i="1" dirty="0"/>
              <a:t>U, D, DOM, F</a:t>
            </a:r>
            <a:r>
              <a:rPr lang="en-US" altLang="zh-CN" sz="3600" b="1" dirty="0"/>
              <a:t>)</a:t>
            </a:r>
            <a:endParaRPr lang="en-US" altLang="zh-CN" sz="3600" dirty="0"/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R</a:t>
            </a:r>
            <a:r>
              <a:rPr lang="en-US" altLang="zh-CN" sz="3200" dirty="0"/>
              <a:t> </a:t>
            </a:r>
            <a:r>
              <a:rPr lang="zh-CN" altLang="en-US" sz="3200" dirty="0"/>
              <a:t>关系名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U</a:t>
            </a:r>
            <a:r>
              <a:rPr lang="en-US" altLang="zh-CN" sz="3200" dirty="0"/>
              <a:t> </a:t>
            </a:r>
            <a:r>
              <a:rPr lang="zh-CN" altLang="en-US" sz="3200" dirty="0"/>
              <a:t>组成该关系的属性名集合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D</a:t>
            </a:r>
            <a:r>
              <a:rPr lang="en-US" altLang="zh-CN" sz="3200" dirty="0"/>
              <a:t> </a:t>
            </a:r>
            <a:r>
              <a:rPr lang="zh-CN" altLang="en-US" sz="3200" dirty="0"/>
              <a:t>属性组</a:t>
            </a:r>
            <a:r>
              <a:rPr lang="en-US" altLang="zh-CN" sz="3200" dirty="0"/>
              <a:t>U</a:t>
            </a:r>
            <a:r>
              <a:rPr lang="zh-CN" altLang="en-US" sz="3200" dirty="0"/>
              <a:t>中属性所来自的域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DOM</a:t>
            </a:r>
            <a:r>
              <a:rPr lang="en-US" altLang="zh-CN" sz="3200" dirty="0"/>
              <a:t> </a:t>
            </a:r>
            <a:r>
              <a:rPr lang="zh-CN" altLang="en-US" sz="3200" dirty="0"/>
              <a:t>属性向域的映像集合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F</a:t>
            </a:r>
            <a:r>
              <a:rPr lang="en-US" altLang="zh-CN" sz="3200" dirty="0"/>
              <a:t> </a:t>
            </a:r>
            <a:r>
              <a:rPr lang="zh-CN" altLang="en-US" sz="3200" dirty="0"/>
              <a:t>属性间数据的依赖关系集合</a:t>
            </a:r>
          </a:p>
          <a:p>
            <a:pPr marL="990600" lvl="1" indent="-533400" eaLnBrk="1" hangingPunct="1"/>
            <a:endParaRPr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DFA61E-D81F-935D-BE7B-2B76D9A04770}"/>
              </a:ext>
            </a:extLst>
          </p:cNvPr>
          <p:cNvSpPr txBox="1"/>
          <p:nvPr/>
        </p:nvSpPr>
        <p:spPr>
          <a:xfrm>
            <a:off x="37338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学生</a:t>
            </a:r>
            <a:r>
              <a:rPr lang="en-US" altLang="zh-CN" dirty="0">
                <a:solidFill>
                  <a:srgbClr val="00B0F0"/>
                </a:solidFill>
              </a:rPr>
              <a:t>……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A9D2C9-B070-BD0A-0802-284531DEC12E}"/>
              </a:ext>
            </a:extLst>
          </p:cNvPr>
          <p:cNvSpPr txBox="1"/>
          <p:nvPr/>
        </p:nvSpPr>
        <p:spPr>
          <a:xfrm>
            <a:off x="6781800" y="419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{</a:t>
            </a:r>
            <a:r>
              <a:rPr lang="en-US" altLang="zh-CN" dirty="0" err="1">
                <a:solidFill>
                  <a:srgbClr val="00B0F0"/>
                </a:solidFill>
              </a:rPr>
              <a:t>int,string</a:t>
            </a:r>
            <a:r>
              <a:rPr lang="en-US" altLang="zh-CN" dirty="0">
                <a:solidFill>
                  <a:srgbClr val="00B0F0"/>
                </a:solidFill>
              </a:rPr>
              <a:t>}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8D8A7B-73D6-E7E1-EA7D-93A2DD4B4EA5}"/>
              </a:ext>
            </a:extLst>
          </p:cNvPr>
          <p:cNvSpPr txBox="1"/>
          <p:nvPr/>
        </p:nvSpPr>
        <p:spPr>
          <a:xfrm>
            <a:off x="6629400" y="53795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学号确定年级、性别</a:t>
            </a:r>
            <a:r>
              <a:rPr lang="en-US" altLang="zh-CN" dirty="0">
                <a:solidFill>
                  <a:srgbClr val="00B0F0"/>
                </a:solidFill>
              </a:rPr>
              <a:t>……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44833-CB58-6604-A1C0-BD162A3BE906}"/>
              </a:ext>
            </a:extLst>
          </p:cNvPr>
          <p:cNvSpPr txBox="1"/>
          <p:nvPr/>
        </p:nvSpPr>
        <p:spPr>
          <a:xfrm>
            <a:off x="6172200" y="478525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每个属性具体是什么类型的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0D1EE44B-496A-4C36-8700-2FA18991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0A0654-BFDC-4A97-AC02-0F2A3AD405BD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2330590-B959-4A15-A60D-5F5923C60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定义关系模式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AF45700-EC41-4A51-A9D4-A8CCE1505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70038"/>
            <a:ext cx="7924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关系模式通常可以简记为</a:t>
            </a:r>
            <a:r>
              <a:rPr lang="en-US" altLang="zh-CN" sz="4000" b="1" i="1"/>
              <a:t>R (U) </a:t>
            </a:r>
            <a:r>
              <a:rPr lang="zh-CN" altLang="en-US" sz="4000"/>
              <a:t>或</a:t>
            </a:r>
          </a:p>
          <a:p>
            <a:pPr eaLnBrk="1" hangingPunct="1">
              <a:buFontTx/>
              <a:buNone/>
            </a:pPr>
            <a:r>
              <a:rPr lang="en-US" altLang="zh-CN" sz="4000" b="1" i="1"/>
              <a:t>R </a:t>
            </a:r>
            <a:r>
              <a:rPr lang="en-US" altLang="zh-CN" sz="4000" b="1"/>
              <a:t>(</a:t>
            </a:r>
            <a:r>
              <a:rPr lang="en-US" altLang="zh-CN" sz="4000" b="1" i="1"/>
              <a:t>A</a:t>
            </a:r>
            <a:r>
              <a:rPr lang="en-US" altLang="zh-CN" sz="4000" b="1" baseline="-25000"/>
              <a:t>1</a:t>
            </a:r>
            <a:r>
              <a:rPr lang="en-US" altLang="zh-CN" sz="4000" b="1" i="1"/>
              <a:t> </a:t>
            </a:r>
            <a:r>
              <a:rPr lang="zh-CN" altLang="en-US" sz="4000"/>
              <a:t>，</a:t>
            </a:r>
            <a:r>
              <a:rPr lang="en-US" altLang="zh-CN" sz="4000" b="1" i="1"/>
              <a:t>A</a:t>
            </a:r>
            <a:r>
              <a:rPr lang="en-US" altLang="zh-CN" sz="4000" b="1" baseline="-25000"/>
              <a:t>2</a:t>
            </a:r>
            <a:r>
              <a:rPr lang="en-US" altLang="zh-CN" sz="4000" b="1" i="1"/>
              <a:t> </a:t>
            </a:r>
            <a:r>
              <a:rPr lang="zh-CN" altLang="en-US" sz="4000"/>
              <a:t>，</a:t>
            </a:r>
            <a:r>
              <a:rPr lang="en-US" altLang="zh-CN" sz="4000" b="1" i="1"/>
              <a:t>… </a:t>
            </a:r>
            <a:r>
              <a:rPr lang="zh-CN" altLang="en-US" sz="4000"/>
              <a:t>，</a:t>
            </a:r>
            <a:r>
              <a:rPr lang="en-US" altLang="zh-CN" sz="4000" b="1" i="1"/>
              <a:t>A</a:t>
            </a:r>
            <a:r>
              <a:rPr lang="en-US" altLang="zh-CN" sz="4000" b="1" i="1" baseline="-25000"/>
              <a:t>n</a:t>
            </a:r>
            <a:r>
              <a:rPr lang="en-US" altLang="zh-CN" sz="4000" b="1"/>
              <a:t>)</a:t>
            </a:r>
          </a:p>
          <a:p>
            <a:pPr lvl="1" eaLnBrk="1" hangingPunct="1"/>
            <a:r>
              <a:rPr lang="en-US" altLang="zh-CN" sz="3600" i="1"/>
              <a:t>R: </a:t>
            </a:r>
            <a:r>
              <a:rPr lang="zh-CN" altLang="en-US" sz="3600"/>
              <a:t>关系名</a:t>
            </a:r>
          </a:p>
          <a:p>
            <a:pPr lvl="1" eaLnBrk="1" hangingPunct="1"/>
            <a:r>
              <a:rPr lang="en-US" altLang="zh-CN" sz="3600" i="1"/>
              <a:t>A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A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A</a:t>
            </a:r>
            <a:r>
              <a:rPr lang="en-US" altLang="zh-CN" sz="3600" i="1" baseline="-25000"/>
              <a:t>n</a:t>
            </a:r>
            <a:r>
              <a:rPr lang="en-US" altLang="zh-CN" sz="3600" i="1"/>
              <a:t> </a:t>
            </a:r>
            <a:r>
              <a:rPr lang="en-US" altLang="zh-CN" sz="3600"/>
              <a:t>: </a:t>
            </a:r>
            <a:r>
              <a:rPr lang="zh-CN" altLang="en-US" sz="3600"/>
              <a:t>属性名</a:t>
            </a:r>
          </a:p>
          <a:p>
            <a:pPr eaLnBrk="1" hangingPunct="1"/>
            <a:r>
              <a:rPr lang="zh-CN" altLang="en-US" sz="4000"/>
              <a:t>注：域名及属性向域的映像常常直接说明为属性的类型、长度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4CC089F2-A93A-416B-BC75-8F4673CC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E36241-BDAF-4E74-93AC-E327E78B1ADF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764327E-285E-4A35-AA9B-3C7992DBA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关系模式与关系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189CE5C-A01C-499D-891D-29F0434AD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关系模式</a:t>
            </a:r>
          </a:p>
          <a:p>
            <a:pPr lvl="1" eaLnBrk="1" hangingPunct="1"/>
            <a:r>
              <a:rPr lang="zh-CN" altLang="en-US" sz="3200"/>
              <a:t>对关系的描述</a:t>
            </a:r>
          </a:p>
          <a:p>
            <a:pPr lvl="1" eaLnBrk="1" hangingPunct="1"/>
            <a:r>
              <a:rPr lang="zh-CN" altLang="en-US" sz="3200">
                <a:solidFill>
                  <a:srgbClr val="0000FF"/>
                </a:solidFill>
              </a:rPr>
              <a:t>静态的、稳定的</a:t>
            </a:r>
          </a:p>
          <a:p>
            <a:pPr eaLnBrk="1" hangingPunct="1"/>
            <a:r>
              <a:rPr lang="zh-CN" altLang="en-US" sz="3600"/>
              <a:t>关系</a:t>
            </a:r>
          </a:p>
          <a:p>
            <a:pPr lvl="1" eaLnBrk="1" hangingPunct="1"/>
            <a:r>
              <a:rPr lang="zh-CN" altLang="en-US" sz="3200"/>
              <a:t>关系模式在某一时刻的状态或内容</a:t>
            </a:r>
          </a:p>
          <a:p>
            <a:pPr lvl="1" eaLnBrk="1" hangingPunct="1"/>
            <a:r>
              <a:rPr lang="zh-CN" altLang="en-US" sz="3200">
                <a:solidFill>
                  <a:srgbClr val="0000FF"/>
                </a:solidFill>
              </a:rPr>
              <a:t>动态的、随时间不断变化的</a:t>
            </a:r>
          </a:p>
          <a:p>
            <a:pPr eaLnBrk="1" hangingPunct="1"/>
            <a:r>
              <a:rPr lang="zh-CN" altLang="en-US" sz="3600"/>
              <a:t>关系模式和关系往往统称为关系，通过上下文加以区别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EA1939-ECF6-46EA-0F86-0FE2D4C8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8800"/>
            <a:ext cx="6762750" cy="2305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A78836-6AF0-529C-EA21-39F7B4FE9D0D}"/>
              </a:ext>
            </a:extLst>
          </p:cNvPr>
          <p:cNvSpPr txBox="1"/>
          <p:nvPr/>
        </p:nvSpPr>
        <p:spPr>
          <a:xfrm>
            <a:off x="4572000" y="1355725"/>
            <a:ext cx="17335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作业</a:t>
            </a:r>
            <a:r>
              <a:rPr lang="en-US" altLang="zh-CN" b="1" dirty="0">
                <a:solidFill>
                  <a:srgbClr val="00B050"/>
                </a:solidFill>
              </a:rPr>
              <a:t>2.</a:t>
            </a:r>
            <a:r>
              <a:rPr lang="zh-CN" altLang="en-US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3</a:t>
            </a:r>
            <a:r>
              <a:rPr lang="zh-CN" altLang="en-US" b="1" dirty="0">
                <a:solidFill>
                  <a:srgbClr val="00B05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8A0E3CD9-5986-4CE6-A2BC-EFF0764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6AA648-485F-4CC7-AE3C-276AE2FDCB78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14867C2-FBD2-4446-A7E2-5B70E8359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2.1.3 </a:t>
            </a:r>
            <a:r>
              <a:rPr lang="zh-CN" altLang="en-US" b="1"/>
              <a:t>关系数据库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01A62DE-3F41-4244-887E-FFF73DA15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在一个给定的应用领域中，所有实体及实体之间联系的关系的集合构成一个关系数据库。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DDA32CEE-F396-432B-9904-041D0A47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BE508E-46D6-4242-A992-AF68F03B9F8D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09CFBD5-5BB1-46B7-B276-055EDA8F8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关系数据库的型与值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4F6656B-5828-4EFB-BE42-758C5F0BE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8006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关系数据库的型</a:t>
            </a:r>
          </a:p>
          <a:p>
            <a:pPr lvl="1" eaLnBrk="1" hangingPunct="1"/>
            <a:r>
              <a:rPr lang="zh-CN" altLang="en-US" sz="3200"/>
              <a:t>关系数据库模式，是对关系数据库的描述。</a:t>
            </a:r>
          </a:p>
          <a:p>
            <a:pPr eaLnBrk="1" hangingPunct="1"/>
            <a:r>
              <a:rPr lang="zh-CN" altLang="en-US" sz="3600"/>
              <a:t>关系数据库模式包括：</a:t>
            </a:r>
          </a:p>
          <a:p>
            <a:pPr lvl="1" eaLnBrk="1" hangingPunct="1"/>
            <a:r>
              <a:rPr lang="zh-CN" altLang="en-US" sz="3200"/>
              <a:t>若干域的定义</a:t>
            </a:r>
          </a:p>
          <a:p>
            <a:pPr lvl="1" eaLnBrk="1" hangingPunct="1"/>
            <a:r>
              <a:rPr lang="zh-CN" altLang="en-US" sz="3200"/>
              <a:t>在这些域上定义的若干关系模式</a:t>
            </a:r>
          </a:p>
          <a:p>
            <a:pPr eaLnBrk="1" hangingPunct="1"/>
            <a:r>
              <a:rPr lang="zh-CN" altLang="en-US" sz="3600"/>
              <a:t>关系数据库的值</a:t>
            </a:r>
          </a:p>
          <a:p>
            <a:pPr lvl="1" eaLnBrk="1" hangingPunct="1"/>
            <a:r>
              <a:rPr lang="zh-CN" altLang="en-US" sz="3200"/>
              <a:t>关系模式在某一时刻对应的关系的集合，简称为关系数据库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7F43B851-CB3B-489E-8C76-B75050B6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71E58A-E658-4A96-BA32-1A3BA22AE6E9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61FC63D-5051-4199-BD91-E17F600F5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 关系数据库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0C3C914-BF50-4741-BAA7-8F7FC4D8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/>
              <a:t>2.1 </a:t>
            </a:r>
            <a:r>
              <a:rPr lang="zh-CN" altLang="en-US" sz="4000" dirty="0"/>
              <a:t>关系数据结构及形式化定义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2.2 </a:t>
            </a:r>
            <a:r>
              <a:rPr lang="zh-CN" altLang="en-US" sz="4000" dirty="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2.3 </a:t>
            </a:r>
            <a:r>
              <a:rPr lang="zh-CN" altLang="en-US" sz="4000" dirty="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2.4 </a:t>
            </a:r>
            <a:r>
              <a:rPr lang="zh-CN" altLang="en-US" sz="4000" dirty="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2.5 </a:t>
            </a:r>
            <a:r>
              <a:rPr lang="zh-CN" altLang="en-US" sz="4000" dirty="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2.6 </a:t>
            </a:r>
            <a:r>
              <a:rPr lang="zh-CN" altLang="en-US" sz="4000" dirty="0"/>
              <a:t>小结</a:t>
            </a:r>
            <a:endParaRPr lang="zh-CN" altLang="en-US" sz="4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1263C4-9E67-F413-98EB-91630FD4F4EB}"/>
              </a:ext>
            </a:extLst>
          </p:cNvPr>
          <p:cNvSpPr txBox="1"/>
          <p:nvPr/>
        </p:nvSpPr>
        <p:spPr>
          <a:xfrm>
            <a:off x="37338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不考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917AB7C-C684-B3AE-A44B-DDC970F242A0}"/>
              </a:ext>
            </a:extLst>
          </p:cNvPr>
          <p:cNvGrpSpPr/>
          <p:nvPr/>
        </p:nvGrpSpPr>
        <p:grpSpPr>
          <a:xfrm>
            <a:off x="4015499" y="3959065"/>
            <a:ext cx="823680" cy="417600"/>
            <a:chOff x="4015499" y="3959065"/>
            <a:chExt cx="82368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E236403-195E-27BE-2B98-8895079A6803}"/>
                    </a:ext>
                  </a:extLst>
                </p14:cNvPr>
                <p14:cNvContentPartPr/>
                <p14:nvPr/>
              </p14:nvContentPartPr>
              <p14:xfrm>
                <a:off x="4015499" y="3959065"/>
                <a:ext cx="20520" cy="3456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E236403-195E-27BE-2B98-8895079A68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6499" y="3950065"/>
                  <a:ext cx="381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7518032-3E22-405D-16D9-B1F5A06C2559}"/>
                    </a:ext>
                  </a:extLst>
                </p14:cNvPr>
                <p14:cNvContentPartPr/>
                <p14:nvPr/>
              </p14:nvContentPartPr>
              <p14:xfrm>
                <a:off x="4156979" y="4022785"/>
                <a:ext cx="285480" cy="1756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7518032-3E22-405D-16D9-B1F5A06C25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979" y="4014145"/>
                  <a:ext cx="303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8C37340-CB62-BD95-F870-9210457E30CA}"/>
                    </a:ext>
                  </a:extLst>
                </p14:cNvPr>
                <p14:cNvContentPartPr/>
                <p14:nvPr/>
              </p14:nvContentPartPr>
              <p14:xfrm>
                <a:off x="4549019" y="3996865"/>
                <a:ext cx="108000" cy="1652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8C37340-CB62-BD95-F870-9210457E30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379" y="3987865"/>
                  <a:ext cx="125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1BC01303-8BBB-AA86-0395-8B0E2B7794A2}"/>
                    </a:ext>
                  </a:extLst>
                </p14:cNvPr>
                <p14:cNvContentPartPr/>
                <p14:nvPr/>
              </p14:nvContentPartPr>
              <p14:xfrm>
                <a:off x="4703459" y="4034305"/>
                <a:ext cx="135720" cy="1422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1BC01303-8BBB-AA86-0395-8B0E2B7794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4459" y="4025305"/>
                  <a:ext cx="153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E4381AD5-86F9-ACA5-9406-78F30ABECB47}"/>
                    </a:ext>
                  </a:extLst>
                </p14:cNvPr>
                <p14:cNvContentPartPr/>
                <p14:nvPr/>
              </p14:nvContentPartPr>
              <p14:xfrm>
                <a:off x="4628219" y="4154545"/>
                <a:ext cx="153000" cy="2221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E4381AD5-86F9-ACA5-9406-78F30ABECB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19219" y="4145905"/>
                  <a:ext cx="170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43ED783-919C-CF47-3184-81E15DF26E1C}"/>
                    </a:ext>
                  </a:extLst>
                </p14:cNvPr>
                <p14:cNvContentPartPr/>
                <p14:nvPr/>
              </p14:nvContentPartPr>
              <p14:xfrm>
                <a:off x="4615979" y="4185145"/>
                <a:ext cx="69120" cy="1558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43ED783-919C-CF47-3184-81E15DF26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07339" y="4176505"/>
                  <a:ext cx="86760" cy="173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ABFFBEB9-5FAE-489F-BCF1-74F38F2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4FA297-2538-498E-A77D-F00452B097BB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AD530E6-20AE-46F3-8C85-F2595D9EE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B2A7309-3276-480A-B2A3-7E73B9A76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/>
              <a:t>2.1 </a:t>
            </a:r>
            <a:r>
              <a:rPr lang="zh-CN" altLang="en-US" sz="4000" dirty="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2.2 </a:t>
            </a:r>
            <a:r>
              <a:rPr lang="zh-CN" altLang="en-US" sz="4000" dirty="0">
                <a:solidFill>
                  <a:schemeClr val="accent2"/>
                </a:solidFill>
              </a:rPr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2.3 </a:t>
            </a:r>
            <a:r>
              <a:rPr lang="zh-CN" altLang="en-US" sz="4000" dirty="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2.4 </a:t>
            </a:r>
            <a:r>
              <a:rPr lang="zh-CN" altLang="en-US" sz="4000" dirty="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2.5 </a:t>
            </a:r>
            <a:r>
              <a:rPr lang="zh-CN" altLang="en-US" sz="4000" dirty="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2.6 </a:t>
            </a:r>
            <a:r>
              <a:rPr lang="zh-CN" altLang="en-US" sz="4000" dirty="0"/>
              <a:t>小结</a:t>
            </a:r>
          </a:p>
          <a:p>
            <a:pPr eaLnBrk="1" hangingPunct="1"/>
            <a:endParaRPr lang="en-US" altLang="zh-CN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4BC41536-3F8A-4200-A0CF-A8534DFB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77B950-3581-4886-A334-C465C20802B3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4C3F390-BB88-4B69-99B4-7298DB2C9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2.2.1  </a:t>
            </a:r>
            <a:r>
              <a:rPr lang="zh-CN" altLang="en-US" b="1"/>
              <a:t>基本的关系操作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C347251-B3EC-4D2E-AA8B-1BD0F07E4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pPr eaLnBrk="1" hangingPunct="1"/>
            <a:r>
              <a:rPr lang="zh-CN" altLang="en-US" dirty="0"/>
              <a:t>常用的关系操作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查询</a:t>
            </a:r>
            <a:r>
              <a:rPr lang="zh-CN" altLang="en-US" dirty="0"/>
              <a:t>：选择</a:t>
            </a:r>
            <a:r>
              <a:rPr lang="en-US" altLang="zh-CN" dirty="0"/>
              <a:t>(Select)</a:t>
            </a:r>
            <a:r>
              <a:rPr lang="zh-CN" altLang="en-US" dirty="0"/>
              <a:t>、投影</a:t>
            </a:r>
            <a:r>
              <a:rPr lang="en-US" altLang="zh-CN" dirty="0"/>
              <a:t>(Project)</a:t>
            </a:r>
            <a:r>
              <a:rPr lang="zh-CN" altLang="en-US" dirty="0"/>
              <a:t>、连接</a:t>
            </a:r>
            <a:r>
              <a:rPr lang="en-US" altLang="zh-CN" dirty="0"/>
              <a:t>(Join)</a:t>
            </a:r>
            <a:r>
              <a:rPr lang="zh-CN" altLang="en-US" dirty="0"/>
              <a:t>、除</a:t>
            </a:r>
            <a:r>
              <a:rPr lang="en-US" altLang="zh-CN" dirty="0"/>
              <a:t>(Divide)</a:t>
            </a:r>
            <a:r>
              <a:rPr lang="zh-CN" altLang="en-US" dirty="0"/>
              <a:t>、并</a:t>
            </a:r>
            <a:r>
              <a:rPr lang="en-US" altLang="zh-CN" dirty="0"/>
              <a:t>(Union)</a:t>
            </a:r>
            <a:r>
              <a:rPr lang="zh-CN" altLang="en-US" dirty="0"/>
              <a:t>、差</a:t>
            </a:r>
            <a:r>
              <a:rPr lang="en-US" altLang="zh-CN" dirty="0"/>
              <a:t>(Except)</a:t>
            </a:r>
            <a:r>
              <a:rPr lang="zh-CN" altLang="en-US" dirty="0"/>
              <a:t>、交</a:t>
            </a:r>
            <a:r>
              <a:rPr lang="en-US" altLang="zh-CN" dirty="0"/>
              <a:t>(Intersection)</a:t>
            </a:r>
            <a:r>
              <a:rPr lang="zh-CN" altLang="en-US" dirty="0"/>
              <a:t>、笛卡尔积</a:t>
            </a:r>
            <a:r>
              <a:rPr lang="en-US" altLang="zh-CN" dirty="0"/>
              <a:t>(Cartesian Product)</a:t>
            </a:r>
          </a:p>
          <a:p>
            <a:pPr lvl="1" eaLnBrk="1" hangingPunct="1"/>
            <a:r>
              <a:rPr lang="zh-CN" altLang="en-US" dirty="0"/>
              <a:t>数据更新：插入、删除、修改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查询的表达能力是其中最主要的部分</a:t>
            </a:r>
          </a:p>
          <a:p>
            <a:pPr lvl="1" eaLnBrk="1" hangingPunct="1"/>
            <a:r>
              <a:rPr lang="zh-CN" altLang="en-US" b="1" dirty="0">
                <a:solidFill>
                  <a:srgbClr val="00B050"/>
                </a:solidFill>
              </a:rPr>
              <a:t>选择、投影、并、差、笛卡尔积是</a:t>
            </a:r>
            <a:r>
              <a:rPr lang="en-US" altLang="zh-CN" b="1" dirty="0">
                <a:solidFill>
                  <a:srgbClr val="00B050"/>
                </a:solidFill>
              </a:rPr>
              <a:t>5</a:t>
            </a:r>
            <a:r>
              <a:rPr lang="zh-CN" altLang="en-US" b="1" dirty="0">
                <a:solidFill>
                  <a:srgbClr val="00B050"/>
                </a:solidFill>
              </a:rPr>
              <a:t>种基本操作</a:t>
            </a:r>
          </a:p>
          <a:p>
            <a:pPr eaLnBrk="1" hangingPunct="1"/>
            <a:r>
              <a:rPr lang="zh-CN" altLang="en-US" dirty="0"/>
              <a:t>关系操作的特点</a:t>
            </a:r>
          </a:p>
          <a:p>
            <a:pPr lvl="1" eaLnBrk="1" hangingPunct="1"/>
            <a:r>
              <a:rPr lang="zh-CN" altLang="en-US" dirty="0"/>
              <a:t>集合操作方式：</a:t>
            </a:r>
            <a:r>
              <a:rPr lang="zh-CN" altLang="en-US" dirty="0">
                <a:solidFill>
                  <a:schemeClr val="accent2"/>
                </a:solidFill>
              </a:rPr>
              <a:t>操作的对象和结果都是集合</a:t>
            </a:r>
            <a:r>
              <a:rPr lang="zh-CN" altLang="en-US" dirty="0"/>
              <a:t>，一次一集合 </a:t>
            </a:r>
            <a:r>
              <a:rPr lang="en-US" altLang="zh-CN" dirty="0"/>
              <a:t>(set-at-a-time)</a:t>
            </a:r>
            <a:r>
              <a:rPr lang="zh-CN" altLang="en-US" dirty="0"/>
              <a:t>的方式。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313C304-AF90-A150-A21F-1186CF9B8B17}"/>
                  </a:ext>
                </a:extLst>
              </p14:cNvPr>
              <p14:cNvContentPartPr/>
              <p14:nvPr/>
            </p14:nvContentPartPr>
            <p14:xfrm>
              <a:off x="4722539" y="1366345"/>
              <a:ext cx="83160" cy="134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313C304-AF90-A150-A21F-1186CF9B8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4899" y="1348705"/>
                <a:ext cx="1188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A50216F-2A29-F439-9AD8-00354E6FC9DD}"/>
                  </a:ext>
                </a:extLst>
              </p14:cNvPr>
              <p14:cNvContentPartPr/>
              <p14:nvPr/>
            </p14:nvContentPartPr>
            <p14:xfrm>
              <a:off x="4816499" y="1319185"/>
              <a:ext cx="219960" cy="210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A50216F-2A29-F439-9AD8-00354E6FC9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8859" y="1301545"/>
                <a:ext cx="255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27CC092-F3F0-328F-E7B6-BFBF161C753F}"/>
                  </a:ext>
                </a:extLst>
              </p14:cNvPr>
              <p14:cNvContentPartPr/>
              <p14:nvPr/>
            </p14:nvContentPartPr>
            <p14:xfrm>
              <a:off x="4673579" y="1762345"/>
              <a:ext cx="77400" cy="1350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27CC092-F3F0-328F-E7B6-BFBF161C75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5579" y="1744705"/>
                <a:ext cx="113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50CC25A-2F06-8610-D8E1-7CAB0AD57338}"/>
                  </a:ext>
                </a:extLst>
              </p14:cNvPr>
              <p14:cNvContentPartPr/>
              <p14:nvPr/>
            </p14:nvContentPartPr>
            <p14:xfrm>
              <a:off x="4986059" y="1800145"/>
              <a:ext cx="192600" cy="2188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50CC25A-2F06-8610-D8E1-7CAB0AD573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8419" y="1782505"/>
                <a:ext cx="228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4CB8E30-6FC6-74E2-6215-4A5100966343}"/>
                  </a:ext>
                </a:extLst>
              </p14:cNvPr>
              <p14:cNvContentPartPr/>
              <p14:nvPr/>
            </p14:nvContentPartPr>
            <p14:xfrm>
              <a:off x="5159219" y="1356985"/>
              <a:ext cx="547920" cy="3222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4CB8E30-6FC6-74E2-6215-4A51009663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41579" y="1339345"/>
                <a:ext cx="5835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6EFD6751-1D4C-29CF-52C7-C30122CDA3E4}"/>
                  </a:ext>
                </a:extLst>
              </p14:cNvPr>
              <p14:cNvContentPartPr/>
              <p14:nvPr/>
            </p14:nvContentPartPr>
            <p14:xfrm>
              <a:off x="5272979" y="1479745"/>
              <a:ext cx="222840" cy="4957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6EFD6751-1D4C-29CF-52C7-C30122CDA3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54979" y="1461745"/>
                <a:ext cx="2584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F2490FD-2327-E8DF-62FF-F20803C17C66}"/>
                  </a:ext>
                </a:extLst>
              </p14:cNvPr>
              <p14:cNvContentPartPr/>
              <p14:nvPr/>
            </p14:nvContentPartPr>
            <p14:xfrm>
              <a:off x="5401139" y="1894105"/>
              <a:ext cx="73440" cy="1738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F2490FD-2327-E8DF-62FF-F20803C17C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83499" y="1876465"/>
                <a:ext cx="1090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318BB3D-C612-2EE9-AD68-AF0CF9AA463B}"/>
                  </a:ext>
                </a:extLst>
              </p14:cNvPr>
              <p14:cNvContentPartPr/>
              <p14:nvPr/>
            </p14:nvContentPartPr>
            <p14:xfrm>
              <a:off x="5476739" y="1837225"/>
              <a:ext cx="218160" cy="2397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318BB3D-C612-2EE9-AD68-AF0CF9AA46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8739" y="1819585"/>
                <a:ext cx="253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D3BB226-76F0-8CDC-6CB8-FEE72A955CBE}"/>
                  </a:ext>
                </a:extLst>
              </p14:cNvPr>
              <p14:cNvContentPartPr/>
              <p14:nvPr/>
            </p14:nvContentPartPr>
            <p14:xfrm>
              <a:off x="5503019" y="1922905"/>
              <a:ext cx="115200" cy="162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D3BB226-76F0-8CDC-6CB8-FEE72A955C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85019" y="1904905"/>
                <a:ext cx="150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E3F13DA-7C1F-9AFF-502E-C1801753B537}"/>
                  </a:ext>
                </a:extLst>
              </p14:cNvPr>
              <p14:cNvContentPartPr/>
              <p14:nvPr/>
            </p14:nvContentPartPr>
            <p14:xfrm>
              <a:off x="5900819" y="1508185"/>
              <a:ext cx="55800" cy="759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E3F13DA-7C1F-9AFF-502E-C1801753B5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83179" y="1490185"/>
                <a:ext cx="91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928891FF-D944-8402-8118-717AA1E60BA3}"/>
                  </a:ext>
                </a:extLst>
              </p14:cNvPr>
              <p14:cNvContentPartPr/>
              <p14:nvPr/>
            </p14:nvContentPartPr>
            <p14:xfrm>
              <a:off x="6023579" y="1432225"/>
              <a:ext cx="38880" cy="1029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928891FF-D944-8402-8118-717AA1E60B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5579" y="1414585"/>
                <a:ext cx="74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B479F519-E483-5E52-5C9A-1155E05AECE3}"/>
                  </a:ext>
                </a:extLst>
              </p14:cNvPr>
              <p14:cNvContentPartPr/>
              <p14:nvPr/>
            </p14:nvContentPartPr>
            <p14:xfrm>
              <a:off x="5915939" y="1461025"/>
              <a:ext cx="305640" cy="1357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B479F519-E483-5E52-5C9A-1155E05AEC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8299" y="1443025"/>
                <a:ext cx="341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DDEA8B8-2BF1-4E1C-4345-62975A52A572}"/>
                  </a:ext>
                </a:extLst>
              </p14:cNvPr>
              <p14:cNvContentPartPr/>
              <p14:nvPr/>
            </p14:nvContentPartPr>
            <p14:xfrm>
              <a:off x="5825219" y="1583065"/>
              <a:ext cx="651960" cy="4651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DDEA8B8-2BF1-4E1C-4345-62975A52A5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07579" y="1565065"/>
                <a:ext cx="6876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8CD30410-683B-D4B3-5FC4-2FC795B7DEBA}"/>
                  </a:ext>
                </a:extLst>
              </p14:cNvPr>
              <p14:cNvContentPartPr/>
              <p14:nvPr/>
            </p14:nvContentPartPr>
            <p14:xfrm>
              <a:off x="6455939" y="1504945"/>
              <a:ext cx="239760" cy="3358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8CD30410-683B-D4B3-5FC4-2FC795B7DE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37939" y="1487305"/>
                <a:ext cx="2754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E5B9FFF-BA84-9A67-F152-840718789F4E}"/>
                  </a:ext>
                </a:extLst>
              </p14:cNvPr>
              <p14:cNvContentPartPr/>
              <p14:nvPr/>
            </p14:nvContentPartPr>
            <p14:xfrm>
              <a:off x="6353339" y="1837585"/>
              <a:ext cx="459360" cy="1148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E5B9FFF-BA84-9A67-F152-840718789F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35699" y="1819945"/>
                <a:ext cx="495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45D5883-3D59-EECE-07FE-726D9F619F0C}"/>
                  </a:ext>
                </a:extLst>
              </p14:cNvPr>
              <p14:cNvContentPartPr/>
              <p14:nvPr/>
            </p14:nvContentPartPr>
            <p14:xfrm>
              <a:off x="6396899" y="1918945"/>
              <a:ext cx="288720" cy="2707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45D5883-3D59-EECE-07FE-726D9F619F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78899" y="1900945"/>
                <a:ext cx="324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1CF8B30-9B5C-22E0-73B5-4E37FE79C499}"/>
                  </a:ext>
                </a:extLst>
              </p14:cNvPr>
              <p14:cNvContentPartPr/>
              <p14:nvPr/>
            </p14:nvContentPartPr>
            <p14:xfrm>
              <a:off x="6880379" y="1441585"/>
              <a:ext cx="180360" cy="7156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1CF8B30-9B5C-22E0-73B5-4E37FE79C4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62739" y="1423945"/>
                <a:ext cx="216000" cy="75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805FA-3630-51D5-1430-A883099CF746}"/>
              </a:ext>
            </a:extLst>
          </p:cNvPr>
          <p:cNvGrpSpPr/>
          <p:nvPr/>
        </p:nvGrpSpPr>
        <p:grpSpPr>
          <a:xfrm>
            <a:off x="7112939" y="1423225"/>
            <a:ext cx="1428840" cy="681120"/>
            <a:chOff x="7112939" y="1423225"/>
            <a:chExt cx="1428840" cy="68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E2A81E7-9CBE-28AE-707B-C021D2BFC242}"/>
                    </a:ext>
                  </a:extLst>
                </p14:cNvPr>
                <p14:cNvContentPartPr/>
                <p14:nvPr/>
              </p14:nvContentPartPr>
              <p14:xfrm>
                <a:off x="7432259" y="1545625"/>
                <a:ext cx="416520" cy="3546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E2A81E7-9CBE-28AE-707B-C021D2BFC2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14259" y="1527625"/>
                  <a:ext cx="4521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164ABC3-178C-A433-7240-167A7B74F4BD}"/>
                    </a:ext>
                  </a:extLst>
                </p14:cNvPr>
                <p14:cNvContentPartPr/>
                <p14:nvPr/>
              </p14:nvContentPartPr>
              <p14:xfrm>
                <a:off x="7507139" y="1649305"/>
                <a:ext cx="418680" cy="3718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164ABC3-178C-A433-7240-167A7B74F4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89139" y="1631305"/>
                  <a:ext cx="454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D5E2ED8-F341-60A9-D2B2-BE4BB8554109}"/>
                    </a:ext>
                  </a:extLst>
                </p14:cNvPr>
                <p14:cNvContentPartPr/>
                <p14:nvPr/>
              </p14:nvContentPartPr>
              <p14:xfrm>
                <a:off x="7993859" y="1523665"/>
                <a:ext cx="219960" cy="2667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D5E2ED8-F341-60A9-D2B2-BE4BB85541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75859" y="1506025"/>
                  <a:ext cx="255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F5A4590-0AD2-552B-81CB-22A1DA431781}"/>
                    </a:ext>
                  </a:extLst>
                </p14:cNvPr>
                <p14:cNvContentPartPr/>
                <p14:nvPr/>
              </p14:nvContentPartPr>
              <p14:xfrm>
                <a:off x="8040659" y="1827865"/>
                <a:ext cx="228600" cy="1868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F5A4590-0AD2-552B-81CB-22A1DA4317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22659" y="1810225"/>
                  <a:ext cx="264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5102873-13B7-741D-50DC-076764841FD5}"/>
                    </a:ext>
                  </a:extLst>
                </p14:cNvPr>
                <p14:cNvContentPartPr/>
                <p14:nvPr/>
              </p14:nvContentPartPr>
              <p14:xfrm>
                <a:off x="8146139" y="1752985"/>
                <a:ext cx="74160" cy="2343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5102873-13B7-741D-50DC-076764841F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8139" y="1735345"/>
                  <a:ext cx="109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329BB4E3-FE67-CB66-3509-58FD22A772B3}"/>
                    </a:ext>
                  </a:extLst>
                </p14:cNvPr>
                <p14:cNvContentPartPr/>
                <p14:nvPr/>
              </p14:nvContentPartPr>
              <p14:xfrm>
                <a:off x="8342339" y="1668025"/>
                <a:ext cx="35640" cy="1234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329BB4E3-FE67-CB66-3509-58FD22A772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4699" y="1650025"/>
                  <a:ext cx="71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CD078FA-FAD0-86BE-973D-878A9139DD26}"/>
                    </a:ext>
                  </a:extLst>
                </p14:cNvPr>
                <p14:cNvContentPartPr/>
                <p14:nvPr/>
              </p14:nvContentPartPr>
              <p14:xfrm>
                <a:off x="8412179" y="1423225"/>
                <a:ext cx="129600" cy="6811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CD078FA-FAD0-86BE-973D-878A9139DD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94179" y="1405225"/>
                  <a:ext cx="1652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5258F27-1201-9F86-33D1-16ED2D309924}"/>
                    </a:ext>
                  </a:extLst>
                </p14:cNvPr>
                <p14:cNvContentPartPr/>
                <p14:nvPr/>
              </p14:nvContentPartPr>
              <p14:xfrm>
                <a:off x="7192139" y="1687105"/>
                <a:ext cx="10440" cy="716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5258F27-1201-9F86-33D1-16ED2D3099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4139" y="1669465"/>
                  <a:ext cx="46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B200494-0656-D5FF-2C5F-F21FD0609689}"/>
                    </a:ext>
                  </a:extLst>
                </p14:cNvPr>
                <p14:cNvContentPartPr/>
                <p14:nvPr/>
              </p14:nvContentPartPr>
              <p14:xfrm>
                <a:off x="7201859" y="1489105"/>
                <a:ext cx="45000" cy="5148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B200494-0656-D5FF-2C5F-F21FD06096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84219" y="1471105"/>
                  <a:ext cx="80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F90B9CD-5988-898E-5042-33BCA95041D3}"/>
                    </a:ext>
                  </a:extLst>
                </p14:cNvPr>
                <p14:cNvContentPartPr/>
                <p14:nvPr/>
              </p14:nvContentPartPr>
              <p14:xfrm>
                <a:off x="7295819" y="1696465"/>
                <a:ext cx="99360" cy="1400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F90B9CD-5988-898E-5042-33BCA95041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8179" y="1678825"/>
                  <a:ext cx="135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BCA31AC-E14F-1654-482A-A7F4D8329F8A}"/>
                    </a:ext>
                  </a:extLst>
                </p14:cNvPr>
                <p14:cNvContentPartPr/>
                <p14:nvPr/>
              </p14:nvContentPartPr>
              <p14:xfrm>
                <a:off x="7112939" y="1705825"/>
                <a:ext cx="42120" cy="1684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BCA31AC-E14F-1654-482A-A7F4D8329F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4939" y="1688185"/>
                  <a:ext cx="7776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B13EFE6C-C3B3-0AA2-77C3-B06B445DBA6B}"/>
                  </a:ext>
                </a:extLst>
              </p14:cNvPr>
              <p14:cNvContentPartPr/>
              <p14:nvPr/>
            </p14:nvContentPartPr>
            <p14:xfrm>
              <a:off x="1300379" y="4618225"/>
              <a:ext cx="7291800" cy="1994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B13EFE6C-C3B3-0AA2-77C3-B06B445DBA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64739" y="4582225"/>
                <a:ext cx="7363440" cy="27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3C78416B-DEEA-4E18-84E1-CCF752DE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A4BAE-C5A6-4381-ADB9-B0916CECF565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68C478-88BF-4778-AE16-F7D9526DB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2.2.2 </a:t>
            </a:r>
            <a:r>
              <a:rPr lang="zh-CN" altLang="en-US" b="1"/>
              <a:t>关系数据库语言的分类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D82684F-D1B0-46AA-9079-B26943215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/>
              <a:t>关系代数语言 </a:t>
            </a:r>
            <a:r>
              <a:rPr lang="en-US" altLang="zh-CN"/>
              <a:t>(e.g. ISBL)</a:t>
            </a:r>
          </a:p>
          <a:p>
            <a:pPr lvl="1" eaLnBrk="1" hangingPunct="1"/>
            <a:r>
              <a:rPr lang="zh-CN" altLang="en-US"/>
              <a:t>用对关系的运算来表达查询要求</a:t>
            </a:r>
          </a:p>
          <a:p>
            <a:pPr eaLnBrk="1" hangingPunct="1"/>
            <a:r>
              <a:rPr lang="zh-CN" altLang="en-US"/>
              <a:t>关系演算语言：用谓词来表达查询要求</a:t>
            </a:r>
          </a:p>
          <a:p>
            <a:pPr lvl="1" eaLnBrk="1" hangingPunct="1"/>
            <a:r>
              <a:rPr lang="zh-CN" altLang="en-US"/>
              <a:t>元组关系演算语言 </a:t>
            </a:r>
            <a:r>
              <a:rPr lang="en-US" altLang="zh-CN"/>
              <a:t>(e.g. ALPHA, QUEL)</a:t>
            </a:r>
          </a:p>
          <a:p>
            <a:pPr lvl="1" eaLnBrk="1" hangingPunct="1"/>
            <a:r>
              <a:rPr lang="zh-CN" altLang="en-US"/>
              <a:t>域关系演算语言 </a:t>
            </a:r>
            <a:r>
              <a:rPr lang="en-US" altLang="zh-CN"/>
              <a:t>(e.g. QBE)</a:t>
            </a:r>
          </a:p>
          <a:p>
            <a:pPr eaLnBrk="1" hangingPunct="1"/>
            <a:r>
              <a:rPr lang="zh-CN" altLang="en-US"/>
              <a:t>具有关系代数和关系演算双重特点的语言</a:t>
            </a:r>
          </a:p>
          <a:p>
            <a:pPr lvl="1" eaLnBrk="1" hangingPunct="1"/>
            <a:r>
              <a:rPr lang="zh-CN" altLang="en-US"/>
              <a:t>代表：</a:t>
            </a:r>
            <a:r>
              <a:rPr lang="en-US" altLang="zh-CN"/>
              <a:t>SQL</a:t>
            </a:r>
            <a:r>
              <a:rPr lang="zh-CN" altLang="en-US"/>
              <a:t>（</a:t>
            </a:r>
            <a:r>
              <a:rPr lang="en-US" altLang="zh-CN"/>
              <a:t>Structured Query Language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AC3AAD3B-DD10-4E0B-AE85-67C04D72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15006F-AA5B-41C9-90C5-6753D37A9978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7E3DCF5-37E3-4124-A0DB-FB8335A0F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CBA56A4-95F2-4DA2-B335-8C06287CA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6477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/>
              <a:t>2.1 </a:t>
            </a:r>
            <a:r>
              <a:rPr lang="zh-CN" altLang="en-US" sz="400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2.2 </a:t>
            </a:r>
            <a:r>
              <a:rPr lang="zh-CN" altLang="en-US" sz="400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solidFill>
                  <a:schemeClr val="accent2"/>
                </a:solidFill>
              </a:rPr>
              <a:t>2.3 </a:t>
            </a:r>
            <a:r>
              <a:rPr lang="zh-CN" altLang="en-US" sz="4000">
                <a:solidFill>
                  <a:schemeClr val="accent2"/>
                </a:solidFill>
              </a:rPr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2.4 </a:t>
            </a:r>
            <a:r>
              <a:rPr lang="zh-CN" altLang="en-US" sz="400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2.5 </a:t>
            </a:r>
            <a:r>
              <a:rPr lang="zh-CN" altLang="en-US" sz="400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2.6 </a:t>
            </a:r>
            <a:r>
              <a:rPr lang="zh-CN" altLang="en-US" sz="4000"/>
              <a:t>小结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52339890-164B-4775-844B-AF2E8094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3E00FD-ABAB-407F-9ECA-B86C06EEDB64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087D775-D35C-41EF-B31E-53DC072EB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</a:t>
            </a:r>
            <a:r>
              <a:rPr lang="zh-CN" altLang="en-US" b="1"/>
              <a:t>关系的完整性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C52F49C-B2FE-4C88-8233-6918EE796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2.3.1  </a:t>
            </a:r>
            <a:r>
              <a:rPr lang="zh-CN" altLang="en-US" sz="3600"/>
              <a:t>关系的三类完整性约束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2.3.2  </a:t>
            </a:r>
            <a:r>
              <a:rPr lang="zh-CN" altLang="en-US" sz="3600"/>
              <a:t>实体完整性 </a:t>
            </a:r>
            <a:r>
              <a:rPr lang="en-US" altLang="zh-CN" sz="3600">
                <a:latin typeface="Comic Sans MS" panose="030F0702030302020204" pitchFamily="66" charset="0"/>
              </a:rPr>
              <a:t>(Entity Integrity)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2.3.3  </a:t>
            </a:r>
            <a:r>
              <a:rPr lang="zh-CN" altLang="en-US" sz="3600"/>
              <a:t>参照完整性 </a:t>
            </a:r>
            <a:r>
              <a:rPr lang="en-US" altLang="zh-CN" sz="3600">
                <a:latin typeface="Comic Sans MS" panose="030F0702030302020204" pitchFamily="66" charset="0"/>
              </a:rPr>
              <a:t>(Referential Integrity)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2.3.4  </a:t>
            </a:r>
            <a:r>
              <a:rPr lang="zh-CN" altLang="en-US" sz="3600"/>
              <a:t>用户定义的完整性 </a:t>
            </a:r>
            <a:r>
              <a:rPr lang="en-US" altLang="zh-CN" sz="3600">
                <a:latin typeface="Comic Sans MS" panose="030F0702030302020204" pitchFamily="66" charset="0"/>
              </a:rPr>
              <a:t>(User-defined Integrity)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2A07048F-7648-4B43-BA15-6BC6F4B0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66C5D8-7264-4723-90D6-18E689CD2922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72C0FFF-2DCF-4391-B87A-4438370DB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 b="1"/>
              <a:t>关系的三类完整性约束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2422DB4-FA9E-41C5-A262-3AFA52D94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3600"/>
              <a:t>实体完整性和参照完整性</a:t>
            </a:r>
          </a:p>
          <a:p>
            <a:pPr lvl="1" eaLnBrk="1" hangingPunct="1"/>
            <a:r>
              <a:rPr lang="zh-CN" altLang="en-US" sz="3200"/>
              <a:t>关系模型必须满足的完整性约束条件</a:t>
            </a:r>
          </a:p>
          <a:p>
            <a:pPr lvl="1" eaLnBrk="1" hangingPunct="1"/>
            <a:r>
              <a:rPr lang="zh-CN" altLang="en-US" sz="3200"/>
              <a:t>称作关系的两个不变性</a:t>
            </a:r>
          </a:p>
          <a:p>
            <a:pPr lvl="1" eaLnBrk="1" hangingPunct="1"/>
            <a:r>
              <a:rPr lang="zh-CN" altLang="en-US" sz="3200"/>
              <a:t>应该由关系系统自动支持</a:t>
            </a:r>
          </a:p>
          <a:p>
            <a:pPr eaLnBrk="1" hangingPunct="1"/>
            <a:r>
              <a:rPr lang="zh-CN" altLang="en-US" sz="3600"/>
              <a:t>用户定义的完整性</a:t>
            </a:r>
          </a:p>
          <a:p>
            <a:pPr lvl="1" eaLnBrk="1" hangingPunct="1"/>
            <a:r>
              <a:rPr lang="zh-CN" altLang="en-US" sz="3200"/>
              <a:t>应用领域需要遵循的约束条件</a:t>
            </a:r>
          </a:p>
          <a:p>
            <a:pPr lvl="1" eaLnBrk="1" hangingPunct="1"/>
            <a:r>
              <a:rPr lang="zh-CN" altLang="en-US" sz="3200"/>
              <a:t>体现了具体领域中的语义约束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43DF2655-938F-49C7-80C8-DF074F89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11961B-F041-463D-8833-CD96459D4E99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E471B21-5A26-4D0F-BCEB-8122389D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2.3.2 </a:t>
            </a:r>
            <a:r>
              <a:rPr lang="zh-CN" altLang="en-US" b="1"/>
              <a:t>实体完整性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1312D81-A725-48FE-AAA5-04A39F1BE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343400"/>
          </a:xfrm>
        </p:spPr>
        <p:txBody>
          <a:bodyPr/>
          <a:lstStyle/>
          <a:p>
            <a:pPr eaLnBrk="1" hangingPunct="1"/>
            <a:r>
              <a:rPr lang="zh-CN" altLang="en-US" sz="3600"/>
              <a:t>实体完整性规则 </a:t>
            </a:r>
            <a:r>
              <a:rPr lang="en-US" altLang="zh-CN" sz="3600"/>
              <a:t>(</a:t>
            </a:r>
            <a:r>
              <a:rPr lang="en-US" altLang="zh-CN" sz="3600" b="1"/>
              <a:t>Entity Integrity</a:t>
            </a:r>
            <a:r>
              <a:rPr lang="en-US" altLang="zh-CN" sz="3600"/>
              <a:t>)</a:t>
            </a:r>
          </a:p>
          <a:p>
            <a:pPr lvl="1" eaLnBrk="1" hangingPunct="1"/>
            <a:r>
              <a:rPr lang="zh-CN" altLang="en-US" sz="3200" b="1">
                <a:solidFill>
                  <a:schemeClr val="accent2"/>
                </a:solidFill>
              </a:rPr>
              <a:t>若属性</a:t>
            </a:r>
            <a:r>
              <a:rPr lang="en-US" altLang="zh-CN" sz="3200" b="1">
                <a:solidFill>
                  <a:schemeClr val="accent2"/>
                </a:solidFill>
              </a:rPr>
              <a:t>(</a:t>
            </a:r>
            <a:r>
              <a:rPr lang="zh-CN" altLang="en-US" sz="3200" b="1">
                <a:solidFill>
                  <a:schemeClr val="accent2"/>
                </a:solidFill>
              </a:rPr>
              <a:t>指一个或一组属性</a:t>
            </a:r>
            <a:r>
              <a:rPr lang="en-US" altLang="zh-CN" sz="3200" b="1">
                <a:solidFill>
                  <a:schemeClr val="accent2"/>
                </a:solidFill>
              </a:rPr>
              <a:t>) </a:t>
            </a:r>
            <a:r>
              <a:rPr lang="en-US" altLang="zh-CN" sz="3200" b="1" i="1">
                <a:solidFill>
                  <a:schemeClr val="accent2"/>
                </a:solidFill>
              </a:rPr>
              <a:t>A</a:t>
            </a:r>
            <a:r>
              <a:rPr lang="zh-CN" altLang="en-US" sz="3200" b="1">
                <a:solidFill>
                  <a:schemeClr val="accent2"/>
                </a:solidFill>
              </a:rPr>
              <a:t>是基本关系</a:t>
            </a:r>
            <a:r>
              <a:rPr lang="en-US" altLang="zh-CN" sz="3200" b="1" i="1">
                <a:solidFill>
                  <a:schemeClr val="accent2"/>
                </a:solidFill>
              </a:rPr>
              <a:t>R</a:t>
            </a:r>
            <a:r>
              <a:rPr lang="zh-CN" altLang="en-US" sz="3200" b="1">
                <a:solidFill>
                  <a:schemeClr val="accent2"/>
                </a:solidFill>
              </a:rPr>
              <a:t>的主属性，则</a:t>
            </a:r>
            <a:r>
              <a:rPr lang="en-US" altLang="zh-CN" sz="3200" b="1" i="1">
                <a:solidFill>
                  <a:schemeClr val="accent2"/>
                </a:solidFill>
              </a:rPr>
              <a:t>A</a:t>
            </a:r>
            <a:r>
              <a:rPr lang="zh-CN" altLang="en-US" sz="3200" b="1">
                <a:solidFill>
                  <a:schemeClr val="accent2"/>
                </a:solidFill>
              </a:rPr>
              <a:t>不能取空值</a:t>
            </a:r>
          </a:p>
          <a:p>
            <a:pPr eaLnBrk="1" hangingPunct="1"/>
            <a:r>
              <a:rPr lang="zh-CN" altLang="en-US" sz="3600"/>
              <a:t>举例</a:t>
            </a:r>
          </a:p>
          <a:p>
            <a:pPr lvl="2" eaLnBrk="1" hangingPunct="1"/>
            <a:r>
              <a:rPr lang="en-US" altLang="zh-CN" sz="2800"/>
              <a:t>SAP(SUPERVISOR</a:t>
            </a:r>
            <a:r>
              <a:rPr lang="zh-CN" altLang="en-US" sz="2800"/>
              <a:t>，</a:t>
            </a:r>
            <a:r>
              <a:rPr lang="en-US" altLang="zh-CN" sz="2800"/>
              <a:t>SPECIALITY</a:t>
            </a:r>
            <a:r>
              <a:rPr lang="zh-CN" altLang="en-US" sz="2800"/>
              <a:t>，</a:t>
            </a:r>
            <a:r>
              <a:rPr lang="en-US" altLang="zh-CN" sz="2800" u="sng"/>
              <a:t>POSTGRADUATE</a:t>
            </a:r>
            <a:r>
              <a:rPr lang="en-US" altLang="zh-CN" sz="2800"/>
              <a:t>)</a:t>
            </a:r>
          </a:p>
          <a:p>
            <a:pPr lvl="2" eaLnBrk="1" hangingPunct="1"/>
            <a:r>
              <a:rPr lang="en-US" altLang="zh-CN" sz="2800"/>
              <a:t>POSTGRADUATE</a:t>
            </a:r>
            <a:r>
              <a:rPr lang="zh-CN" altLang="en-US" sz="2800"/>
              <a:t>是主码（假设研究生不重名），不能取空值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7CC22B2E-E934-445B-9D26-EB5E33A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F4B0BE-AEB2-4563-90F5-7CF8CCBF99BF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26281EB-87D7-4F56-A491-A8FDE0AA9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实体完整性规则的说明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35311AE-A3C5-4E35-A200-4E7E5480C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marL="450850" indent="-450850" eaLnBrk="1" hangingPunct="1">
              <a:buFontTx/>
              <a:buNone/>
            </a:pPr>
            <a:r>
              <a:rPr lang="en-US" altLang="zh-CN"/>
              <a:t>(1) </a:t>
            </a:r>
            <a:r>
              <a:rPr lang="zh-CN" altLang="en-US"/>
              <a:t>实体完整性规则是针对基本关系而言。</a:t>
            </a:r>
            <a:br>
              <a:rPr lang="zh-CN" altLang="en-US"/>
            </a:br>
            <a:r>
              <a:rPr lang="zh-CN" altLang="en-US"/>
              <a:t>一个基本表通常对应现实世界一个实体集。</a:t>
            </a:r>
          </a:p>
          <a:p>
            <a:pPr marL="450850" indent="-450850" eaLnBrk="1" hangingPunct="1">
              <a:buFontTx/>
              <a:buNone/>
            </a:pPr>
            <a:r>
              <a:rPr lang="en-US" altLang="zh-CN"/>
              <a:t>(2) </a:t>
            </a:r>
            <a:r>
              <a:rPr lang="zh-CN" altLang="en-US"/>
              <a:t>现实世界中的实体是可区分的，即它们具有某种唯一标识。</a:t>
            </a:r>
          </a:p>
          <a:p>
            <a:pPr marL="450850" indent="-450850" eaLnBrk="1" hangingPunct="1">
              <a:buFontTx/>
              <a:buNone/>
            </a:pPr>
            <a:r>
              <a:rPr lang="en-US" altLang="zh-CN"/>
              <a:t>(3) </a:t>
            </a:r>
            <a:r>
              <a:rPr lang="zh-CN" altLang="en-US"/>
              <a:t>关系模型中以主码作为唯一标识</a:t>
            </a:r>
          </a:p>
          <a:p>
            <a:pPr marL="450850" indent="-450850" eaLnBrk="1" hangingPunct="1">
              <a:buFontTx/>
              <a:buNone/>
            </a:pPr>
            <a:r>
              <a:rPr lang="en-US" altLang="zh-CN"/>
              <a:t>(4) </a:t>
            </a:r>
            <a:r>
              <a:rPr lang="zh-CN" altLang="en-US">
                <a:solidFill>
                  <a:schemeClr val="accent2"/>
                </a:solidFill>
              </a:rPr>
              <a:t>候选码中的属性即主属性不能取空值。</a:t>
            </a:r>
            <a:r>
              <a:rPr lang="zh-CN" altLang="en-US"/>
              <a:t>如果主属性取空值，就说明存在某个不可标识的实体，即存在不可区分的实体，这与第</a:t>
            </a:r>
            <a:r>
              <a:rPr lang="en-US" altLang="zh-CN"/>
              <a:t>(2)</a:t>
            </a:r>
            <a:r>
              <a:rPr lang="zh-CN" altLang="en-US"/>
              <a:t>点相矛盾，因此这个规则称为实体完整性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5188F854-BE47-4FF2-A645-C1E9EC4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E03ED9-D52F-4B99-8D9F-D715C52356CE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9E296C8-8073-4634-B686-9B92DFCBA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2.3.3 </a:t>
            </a:r>
            <a:r>
              <a:rPr lang="zh-CN" altLang="en-US" b="1"/>
              <a:t>参照完整性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51713EE-404D-450C-9127-534DBC8B6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关系间的引用</a:t>
            </a:r>
          </a:p>
          <a:p>
            <a:pPr eaLnBrk="1" hangingPunct="1"/>
            <a:r>
              <a:rPr lang="zh-CN" altLang="en-US" sz="4000"/>
              <a:t>外码</a:t>
            </a:r>
          </a:p>
          <a:p>
            <a:pPr eaLnBrk="1" hangingPunct="1"/>
            <a:r>
              <a:rPr lang="zh-CN" altLang="en-US" sz="4000"/>
              <a:t>参照完整性规则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7BD16BD5-EE99-4854-8FF7-31AD6B30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8F0431-BFD0-4ABD-8DF7-1AEACDF028B5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A99FB674-08F3-40DB-A2F7-9AE086C1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1295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B3C22141-55B0-43BE-A9C9-044C017B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58F3E67-F400-4E00-A5F8-CC2FB551F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在关系模型中实体及实体间的联系都是用关系来描述的，因此可能存在着关系与关系间的引用。</a:t>
            </a:r>
          </a:p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1. </a:t>
            </a:r>
            <a:r>
              <a:rPr lang="zh-CN" altLang="en-US" sz="3600"/>
              <a:t>学生实体，专业实体</a:t>
            </a:r>
          </a:p>
          <a:p>
            <a:pPr lvl="1" eaLnBrk="1" hangingPunct="1"/>
            <a:r>
              <a:rPr lang="zh-CN" altLang="en-US" sz="3200"/>
              <a:t>学生</a:t>
            </a:r>
            <a:r>
              <a:rPr lang="en-US" altLang="zh-CN" sz="3200"/>
              <a:t>(</a:t>
            </a:r>
            <a:r>
              <a:rPr lang="zh-CN" altLang="en-US" sz="3200" u="sng"/>
              <a:t>学号</a:t>
            </a:r>
            <a:r>
              <a:rPr lang="zh-CN" altLang="en-US" sz="3200"/>
              <a:t>，姓名，性别，专业号，年龄</a:t>
            </a:r>
            <a:r>
              <a:rPr lang="en-US" altLang="zh-CN" sz="3200"/>
              <a:t>)</a:t>
            </a:r>
          </a:p>
          <a:p>
            <a:pPr lvl="1" eaLnBrk="1" hangingPunct="1"/>
            <a:r>
              <a:rPr lang="zh-CN" altLang="en-US" sz="3200"/>
              <a:t>专业</a:t>
            </a:r>
            <a:r>
              <a:rPr lang="en-US" altLang="zh-CN" sz="3200"/>
              <a:t>(</a:t>
            </a:r>
            <a:r>
              <a:rPr lang="zh-CN" altLang="en-US" sz="3200" u="sng"/>
              <a:t>专业号</a:t>
            </a:r>
            <a:r>
              <a:rPr lang="zh-CN" altLang="en-US" sz="3200"/>
              <a:t>，专业名</a:t>
            </a:r>
            <a:r>
              <a:rPr lang="en-US" altLang="zh-CN" sz="3200"/>
              <a:t>)</a:t>
            </a:r>
          </a:p>
          <a:p>
            <a:pPr lvl="1" eaLnBrk="1" hangingPunct="1"/>
            <a:r>
              <a:rPr lang="zh-CN" altLang="en-US" sz="3200">
                <a:solidFill>
                  <a:schemeClr val="accent2"/>
                </a:solidFill>
              </a:rPr>
              <a:t>学生关系中的“专业号”的取值需要参照专业关系的专业号取值。</a:t>
            </a: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7AE27959-E6FF-4414-A2DE-CC4AF909E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 b="1"/>
              <a:t>关系间的引用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A1140A2-F673-315B-7089-59951866AA95}"/>
              </a:ext>
            </a:extLst>
          </p:cNvPr>
          <p:cNvGrpSpPr/>
          <p:nvPr/>
        </p:nvGrpSpPr>
        <p:grpSpPr>
          <a:xfrm>
            <a:off x="159899" y="234505"/>
            <a:ext cx="4973760" cy="1576800"/>
            <a:chOff x="159899" y="234505"/>
            <a:chExt cx="4973760" cy="1576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50E88CD8-AF5D-86F6-2067-A4B5484FB881}"/>
                    </a:ext>
                  </a:extLst>
                </p14:cNvPr>
                <p14:cNvContentPartPr/>
                <p14:nvPr/>
              </p14:nvContentPartPr>
              <p14:xfrm>
                <a:off x="263579" y="234505"/>
                <a:ext cx="184680" cy="1980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50E88CD8-AF5D-86F6-2067-A4B5484FB8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939" y="198865"/>
                  <a:ext cx="256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CA20BE43-E6D3-79D2-A4B5-901D4BF43F1B}"/>
                    </a:ext>
                  </a:extLst>
                </p14:cNvPr>
                <p14:cNvContentPartPr/>
                <p14:nvPr/>
              </p14:nvContentPartPr>
              <p14:xfrm>
                <a:off x="159899" y="490105"/>
                <a:ext cx="17280" cy="756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CA20BE43-E6D3-79D2-A4B5-901D4BF43F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899" y="454105"/>
                  <a:ext cx="8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128D694D-A028-1E35-4C4C-46321A66EAF9}"/>
                    </a:ext>
                  </a:extLst>
                </p14:cNvPr>
                <p14:cNvContentPartPr/>
                <p14:nvPr/>
              </p14:nvContentPartPr>
              <p14:xfrm>
                <a:off x="244859" y="404785"/>
                <a:ext cx="444960" cy="2160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128D694D-A028-1E35-4C4C-46321A66EA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219" y="369145"/>
                  <a:ext cx="516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B99210D-8C32-9270-32E1-76BCAD7EAE8F}"/>
                    </a:ext>
                  </a:extLst>
                </p14:cNvPr>
                <p14:cNvContentPartPr/>
                <p14:nvPr/>
              </p14:nvContentPartPr>
              <p14:xfrm>
                <a:off x="272939" y="244585"/>
                <a:ext cx="48960" cy="32148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B99210D-8C32-9270-32E1-76BCAD7EAE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299" y="208945"/>
                  <a:ext cx="120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417F638-9E2B-EF3A-41DD-D9439C9848A6}"/>
                    </a:ext>
                  </a:extLst>
                </p14:cNvPr>
                <p14:cNvContentPartPr/>
                <p14:nvPr/>
              </p14:nvContentPartPr>
              <p14:xfrm>
                <a:off x="451859" y="282385"/>
                <a:ext cx="360" cy="3150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417F638-9E2B-EF3A-41DD-D9439C9848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219" y="246745"/>
                  <a:ext cx="720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73260F9-3FF0-3463-34C9-90AEC0B938FC}"/>
                    </a:ext>
                  </a:extLst>
                </p14:cNvPr>
                <p14:cNvContentPartPr/>
                <p14:nvPr/>
              </p14:nvContentPartPr>
              <p14:xfrm>
                <a:off x="263579" y="603145"/>
                <a:ext cx="384120" cy="162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73260F9-3FF0-3463-34C9-90AEC0B938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939" y="567145"/>
                  <a:ext cx="455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42DD532C-7083-FB30-827B-741CF4B0BB15}"/>
                    </a:ext>
                  </a:extLst>
                </p14:cNvPr>
                <p14:cNvContentPartPr/>
                <p14:nvPr/>
              </p14:nvContentPartPr>
              <p14:xfrm>
                <a:off x="322619" y="669025"/>
                <a:ext cx="253080" cy="4327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42DD532C-7083-FB30-827B-741CF4B0BB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979" y="633385"/>
                  <a:ext cx="3247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682FA06-49D3-AA59-99B2-C7358CFAC1A5}"/>
                    </a:ext>
                  </a:extLst>
                </p14:cNvPr>
                <p14:cNvContentPartPr/>
                <p14:nvPr/>
              </p14:nvContentPartPr>
              <p14:xfrm>
                <a:off x="361499" y="819505"/>
                <a:ext cx="119520" cy="2962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682FA06-49D3-AA59-99B2-C7358CFAC1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499" y="783865"/>
                  <a:ext cx="1911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1D0B3BC-FF8D-3CBE-0CC0-82FA2145965E}"/>
                    </a:ext>
                  </a:extLst>
                </p14:cNvPr>
                <p14:cNvContentPartPr/>
                <p14:nvPr/>
              </p14:nvContentPartPr>
              <p14:xfrm>
                <a:off x="244859" y="734905"/>
                <a:ext cx="518040" cy="198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1D0B3BC-FF8D-3CBE-0CC0-82FA214596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219" y="699265"/>
                  <a:ext cx="589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40256A5-0823-3CB1-FAD7-B9B50F9207AF}"/>
                    </a:ext>
                  </a:extLst>
                </p14:cNvPr>
                <p14:cNvContentPartPr/>
                <p14:nvPr/>
              </p14:nvContentPartPr>
              <p14:xfrm>
                <a:off x="930299" y="253945"/>
                <a:ext cx="201240" cy="1918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40256A5-0823-3CB1-FAD7-B9B50F9207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659" y="218305"/>
                  <a:ext cx="272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5350D16-EA72-6D79-69D0-DBBB4F94F729}"/>
                    </a:ext>
                  </a:extLst>
                </p14:cNvPr>
                <p14:cNvContentPartPr/>
                <p14:nvPr/>
              </p14:nvContentPartPr>
              <p14:xfrm>
                <a:off x="1168619" y="366985"/>
                <a:ext cx="29160" cy="1695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5350D16-EA72-6D79-69D0-DBBB4F94F7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2619" y="331345"/>
                  <a:ext cx="100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D710C7C-1194-45C2-E4C1-C6630DB06AEF}"/>
                    </a:ext>
                  </a:extLst>
                </p14:cNvPr>
                <p14:cNvContentPartPr/>
                <p14:nvPr/>
              </p14:nvContentPartPr>
              <p14:xfrm>
                <a:off x="866939" y="612505"/>
                <a:ext cx="518760" cy="255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D710C7C-1194-45C2-E4C1-C6630DB06A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299" y="576505"/>
                  <a:ext cx="590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75CB84B-C9BE-BF38-8084-4FAB84BDD708}"/>
                    </a:ext>
                  </a:extLst>
                </p14:cNvPr>
                <p14:cNvContentPartPr/>
                <p14:nvPr/>
              </p14:nvContentPartPr>
              <p14:xfrm>
                <a:off x="832019" y="527545"/>
                <a:ext cx="223920" cy="3175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75CB84B-C9BE-BF38-8084-4FAB84BDD7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6019" y="491545"/>
                  <a:ext cx="295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5FD816A-2AEF-ADF6-6FBC-7699D58DD83E}"/>
                    </a:ext>
                  </a:extLst>
                </p14:cNvPr>
                <p14:cNvContentPartPr/>
                <p14:nvPr/>
              </p14:nvContentPartPr>
              <p14:xfrm>
                <a:off x="1083659" y="669025"/>
                <a:ext cx="236880" cy="1886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5FD816A-2AEF-ADF6-6FBC-7699D58DD8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7659" y="633385"/>
                  <a:ext cx="308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AA9B3F1-B9B9-5E64-1130-7A6B002643CA}"/>
                    </a:ext>
                  </a:extLst>
                </p14:cNvPr>
                <p14:cNvContentPartPr/>
                <p14:nvPr/>
              </p14:nvContentPartPr>
              <p14:xfrm>
                <a:off x="945419" y="819505"/>
                <a:ext cx="72720" cy="936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AA9B3F1-B9B9-5E64-1130-7A6B002643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79" y="783865"/>
                  <a:ext cx="144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DB32356-0A84-EBCC-A8D9-15214E8053FE}"/>
                    </a:ext>
                  </a:extLst>
                </p14:cNvPr>
                <p14:cNvContentPartPr/>
                <p14:nvPr/>
              </p14:nvContentPartPr>
              <p14:xfrm>
                <a:off x="1000499" y="923185"/>
                <a:ext cx="168480" cy="1562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DB32356-0A84-EBCC-A8D9-15214E8053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4859" y="887545"/>
                  <a:ext cx="24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2624239-572B-8B5F-F377-078DCBBEF969}"/>
                    </a:ext>
                  </a:extLst>
                </p14:cNvPr>
                <p14:cNvContentPartPr/>
                <p14:nvPr/>
              </p14:nvContentPartPr>
              <p14:xfrm>
                <a:off x="996899" y="1055665"/>
                <a:ext cx="332640" cy="2642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2624239-572B-8B5F-F377-078DCBBEF9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0899" y="1019665"/>
                  <a:ext cx="404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BB0CC7D-A7DF-B1D0-3DA9-5578BDA95BA3}"/>
                    </a:ext>
                  </a:extLst>
                </p14:cNvPr>
                <p14:cNvContentPartPr/>
                <p14:nvPr/>
              </p14:nvContentPartPr>
              <p14:xfrm>
                <a:off x="1556699" y="480385"/>
                <a:ext cx="36000" cy="2937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BB0CC7D-A7DF-B1D0-3DA9-5578BDA95B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21059" y="444385"/>
                  <a:ext cx="1076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F304A6FB-19A1-6F68-9502-AF8E0970C291}"/>
                    </a:ext>
                  </a:extLst>
                </p14:cNvPr>
                <p14:cNvContentPartPr/>
                <p14:nvPr/>
              </p14:nvContentPartPr>
              <p14:xfrm>
                <a:off x="1649219" y="461665"/>
                <a:ext cx="135000" cy="3895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F304A6FB-19A1-6F68-9502-AF8E0970C2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3219" y="425665"/>
                  <a:ext cx="2066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9B5023D-12D8-B293-F825-6251CCCBAFD3}"/>
                    </a:ext>
                  </a:extLst>
                </p14:cNvPr>
                <p14:cNvContentPartPr/>
                <p14:nvPr/>
              </p14:nvContentPartPr>
              <p14:xfrm>
                <a:off x="1687019" y="659665"/>
                <a:ext cx="75960" cy="172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9B5023D-12D8-B293-F825-6251CCCBAF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51019" y="624025"/>
                  <a:ext cx="147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1A1E25A-6FDE-341C-1843-CE4B93F48F0C}"/>
                    </a:ext>
                  </a:extLst>
                </p14:cNvPr>
                <p14:cNvContentPartPr/>
                <p14:nvPr/>
              </p14:nvContentPartPr>
              <p14:xfrm>
                <a:off x="1611779" y="819505"/>
                <a:ext cx="204120" cy="392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1A1E25A-6FDE-341C-1843-CE4B93F48F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75779" y="783865"/>
                  <a:ext cx="275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9652078-47F7-F864-3A3F-C2560B4006A7}"/>
                    </a:ext>
                  </a:extLst>
                </p14:cNvPr>
                <p14:cNvContentPartPr/>
                <p14:nvPr/>
              </p14:nvContentPartPr>
              <p14:xfrm>
                <a:off x="1969619" y="480385"/>
                <a:ext cx="209160" cy="2361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9652078-47F7-F864-3A3F-C2560B4006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33979" y="444745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47F2DBC-7E2F-C151-A426-59C667CB36B4}"/>
                    </a:ext>
                  </a:extLst>
                </p14:cNvPr>
                <p14:cNvContentPartPr/>
                <p14:nvPr/>
              </p14:nvContentPartPr>
              <p14:xfrm>
                <a:off x="1894379" y="649945"/>
                <a:ext cx="94680" cy="1648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47F2DBC-7E2F-C151-A426-59C667CB36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58379" y="613945"/>
                  <a:ext cx="166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F28B167-9619-A103-BDC3-211A7D5129C9}"/>
                    </a:ext>
                  </a:extLst>
                </p14:cNvPr>
                <p14:cNvContentPartPr/>
                <p14:nvPr/>
              </p14:nvContentPartPr>
              <p14:xfrm>
                <a:off x="1931819" y="826705"/>
                <a:ext cx="246600" cy="1634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F28B167-9619-A103-BDC3-211A7D5129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96179" y="791065"/>
                  <a:ext cx="318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666326C-B102-A9D6-6DD4-74E61FABD92D}"/>
                    </a:ext>
                  </a:extLst>
                </p14:cNvPr>
                <p14:cNvContentPartPr/>
                <p14:nvPr/>
              </p14:nvContentPartPr>
              <p14:xfrm>
                <a:off x="1564619" y="1102465"/>
                <a:ext cx="29520" cy="921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666326C-B102-A9D6-6DD4-74E61FABD9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8619" y="1066465"/>
                  <a:ext cx="101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64BC5BF8-7C4E-DFFE-4F68-00845BF8F308}"/>
                    </a:ext>
                  </a:extLst>
                </p14:cNvPr>
                <p14:cNvContentPartPr/>
                <p14:nvPr/>
              </p14:nvContentPartPr>
              <p14:xfrm>
                <a:off x="1913099" y="1206145"/>
                <a:ext cx="29520" cy="547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64BC5BF8-7C4E-DFFE-4F68-00845BF8F3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77459" y="1170505"/>
                  <a:ext cx="101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60D0348-C693-9BD7-FB4E-0B24E9A218B6}"/>
                    </a:ext>
                  </a:extLst>
                </p14:cNvPr>
                <p14:cNvContentPartPr/>
                <p14:nvPr/>
              </p14:nvContentPartPr>
              <p14:xfrm>
                <a:off x="2196059" y="1215505"/>
                <a:ext cx="65520" cy="622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60D0348-C693-9BD7-FB4E-0B24E9A218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60059" y="1179865"/>
                  <a:ext cx="137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08C04A3-254C-2596-18DF-3A5D42AD5BA9}"/>
                    </a:ext>
                  </a:extLst>
                </p14:cNvPr>
                <p14:cNvContentPartPr/>
                <p14:nvPr/>
              </p14:nvContentPartPr>
              <p14:xfrm>
                <a:off x="2422139" y="1225225"/>
                <a:ext cx="52920" cy="320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08C04A3-254C-2596-18DF-3A5D42AD5B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86499" y="1189585"/>
                  <a:ext cx="124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D3A521B-F05E-B356-AA00-13EA36465B99}"/>
                    </a:ext>
                  </a:extLst>
                </p14:cNvPr>
                <p14:cNvContentPartPr/>
                <p14:nvPr/>
              </p14:nvContentPartPr>
              <p14:xfrm>
                <a:off x="2733539" y="584065"/>
                <a:ext cx="58320" cy="1371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D3A521B-F05E-B356-AA00-13EA36465B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97899" y="548065"/>
                  <a:ext cx="129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6B91F19-FBA5-4C2A-39F7-8CE8C1626773}"/>
                    </a:ext>
                  </a:extLst>
                </p14:cNvPr>
                <p14:cNvContentPartPr/>
                <p14:nvPr/>
              </p14:nvContentPartPr>
              <p14:xfrm>
                <a:off x="2808779" y="508825"/>
                <a:ext cx="171720" cy="2660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6B91F19-FBA5-4C2A-39F7-8CE8C16267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73139" y="472825"/>
                  <a:ext cx="243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500D55A-9869-3389-3D70-572033792D76}"/>
                    </a:ext>
                  </a:extLst>
                </p14:cNvPr>
                <p14:cNvContentPartPr/>
                <p14:nvPr/>
              </p14:nvContentPartPr>
              <p14:xfrm>
                <a:off x="2592059" y="923185"/>
                <a:ext cx="608040" cy="3096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500D55A-9869-3389-3D70-572033792D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56059" y="887545"/>
                  <a:ext cx="679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7107362-95FB-DC63-6248-E343D8377640}"/>
                    </a:ext>
                  </a:extLst>
                </p14:cNvPr>
                <p14:cNvContentPartPr/>
                <p14:nvPr/>
              </p14:nvContentPartPr>
              <p14:xfrm>
                <a:off x="2762699" y="800785"/>
                <a:ext cx="140760" cy="4993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7107362-95FB-DC63-6248-E343D83776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27059" y="765145"/>
                  <a:ext cx="2124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625B445-45D7-E532-D7E0-D45AB1775288}"/>
                    </a:ext>
                  </a:extLst>
                </p14:cNvPr>
                <p14:cNvContentPartPr/>
                <p14:nvPr/>
              </p14:nvContentPartPr>
              <p14:xfrm>
                <a:off x="3355619" y="800785"/>
                <a:ext cx="19800" cy="2721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625B445-45D7-E532-D7E0-D45AB17752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19979" y="765145"/>
                  <a:ext cx="91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8154D11-F909-3FB0-A3A9-1F25905FBF81}"/>
                    </a:ext>
                  </a:extLst>
                </p14:cNvPr>
                <p14:cNvContentPartPr/>
                <p14:nvPr/>
              </p14:nvContentPartPr>
              <p14:xfrm>
                <a:off x="3340859" y="546625"/>
                <a:ext cx="204480" cy="9147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8154D11-F909-3FB0-A3A9-1F25905FBF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05219" y="510625"/>
                  <a:ext cx="27612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B74E79C-928E-9080-814A-1DC8D51085E7}"/>
                    </a:ext>
                  </a:extLst>
                </p14:cNvPr>
                <p14:cNvContentPartPr/>
                <p14:nvPr/>
              </p14:nvContentPartPr>
              <p14:xfrm>
                <a:off x="3655499" y="678385"/>
                <a:ext cx="237600" cy="7844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B74E79C-928E-9080-814A-1DC8D51085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19499" y="642745"/>
                  <a:ext cx="3092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5F1CD13-D757-B930-DA87-EBD6456EB509}"/>
                    </a:ext>
                  </a:extLst>
                </p14:cNvPr>
                <p14:cNvContentPartPr/>
                <p14:nvPr/>
              </p14:nvContentPartPr>
              <p14:xfrm>
                <a:off x="3789059" y="1281745"/>
                <a:ext cx="40320" cy="424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5F1CD13-D757-B930-DA87-EBD6456EB5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53419" y="1246105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AB2FCFB-6A65-36AC-999E-81637B6442E3}"/>
                    </a:ext>
                  </a:extLst>
                </p14:cNvPr>
                <p14:cNvContentPartPr/>
                <p14:nvPr/>
              </p14:nvContentPartPr>
              <p14:xfrm>
                <a:off x="3751619" y="1391545"/>
                <a:ext cx="133200" cy="507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AB2FCFB-6A65-36AC-999E-81637B6442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15979" y="1355545"/>
                  <a:ext cx="204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C0F0D05B-3E6C-47CB-1637-A122A81025E9}"/>
                    </a:ext>
                  </a:extLst>
                </p14:cNvPr>
                <p14:cNvContentPartPr/>
                <p14:nvPr/>
              </p14:nvContentPartPr>
              <p14:xfrm>
                <a:off x="3983819" y="847945"/>
                <a:ext cx="213480" cy="79092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C0F0D05B-3E6C-47CB-1637-A122A81025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47819" y="812305"/>
                  <a:ext cx="28512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CD015389-A09E-FD28-AE41-FAFCBBB20D71}"/>
                    </a:ext>
                  </a:extLst>
                </p14:cNvPr>
                <p14:cNvContentPartPr/>
                <p14:nvPr/>
              </p14:nvContentPartPr>
              <p14:xfrm>
                <a:off x="4543619" y="961345"/>
                <a:ext cx="136440" cy="288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CD015389-A09E-FD28-AE41-FAFCBBB20D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07619" y="925345"/>
                  <a:ext cx="208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5409ACC2-B2D8-3FF8-D805-576015076C5D}"/>
                    </a:ext>
                  </a:extLst>
                </p14:cNvPr>
                <p14:cNvContentPartPr/>
                <p14:nvPr/>
              </p14:nvContentPartPr>
              <p14:xfrm>
                <a:off x="4317179" y="1149265"/>
                <a:ext cx="306720" cy="385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5409ACC2-B2D8-3FF8-D805-576015076C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81539" y="1113265"/>
                  <a:ext cx="378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2F218EE2-8C28-FB75-90E7-4B6C7A3AA153}"/>
                    </a:ext>
                  </a:extLst>
                </p14:cNvPr>
                <p14:cNvContentPartPr/>
                <p14:nvPr/>
              </p14:nvContentPartPr>
              <p14:xfrm>
                <a:off x="4534979" y="847945"/>
                <a:ext cx="74880" cy="47196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2F218EE2-8C28-FB75-90E7-4B6C7A3AA1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98979" y="812305"/>
                  <a:ext cx="1465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191CA33C-2A76-DEE0-DD0E-ED787702C218}"/>
                    </a:ext>
                  </a:extLst>
                </p14:cNvPr>
                <p14:cNvContentPartPr/>
                <p14:nvPr/>
              </p14:nvContentPartPr>
              <p14:xfrm>
                <a:off x="4326539" y="1366345"/>
                <a:ext cx="771840" cy="10584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191CA33C-2A76-DEE0-DD0E-ED787702C2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90899" y="1330705"/>
                  <a:ext cx="843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D49791F-429B-158B-8181-0BB67D389CE0}"/>
                    </a:ext>
                  </a:extLst>
                </p14:cNvPr>
                <p14:cNvContentPartPr/>
                <p14:nvPr/>
              </p14:nvContentPartPr>
              <p14:xfrm>
                <a:off x="4348139" y="1413865"/>
                <a:ext cx="261720" cy="1796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D49791F-429B-158B-8181-0BB67D389C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12499" y="1377865"/>
                  <a:ext cx="333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29EC897-FDC5-FB25-D631-05E27AE5C23F}"/>
                    </a:ext>
                  </a:extLst>
                </p14:cNvPr>
                <p14:cNvContentPartPr/>
                <p14:nvPr/>
              </p14:nvContentPartPr>
              <p14:xfrm>
                <a:off x="4437419" y="1498465"/>
                <a:ext cx="206640" cy="3128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29EC897-FDC5-FB25-D631-05E27AE5C2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1419" y="1462465"/>
                  <a:ext cx="2782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A92C9BB-4AD1-1C4C-7494-6245226BCD1A}"/>
                    </a:ext>
                  </a:extLst>
                </p14:cNvPr>
                <p14:cNvContentPartPr/>
                <p14:nvPr/>
              </p14:nvContentPartPr>
              <p14:xfrm>
                <a:off x="4705979" y="1574065"/>
                <a:ext cx="101520" cy="511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A92C9BB-4AD1-1C4C-7494-6245226BCD1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70339" y="1538065"/>
                  <a:ext cx="173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BDF7CC87-D111-5E51-4735-8A9FF48B46FE}"/>
                    </a:ext>
                  </a:extLst>
                </p14:cNvPr>
                <p14:cNvContentPartPr/>
                <p14:nvPr/>
              </p14:nvContentPartPr>
              <p14:xfrm>
                <a:off x="4590419" y="1526905"/>
                <a:ext cx="543240" cy="2466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BDF7CC87-D111-5E51-4735-8A9FF48B46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4419" y="1490905"/>
                  <a:ext cx="6148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C60CD22-DB9B-01CA-6119-F0C051D6CCBE}"/>
              </a:ext>
            </a:extLst>
          </p:cNvPr>
          <p:cNvGrpSpPr/>
          <p:nvPr/>
        </p:nvGrpSpPr>
        <p:grpSpPr>
          <a:xfrm>
            <a:off x="3430859" y="4203865"/>
            <a:ext cx="2589840" cy="584640"/>
            <a:chOff x="3430859" y="4203865"/>
            <a:chExt cx="2589840" cy="584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66F3245-802E-1533-A38A-DC01E98D7B78}"/>
                    </a:ext>
                  </a:extLst>
                </p14:cNvPr>
                <p14:cNvContentPartPr/>
                <p14:nvPr/>
              </p14:nvContentPartPr>
              <p14:xfrm>
                <a:off x="3430859" y="4410505"/>
                <a:ext cx="2509560" cy="3315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66F3245-802E-1533-A38A-DC01E98D7B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95219" y="4374505"/>
                  <a:ext cx="2581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82FD891E-AB5E-80E4-A1AF-9AA1FA4C3751}"/>
                    </a:ext>
                  </a:extLst>
                </p14:cNvPr>
                <p14:cNvContentPartPr/>
                <p14:nvPr/>
              </p14:nvContentPartPr>
              <p14:xfrm>
                <a:off x="5627579" y="4203865"/>
                <a:ext cx="393120" cy="5846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82FD891E-AB5E-80E4-A1AF-9AA1FA4C37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91579" y="4168225"/>
                  <a:ext cx="464760" cy="656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921BDEDB-1399-4BB0-8028-FA54AC2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8BF32D-2CB0-42DA-A596-E19E68563AA7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F56637B-10C9-4E3D-93D1-24AA4EC32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 b="1"/>
              <a:t>关系数据结构及形式化定义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0FB5AC-824E-499A-9885-373D50732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/>
              <a:t>2.1.1 </a:t>
            </a:r>
            <a:r>
              <a:rPr lang="zh-CN" altLang="en-US" sz="4000" dirty="0"/>
              <a:t>关系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2.1.2 </a:t>
            </a:r>
            <a:r>
              <a:rPr lang="zh-CN" altLang="en-US" sz="4000" dirty="0"/>
              <a:t>关系模式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2.1.3 </a:t>
            </a:r>
            <a:r>
              <a:rPr lang="zh-CN" altLang="en-US" sz="4000" dirty="0"/>
              <a:t>关系数据库</a:t>
            </a:r>
            <a:endParaRPr lang="en-US" altLang="zh-CN" sz="4000" dirty="0"/>
          </a:p>
          <a:p>
            <a:pPr eaLnBrk="1" hangingPunct="1">
              <a:buFontTx/>
              <a:buNone/>
            </a:pPr>
            <a:r>
              <a:rPr lang="en-US" altLang="zh-CN" sz="4000" b="1" dirty="0"/>
              <a:t>2.1.4 </a:t>
            </a:r>
            <a:r>
              <a:rPr lang="zh-CN" altLang="en-US" sz="4000" dirty="0"/>
              <a:t>关系模型的存储结构</a:t>
            </a:r>
          </a:p>
          <a:p>
            <a:pPr eaLnBrk="1" hangingPunct="1"/>
            <a:endParaRPr lang="en-US" altLang="zh-CN" sz="4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06F4B588-7C45-401D-87FE-1D2A7BD9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D5FAC6-429B-46CF-ADF6-00C8BF4B12CA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FBFD9FD-2D36-4BE2-AF63-74702F43E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关系间的引用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AF13808-3AC1-4567-BEE6-B37457444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2. </a:t>
            </a:r>
            <a:r>
              <a:rPr lang="zh-CN" altLang="en-US" sz="3600"/>
              <a:t>学生、课程、学生与课程之间的多对多联系</a:t>
            </a:r>
          </a:p>
          <a:p>
            <a:pPr lvl="1" eaLnBrk="1" hangingPunct="1"/>
            <a:r>
              <a:rPr lang="zh-CN" altLang="en-US" sz="3200"/>
              <a:t>学生（</a:t>
            </a:r>
            <a:r>
              <a:rPr lang="zh-CN" altLang="en-US" sz="3200" u="sng"/>
              <a:t>学号</a:t>
            </a:r>
            <a:r>
              <a:rPr lang="zh-CN" altLang="en-US" sz="3200"/>
              <a:t>，姓名，性别，专业号，年龄）</a:t>
            </a:r>
          </a:p>
          <a:p>
            <a:pPr lvl="1" eaLnBrk="1" hangingPunct="1"/>
            <a:r>
              <a:rPr lang="zh-CN" altLang="en-US" sz="3200"/>
              <a:t>课程（</a:t>
            </a:r>
            <a:r>
              <a:rPr lang="zh-CN" altLang="en-US" sz="3200" u="sng"/>
              <a:t>课程号</a:t>
            </a:r>
            <a:r>
              <a:rPr lang="zh-CN" altLang="en-US" sz="3200"/>
              <a:t>，课程名，学分）</a:t>
            </a:r>
          </a:p>
          <a:p>
            <a:pPr lvl="1" eaLnBrk="1" hangingPunct="1"/>
            <a:r>
              <a:rPr lang="zh-CN" altLang="en-US" sz="3200"/>
              <a:t>选修（</a:t>
            </a:r>
            <a:r>
              <a:rPr lang="zh-CN" altLang="en-US" sz="3200" u="sng"/>
              <a:t>学号，课程号</a:t>
            </a:r>
            <a:r>
              <a:rPr lang="zh-CN" altLang="en-US" sz="3200"/>
              <a:t>，成绩）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A68D7DA0-0C31-4666-A854-673B6E5D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E30ECE-D8C6-449C-B5C6-BB7A41D06B9F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7A64FEA-34A4-4241-BE66-88AC28287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关系间的引用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0670BA0-7128-494B-8475-8915A1EEF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3. </a:t>
            </a:r>
            <a:r>
              <a:rPr lang="zh-CN" altLang="en-US"/>
              <a:t>学生实体及其内部的一对多联系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学生（</a:t>
            </a:r>
            <a:r>
              <a:rPr lang="zh-CN" altLang="en-US" b="1" u="sng"/>
              <a:t>学号</a:t>
            </a:r>
            <a:r>
              <a:rPr lang="zh-CN" altLang="en-US"/>
              <a:t>，姓名，性别，专业号，年龄，</a:t>
            </a:r>
            <a:r>
              <a:rPr lang="zh-CN" altLang="en-US" b="1"/>
              <a:t>班长</a:t>
            </a:r>
            <a:r>
              <a:rPr lang="zh-CN" altLang="en-US"/>
              <a:t>）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/>
              <a:t>“学号”是主码，“班长”是外码，它引用了本关系的“学号”属性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/>
              <a:t>“班长” 必须是确实存在的学生的学号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C5B85FFC-99BA-40EB-82B9-5FE926E2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6825"/>
            <a:ext cx="69342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C007A8CF-EE88-46E0-B440-2E475711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5878CE-D95E-4172-A7CB-75C3264A9223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B0F0F9A-6519-43AD-8060-AD479FE4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 b="1"/>
              <a:t>．外码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Foreign Key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EF523F1-6065-47B7-A3AD-4F8EC6374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B050"/>
                </a:solidFill>
              </a:rPr>
              <a:t>设</a:t>
            </a:r>
            <a:r>
              <a:rPr lang="en-US" altLang="zh-CN" b="1" i="1" dirty="0">
                <a:solidFill>
                  <a:srgbClr val="00B050"/>
                </a:solidFill>
              </a:rPr>
              <a:t>F</a:t>
            </a:r>
            <a:r>
              <a:rPr lang="zh-CN" altLang="en-US" b="1" dirty="0">
                <a:solidFill>
                  <a:srgbClr val="00B050"/>
                </a:solidFill>
              </a:rPr>
              <a:t>是基本关系</a:t>
            </a:r>
            <a:r>
              <a:rPr lang="en-US" altLang="zh-CN" b="1" i="1" dirty="0">
                <a:solidFill>
                  <a:srgbClr val="00B050"/>
                </a:solidFill>
              </a:rPr>
              <a:t>R</a:t>
            </a:r>
            <a:r>
              <a:rPr lang="zh-CN" altLang="en-US" b="1" dirty="0">
                <a:solidFill>
                  <a:srgbClr val="00B050"/>
                </a:solidFill>
              </a:rPr>
              <a:t>的一个或一组属性，但不是关系</a:t>
            </a:r>
            <a:r>
              <a:rPr lang="en-US" altLang="zh-CN" b="1" i="1" dirty="0">
                <a:solidFill>
                  <a:srgbClr val="00B050"/>
                </a:solidFill>
              </a:rPr>
              <a:t>R</a:t>
            </a:r>
            <a:r>
              <a:rPr lang="zh-CN" altLang="en-US" b="1" dirty="0">
                <a:solidFill>
                  <a:srgbClr val="00B050"/>
                </a:solidFill>
              </a:rPr>
              <a:t>的码。如果</a:t>
            </a:r>
            <a:r>
              <a:rPr lang="en-US" altLang="zh-CN" b="1" i="1" dirty="0">
                <a:solidFill>
                  <a:srgbClr val="00B050"/>
                </a:solidFill>
              </a:rPr>
              <a:t>F</a:t>
            </a:r>
            <a:r>
              <a:rPr lang="zh-CN" altLang="en-US" b="1" dirty="0">
                <a:solidFill>
                  <a:srgbClr val="00B050"/>
                </a:solidFill>
              </a:rPr>
              <a:t>与基本关系</a:t>
            </a:r>
            <a:r>
              <a:rPr lang="en-US" altLang="zh-CN" b="1" i="1" dirty="0">
                <a:solidFill>
                  <a:srgbClr val="00B050"/>
                </a:solidFill>
              </a:rPr>
              <a:t>S</a:t>
            </a:r>
            <a:r>
              <a:rPr lang="zh-CN" altLang="en-US" b="1" dirty="0">
                <a:solidFill>
                  <a:srgbClr val="00B050"/>
                </a:solidFill>
              </a:rPr>
              <a:t>的主码</a:t>
            </a:r>
            <a:r>
              <a:rPr lang="en-US" altLang="zh-CN" b="1" i="1" dirty="0">
                <a:solidFill>
                  <a:srgbClr val="00B050"/>
                </a:solidFill>
              </a:rPr>
              <a:t>K</a:t>
            </a:r>
            <a:r>
              <a:rPr lang="en-US" altLang="zh-CN" b="1" i="1" baseline="-25000" dirty="0">
                <a:solidFill>
                  <a:srgbClr val="00B050"/>
                </a:solidFill>
              </a:rPr>
              <a:t>s</a:t>
            </a:r>
            <a:r>
              <a:rPr lang="zh-CN" altLang="en-US" b="1" dirty="0">
                <a:solidFill>
                  <a:srgbClr val="00B050"/>
                </a:solidFill>
              </a:rPr>
              <a:t>相对应，则称</a:t>
            </a:r>
            <a:r>
              <a:rPr lang="en-US" altLang="zh-CN" b="1" i="1" dirty="0">
                <a:solidFill>
                  <a:srgbClr val="00B050"/>
                </a:solidFill>
              </a:rPr>
              <a:t>F</a:t>
            </a:r>
            <a:r>
              <a:rPr lang="zh-CN" altLang="en-US" b="1" dirty="0">
                <a:solidFill>
                  <a:srgbClr val="00B050"/>
                </a:solidFill>
              </a:rPr>
              <a:t>是基本关系</a:t>
            </a:r>
            <a:r>
              <a:rPr lang="en-US" altLang="zh-CN" b="1" i="1" dirty="0">
                <a:solidFill>
                  <a:srgbClr val="00B050"/>
                </a:solidFill>
              </a:rPr>
              <a:t>R</a:t>
            </a:r>
            <a:r>
              <a:rPr lang="zh-CN" altLang="en-US" b="1" dirty="0">
                <a:solidFill>
                  <a:srgbClr val="00B050"/>
                </a:solidFill>
              </a:rPr>
              <a:t>的外码</a:t>
            </a:r>
          </a:p>
          <a:p>
            <a:pPr eaLnBrk="1" hangingPunct="1"/>
            <a:r>
              <a:rPr lang="zh-CN" altLang="en-US" dirty="0"/>
              <a:t>基本关系</a:t>
            </a:r>
            <a:r>
              <a:rPr lang="en-US" altLang="zh-CN" i="1" dirty="0"/>
              <a:t>R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2"/>
                </a:solidFill>
              </a:rPr>
              <a:t>参照关系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(Referencing Relation)</a:t>
            </a:r>
          </a:p>
          <a:p>
            <a:pPr eaLnBrk="1" hangingPunct="1"/>
            <a:r>
              <a:rPr lang="zh-CN" altLang="en-US" dirty="0"/>
              <a:t>基本关系</a:t>
            </a:r>
            <a:r>
              <a:rPr lang="en-US" altLang="zh-CN" i="1" dirty="0"/>
              <a:t>S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2"/>
                </a:solidFill>
              </a:rPr>
              <a:t>被参照关系</a:t>
            </a:r>
            <a:r>
              <a:rPr lang="zh-CN" altLang="en-US" dirty="0"/>
              <a:t> </a:t>
            </a:r>
            <a:r>
              <a:rPr lang="en-US" altLang="zh-CN" dirty="0"/>
              <a:t>(Referenced Relation) </a:t>
            </a:r>
            <a:r>
              <a:rPr lang="zh-CN" altLang="en-US" dirty="0"/>
              <a:t>或目标关系 </a:t>
            </a:r>
            <a:r>
              <a:rPr lang="en-US" altLang="zh-CN" dirty="0"/>
              <a:t>(Target Relation)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5D2C24A9-EEA9-4E65-B268-21BA7548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E09E99-7CA3-4115-85F3-361234C545C6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411103E-F701-4FEC-9CBF-F9D8D3DE4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3200400"/>
          </a:xfrm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1</a:t>
            </a:r>
            <a:r>
              <a:rPr lang="zh-CN" altLang="en-US" sz="4000"/>
              <a:t>：学生关系的“专业号”与专业关系的主码“专业号”相对应</a:t>
            </a:r>
          </a:p>
          <a:p>
            <a:pPr eaLnBrk="1" hangingPunct="1"/>
            <a:r>
              <a:rPr lang="zh-CN" altLang="en-US" sz="4000"/>
              <a:t>“专业号”属性是学生关系的外码</a:t>
            </a:r>
          </a:p>
          <a:p>
            <a:pPr eaLnBrk="1" hangingPunct="1"/>
            <a:r>
              <a:rPr lang="zh-CN" altLang="en-US" sz="4000"/>
              <a:t>专业关系是被参照关系</a:t>
            </a:r>
          </a:p>
          <a:p>
            <a:pPr eaLnBrk="1" hangingPunct="1"/>
            <a:r>
              <a:rPr lang="zh-CN" altLang="en-US" sz="4000"/>
              <a:t>学生关系是参照关系</a:t>
            </a:r>
          </a:p>
          <a:p>
            <a:pPr eaLnBrk="1" hangingPunct="1"/>
            <a:endParaRPr lang="zh-CN" altLang="en-US" sz="4000"/>
          </a:p>
          <a:p>
            <a:pPr eaLnBrk="1" hangingPunct="1"/>
            <a:endParaRPr lang="en-US" altLang="zh-CN" sz="40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68217A57-3F9D-4B1B-A080-3CAA27EE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4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Garamond" panose="02020404030301010803" pitchFamily="18" charset="0"/>
              </a:rPr>
              <a:t>学生关系</a:t>
            </a:r>
          </a:p>
        </p:txBody>
      </p:sp>
      <p:sp>
        <p:nvSpPr>
          <p:cNvPr id="54277" name="AutoShape 5">
            <a:extLst>
              <a:ext uri="{FF2B5EF4-FFF2-40B4-BE49-F238E27FC236}">
                <a16:creationId xmlns:a16="http://schemas.microsoft.com/office/drawing/2014/main" id="{CF333C25-FCC8-40E7-A5ED-B9B69DA3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AD15164B-9118-428A-B93A-5337E754A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Garamond" panose="02020404030301010803" pitchFamily="18" charset="0"/>
              </a:rPr>
              <a:t>专业关系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A0317E88-E0E4-469B-84BC-C5AA6EA2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53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Garamond" panose="02020404030301010803" pitchFamily="18" charset="0"/>
              </a:rPr>
              <a:t>专业号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 animBg="1"/>
      <p:bldP spid="54278" grpId="0"/>
      <p:bldP spid="5427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8179E8E1-54CA-406C-AB21-986B1C9C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5CF635-DD2E-484A-82E0-35F4F6208DBC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6D04A4-5A0B-4A83-B7F5-E32479C37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2</a:t>
            </a:r>
            <a:r>
              <a:rPr lang="zh-CN" altLang="en-US" sz="3600"/>
              <a:t>：选修关系的“学号” 与学生关系的主码“学号”相对应</a:t>
            </a:r>
          </a:p>
          <a:p>
            <a:pPr eaLnBrk="1" hangingPunct="1"/>
            <a:r>
              <a:rPr lang="zh-CN" altLang="en-US" sz="3600"/>
              <a:t>选修关系的“课程号”与课程关系的主码“课程号”相对应</a:t>
            </a:r>
          </a:p>
          <a:p>
            <a:pPr eaLnBrk="1" hangingPunct="1"/>
            <a:r>
              <a:rPr lang="zh-CN" altLang="en-US" sz="3600"/>
              <a:t>“学号”和“课程号”是选修关系的外码</a:t>
            </a:r>
          </a:p>
          <a:p>
            <a:pPr eaLnBrk="1" hangingPunct="1"/>
            <a:r>
              <a:rPr lang="zh-CN" altLang="en-US" sz="3600"/>
              <a:t>学生关系和课程关系均为</a:t>
            </a:r>
            <a:r>
              <a:rPr lang="zh-CN" altLang="en-US" sz="3600">
                <a:solidFill>
                  <a:srgbClr val="333399"/>
                </a:solidFill>
              </a:rPr>
              <a:t>被参照关系</a:t>
            </a:r>
          </a:p>
          <a:p>
            <a:pPr eaLnBrk="1" hangingPunct="1"/>
            <a:r>
              <a:rPr lang="zh-CN" altLang="en-US" sz="3600"/>
              <a:t>选修关系为</a:t>
            </a:r>
            <a:r>
              <a:rPr lang="zh-CN" altLang="en-US" sz="3600">
                <a:solidFill>
                  <a:srgbClr val="333399"/>
                </a:solidFill>
              </a:rPr>
              <a:t>参照关系</a:t>
            </a:r>
          </a:p>
          <a:p>
            <a:pPr eaLnBrk="1" hangingPunct="1"/>
            <a:endParaRPr lang="en-US" altLang="zh-CN" sz="3600"/>
          </a:p>
        </p:txBody>
      </p:sp>
      <p:grpSp>
        <p:nvGrpSpPr>
          <p:cNvPr id="46084" name="组合 11">
            <a:extLst>
              <a:ext uri="{FF2B5EF4-FFF2-40B4-BE49-F238E27FC236}">
                <a16:creationId xmlns:a16="http://schemas.microsoft.com/office/drawing/2014/main" id="{F95DF74E-5611-472D-BFB4-A9CFBF06769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486400"/>
            <a:ext cx="7086600" cy="914400"/>
            <a:chOff x="1066800" y="4876800"/>
            <a:chExt cx="7086600" cy="914400"/>
          </a:xfrm>
        </p:grpSpPr>
        <p:sp>
          <p:nvSpPr>
            <p:cNvPr id="46085" name="Text Box 4">
              <a:extLst>
                <a:ext uri="{FF2B5EF4-FFF2-40B4-BE49-F238E27FC236}">
                  <a16:creationId xmlns:a16="http://schemas.microsoft.com/office/drawing/2014/main" id="{018377AE-2ED7-430C-A10C-51FCE72BB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900" y="5257800"/>
              <a:ext cx="1752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Garamond" panose="02020404030301010803" pitchFamily="18" charset="0"/>
                </a:rPr>
                <a:t>选修关系</a:t>
              </a:r>
            </a:p>
          </p:txBody>
        </p:sp>
        <p:grpSp>
          <p:nvGrpSpPr>
            <p:cNvPr id="46086" name="组合 10">
              <a:extLst>
                <a:ext uri="{FF2B5EF4-FFF2-40B4-BE49-F238E27FC236}">
                  <a16:creationId xmlns:a16="http://schemas.microsoft.com/office/drawing/2014/main" id="{EE0B3C95-7D74-4C46-B34E-62CCAD2C4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4876800"/>
              <a:ext cx="7086600" cy="914400"/>
              <a:chOff x="1066800" y="4876800"/>
              <a:chExt cx="7086600" cy="914400"/>
            </a:xfrm>
          </p:grpSpPr>
          <p:sp>
            <p:nvSpPr>
              <p:cNvPr id="46087" name="Text Box 5">
                <a:extLst>
                  <a:ext uri="{FF2B5EF4-FFF2-40B4-BE49-F238E27FC236}">
                    <a16:creationId xmlns:a16="http://schemas.microsoft.com/office/drawing/2014/main" id="{F6CA0ACE-2EE1-40C8-B595-0140C9EFFF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7000" y="5257800"/>
                <a:ext cx="1676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Garamond" panose="02020404030301010803" pitchFamily="18" charset="0"/>
                  </a:rPr>
                  <a:t>课程关系</a:t>
                </a:r>
              </a:p>
            </p:txBody>
          </p:sp>
          <p:sp>
            <p:nvSpPr>
              <p:cNvPr id="46088" name="Text Box 6">
                <a:extLst>
                  <a:ext uri="{FF2B5EF4-FFF2-40B4-BE49-F238E27FC236}">
                    <a16:creationId xmlns:a16="http://schemas.microsoft.com/office/drawing/2014/main" id="{97B5A4A5-4FDF-4587-81CE-C8E346EDD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5257800"/>
                <a:ext cx="17526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Garamond" panose="02020404030301010803" pitchFamily="18" charset="0"/>
                  </a:rPr>
                  <a:t>学生关系</a:t>
                </a:r>
              </a:p>
            </p:txBody>
          </p:sp>
          <p:sp>
            <p:nvSpPr>
              <p:cNvPr id="46089" name="AutoShape 7">
                <a:extLst>
                  <a:ext uri="{FF2B5EF4-FFF2-40B4-BE49-F238E27FC236}">
                    <a16:creationId xmlns:a16="http://schemas.microsoft.com/office/drawing/2014/main" id="{87345A6A-FC17-412B-A54D-E222289D0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5410200"/>
                <a:ext cx="1066800" cy="381000"/>
              </a:xfrm>
              <a:prstGeom prst="rightArrow">
                <a:avLst>
                  <a:gd name="adj1" fmla="val 50000"/>
                  <a:gd name="adj2" fmla="val 7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0" name="AutoShape 8">
                <a:extLst>
                  <a:ext uri="{FF2B5EF4-FFF2-40B4-BE49-F238E27FC236}">
                    <a16:creationId xmlns:a16="http://schemas.microsoft.com/office/drawing/2014/main" id="{B8F7FA05-C581-44BB-A9CD-52EF1495A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5410200"/>
                <a:ext cx="1066800" cy="304800"/>
              </a:xfrm>
              <a:prstGeom prst="leftArrow">
                <a:avLst>
                  <a:gd name="adj1" fmla="val 50000"/>
                  <a:gd name="adj2" fmla="val 8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1" name="Text Box 9">
                <a:extLst>
                  <a:ext uri="{FF2B5EF4-FFF2-40B4-BE49-F238E27FC236}">
                    <a16:creationId xmlns:a16="http://schemas.microsoft.com/office/drawing/2014/main" id="{1B12AC9A-B28A-49C1-84EA-9BBE33872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4876800"/>
                <a:ext cx="16002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课程号</a:t>
                </a:r>
              </a:p>
            </p:txBody>
          </p:sp>
          <p:sp>
            <p:nvSpPr>
              <p:cNvPr id="46092" name="Text Box 10">
                <a:extLst>
                  <a:ext uri="{FF2B5EF4-FFF2-40B4-BE49-F238E27FC236}">
                    <a16:creationId xmlns:a16="http://schemas.microsoft.com/office/drawing/2014/main" id="{B4E7F44B-D372-4CA0-AA21-9C5C9DD7B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4876800"/>
                <a:ext cx="914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学号</a:t>
                </a: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BB5E6CAB-80FE-4406-B45D-F10DE98A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A5237B-2D2C-42E4-96BD-B4763721C343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95A9081-0B39-48ED-BC4A-B929DF056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3</a:t>
            </a:r>
            <a:r>
              <a:rPr lang="zh-CN" altLang="en-US" sz="3600"/>
              <a:t>：“班长”与本身的主码“学号”相对应</a:t>
            </a:r>
          </a:p>
          <a:p>
            <a:pPr lvl="1" eaLnBrk="1" hangingPunct="1"/>
            <a:r>
              <a:rPr lang="zh-CN" altLang="en-US" sz="3200"/>
              <a:t>“班长”是外码</a:t>
            </a:r>
          </a:p>
          <a:p>
            <a:pPr lvl="1" eaLnBrk="1" hangingPunct="1"/>
            <a:r>
              <a:rPr lang="zh-CN" altLang="en-US" sz="3200"/>
              <a:t>学生关系既是参照关系也是被参照关系</a:t>
            </a:r>
          </a:p>
          <a:p>
            <a:pPr eaLnBrk="1" hangingPunct="1"/>
            <a:endParaRPr lang="en-US" altLang="zh-CN" sz="36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13D8D1CE-B8AC-48F1-B449-C85609DE4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Garamond" panose="02020404030301010803" pitchFamily="18" charset="0"/>
              </a:rPr>
              <a:t>学生关系</a:t>
            </a:r>
          </a:p>
        </p:txBody>
      </p:sp>
      <p:cxnSp>
        <p:nvCxnSpPr>
          <p:cNvPr id="56335" name="AutoShape 15">
            <a:extLst>
              <a:ext uri="{FF2B5EF4-FFF2-40B4-BE49-F238E27FC236}">
                <a16:creationId xmlns:a16="http://schemas.microsoft.com/office/drawing/2014/main" id="{5B44AF24-E6F7-4BD2-A318-FD1049CA8C51}"/>
              </a:ext>
            </a:extLst>
          </p:cNvPr>
          <p:cNvCxnSpPr>
            <a:cxnSpLocks noChangeShapeType="1"/>
            <a:stCxn id="56324" idx="0"/>
            <a:endCxn id="56324" idx="2"/>
          </p:cNvCxnSpPr>
          <p:nvPr/>
        </p:nvCxnSpPr>
        <p:spPr bwMode="auto">
          <a:xfrm rot="5400000" flipV="1">
            <a:off x="2903537" y="4525963"/>
            <a:ext cx="519113" cy="1588"/>
          </a:xfrm>
          <a:prstGeom prst="curvedConnector5">
            <a:avLst>
              <a:gd name="adj1" fmla="val -116514"/>
              <a:gd name="adj2" fmla="val 111700000"/>
              <a:gd name="adj3" fmla="val 243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Text Box 16">
            <a:extLst>
              <a:ext uri="{FF2B5EF4-FFF2-40B4-BE49-F238E27FC236}">
                <a16:creationId xmlns:a16="http://schemas.microsoft.com/office/drawing/2014/main" id="{8D850378-98F4-42C8-82D6-FA47DFA4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Garamond" panose="02020404030301010803" pitchFamily="18" charset="0"/>
              </a:rPr>
              <a:t>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577C98D7-1540-4529-B25D-4F08AEDB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BAD7E6-625A-43D8-89FD-B137774FE119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05AF4F9-6A35-4C82-873B-40B552F25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外码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C71D542-F312-475B-BB9B-3718A4640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</a:t>
            </a:r>
            <a:r>
              <a:rPr lang="en-US" altLang="zh-CN" sz="3600" i="1"/>
              <a:t>R</a:t>
            </a:r>
            <a:r>
              <a:rPr lang="zh-CN" altLang="en-US" sz="3600"/>
              <a:t>和</a:t>
            </a:r>
            <a:r>
              <a:rPr lang="en-US" altLang="zh-CN" sz="3600" i="1"/>
              <a:t>S</a:t>
            </a:r>
            <a:r>
              <a:rPr lang="zh-CN" altLang="en-US" sz="3600"/>
              <a:t>不一定是不同的关系</a:t>
            </a:r>
          </a:p>
          <a:p>
            <a:pPr eaLnBrk="1" hangingPunct="1"/>
            <a:r>
              <a:rPr lang="zh-CN" altLang="en-US" sz="3600"/>
              <a:t>目标关系</a:t>
            </a:r>
            <a:r>
              <a:rPr lang="en-US" altLang="zh-CN" sz="3600" i="1"/>
              <a:t>S</a:t>
            </a:r>
            <a:r>
              <a:rPr lang="zh-CN" altLang="en-US" sz="3600"/>
              <a:t>的主码</a:t>
            </a:r>
            <a:r>
              <a:rPr lang="en-US" altLang="zh-CN" sz="3600" i="1"/>
              <a:t>K</a:t>
            </a:r>
            <a:r>
              <a:rPr lang="en-US" altLang="zh-CN" sz="3600" i="1" baseline="-25000"/>
              <a:t>s</a:t>
            </a:r>
            <a:r>
              <a:rPr lang="zh-CN" altLang="en-US" sz="3600"/>
              <a:t>和参照关系</a:t>
            </a:r>
            <a:r>
              <a:rPr lang="en-US" altLang="zh-CN" sz="3600" i="1"/>
              <a:t>R</a:t>
            </a:r>
            <a:r>
              <a:rPr lang="zh-CN" altLang="en-US" sz="3600"/>
              <a:t>的外码</a:t>
            </a:r>
            <a:r>
              <a:rPr lang="en-US" altLang="zh-CN" sz="3600" i="1"/>
              <a:t>F</a:t>
            </a:r>
            <a:r>
              <a:rPr lang="zh-CN" altLang="en-US" sz="3600"/>
              <a:t>必须定义在同一个（或一组）域上</a:t>
            </a:r>
          </a:p>
          <a:p>
            <a:pPr eaLnBrk="1" hangingPunct="1"/>
            <a:r>
              <a:rPr lang="zh-CN" altLang="en-US" sz="3600"/>
              <a:t>外码并不一定要与相应的主码同名</a:t>
            </a:r>
          </a:p>
          <a:p>
            <a:pPr eaLnBrk="1" hangingPunct="1"/>
            <a:r>
              <a:rPr lang="zh-CN" altLang="en-US" sz="3600">
                <a:solidFill>
                  <a:srgbClr val="3333CC"/>
                </a:solidFill>
              </a:rPr>
              <a:t>当外码与相应的主码属于不同关系时，往往取相同的名字，以便于识别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F2E87CF5-952F-456C-98E1-54AF7090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062387-2A6B-4716-9591-46ADDEF38BD7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34AD09A-1861-441E-8076-A704F8CF8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参照完整性规则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3BBB840-2E0B-45DE-AA89-73B4A92BF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/>
              <a:t>     </a:t>
            </a:r>
            <a:r>
              <a:rPr lang="zh-CN" altLang="en-US" sz="3600"/>
              <a:t>若属性（或属性组）</a:t>
            </a:r>
            <a:r>
              <a:rPr lang="en-US" altLang="zh-CN" sz="3600" i="1"/>
              <a:t>F</a:t>
            </a:r>
            <a:r>
              <a:rPr lang="zh-CN" altLang="en-US" sz="3600"/>
              <a:t>是基本关系</a:t>
            </a:r>
            <a:r>
              <a:rPr lang="en-US" altLang="zh-CN" sz="3600" i="1"/>
              <a:t>R</a:t>
            </a:r>
            <a:r>
              <a:rPr lang="zh-CN" altLang="en-US" sz="3600"/>
              <a:t>的外码，它与基本关系</a:t>
            </a:r>
            <a:r>
              <a:rPr lang="en-US" altLang="zh-CN" sz="3600" i="1"/>
              <a:t>S</a:t>
            </a:r>
            <a:r>
              <a:rPr lang="zh-CN" altLang="en-US" sz="3600"/>
              <a:t>的主码</a:t>
            </a:r>
            <a:r>
              <a:rPr lang="en-US" altLang="zh-CN" sz="3600" i="1"/>
              <a:t>K</a:t>
            </a:r>
            <a:r>
              <a:rPr lang="en-US" altLang="zh-CN" sz="3600" i="1" baseline="-25000"/>
              <a:t>s</a:t>
            </a:r>
            <a:r>
              <a:rPr lang="zh-CN" altLang="en-US" sz="3600"/>
              <a:t>相对应（基本关系</a:t>
            </a:r>
            <a:r>
              <a:rPr lang="en-US" altLang="zh-CN" sz="3600" i="1"/>
              <a:t>R</a:t>
            </a:r>
            <a:r>
              <a:rPr lang="zh-CN" altLang="en-US" sz="3600"/>
              <a:t>和</a:t>
            </a:r>
            <a:r>
              <a:rPr lang="en-US" altLang="zh-CN" sz="3600" i="1"/>
              <a:t>S</a:t>
            </a:r>
            <a:r>
              <a:rPr lang="zh-CN" altLang="en-US" sz="3600"/>
              <a:t>不一定是不同的关系），则对于</a:t>
            </a:r>
            <a:r>
              <a:rPr lang="en-US" altLang="zh-CN" sz="3600" i="1"/>
              <a:t>R</a:t>
            </a:r>
            <a:r>
              <a:rPr lang="zh-CN" altLang="en-US" sz="3600"/>
              <a:t>中每个元组在</a:t>
            </a:r>
            <a:r>
              <a:rPr lang="en-US" altLang="zh-CN" sz="3600" i="1"/>
              <a:t>F</a:t>
            </a:r>
            <a:r>
              <a:rPr lang="zh-CN" altLang="en-US" sz="3600"/>
              <a:t>上的值必须为：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或者取空值（</a:t>
            </a:r>
            <a:r>
              <a:rPr lang="en-US" altLang="zh-CN" sz="3200" i="1"/>
              <a:t>F</a:t>
            </a:r>
            <a:r>
              <a:rPr lang="zh-CN" altLang="en-US" sz="3200"/>
              <a:t>的每个属性值均为空值）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或者等于</a:t>
            </a:r>
            <a:r>
              <a:rPr lang="en-US" altLang="zh-CN" sz="3200" i="1"/>
              <a:t>S</a:t>
            </a:r>
            <a:r>
              <a:rPr lang="zh-CN" altLang="en-US" sz="3200"/>
              <a:t>中某个元组的主码值</a:t>
            </a:r>
          </a:p>
          <a:p>
            <a:pPr marL="609600" indent="-609600"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E609A519-8C6E-478D-9699-75A01AF3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F0F53D-4BD4-4F80-9A19-9A7FC59343AE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64C67B3-D093-4924-94B9-AA0815221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参照完整性规则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A88869E-0AB3-440D-9F38-4765D8EF0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1: </a:t>
            </a:r>
            <a:r>
              <a:rPr lang="zh-CN" altLang="en-US" sz="4000"/>
              <a:t>学生关系中每个元组的“专业号”属性只能取两类值：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空值，表示尚未给该学生分配专业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非空值，这时该值必须是专业关系某个元组的“专业号”值，表示该学生不可能分配一个不存在的专业</a:t>
            </a:r>
          </a:p>
          <a:p>
            <a:pPr marL="609600" indent="-609600"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BF9CD0D-0BF8-432E-8673-A73A00B1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98153A-9F97-4329-A7A0-446699F51859}" type="slidenum">
              <a:rPr lang="en-US" altLang="zh-CN"/>
              <a:pPr eaLnBrk="1" hangingPunct="1"/>
              <a:t>49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7C6A809-D6C1-4C56-8981-BB8B2021B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参照完整性规则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C9F274D-CAA3-4B15-BB17-500D4ED88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2</a:t>
            </a:r>
            <a:r>
              <a:rPr lang="zh-CN" altLang="en-US" sz="4000"/>
              <a:t>： 选修（</a:t>
            </a:r>
            <a:r>
              <a:rPr lang="zh-CN" altLang="en-US" sz="4000" u="sng"/>
              <a:t>学号，课程号</a:t>
            </a:r>
            <a:r>
              <a:rPr lang="zh-CN" altLang="en-US" sz="4000"/>
              <a:t>，成绩）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4000"/>
              <a:t>“学号”和“课程号”可能的取值：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选修关系中的主属性，不能取空值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只能取相应被参照关系中已经存在的主码值</a:t>
            </a:r>
          </a:p>
          <a:p>
            <a:pPr marL="609600" indent="-609600"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5C15D2AF-882E-4C42-BD4A-A8AF56B7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EFD423-21F5-4500-99C1-54EFF9F8A197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996E281-08EA-4788-B864-D3B6BE1DF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2.1.1  </a:t>
            </a:r>
            <a:r>
              <a:rPr lang="zh-CN" altLang="en-US" b="1"/>
              <a:t>关系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25051B5-0548-4761-92A1-AEEFBD4C8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关系模型的数据结构非常简单，只包含</a:t>
            </a:r>
            <a:r>
              <a:rPr lang="zh-CN" altLang="en-US" sz="4000" dirty="0">
                <a:solidFill>
                  <a:srgbClr val="3333CC"/>
                </a:solidFill>
              </a:rPr>
              <a:t>单一的数据结构：关系</a:t>
            </a:r>
            <a:r>
              <a:rPr lang="zh-CN" altLang="en-US" sz="4000" dirty="0"/>
              <a:t>。</a:t>
            </a:r>
          </a:p>
          <a:p>
            <a:pPr eaLnBrk="1" hangingPunct="1"/>
            <a:r>
              <a:rPr lang="zh-CN" altLang="en-US" sz="4000" dirty="0">
                <a:solidFill>
                  <a:srgbClr val="3333CC"/>
                </a:solidFill>
              </a:rPr>
              <a:t>从用户角度，关系模型中数据的逻辑结构是一张二维表</a:t>
            </a:r>
          </a:p>
          <a:p>
            <a:pPr eaLnBrk="1" hangingPunct="1"/>
            <a:r>
              <a:rPr lang="zh-CN" altLang="en-US" sz="4000" dirty="0"/>
              <a:t>建立在集合代数的基础上</a:t>
            </a:r>
          </a:p>
          <a:p>
            <a:pPr eaLnBrk="1" hangingPunct="1"/>
            <a:endParaRPr lang="en-US" altLang="zh-CN" sz="40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DE21D9C-0D79-1283-9E0D-E84F44CE8E7B}"/>
              </a:ext>
            </a:extLst>
          </p:cNvPr>
          <p:cNvGrpSpPr/>
          <p:nvPr/>
        </p:nvGrpSpPr>
        <p:grpSpPr>
          <a:xfrm>
            <a:off x="3910739" y="437545"/>
            <a:ext cx="2313000" cy="3852720"/>
            <a:chOff x="3910739" y="437545"/>
            <a:chExt cx="2313000" cy="3852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66AD21A-C7F9-FA9C-AE3D-693D10BB7F9C}"/>
                    </a:ext>
                  </a:extLst>
                </p14:cNvPr>
                <p14:cNvContentPartPr/>
                <p14:nvPr/>
              </p14:nvContentPartPr>
              <p14:xfrm>
                <a:off x="4597979" y="437545"/>
                <a:ext cx="1625760" cy="8467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66AD21A-C7F9-FA9C-AE3D-693D10BB7F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79979" y="419545"/>
                  <a:ext cx="166140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65FC129-2AAA-5388-242C-4C8F18530F4A}"/>
                    </a:ext>
                  </a:extLst>
                </p14:cNvPr>
                <p14:cNvContentPartPr/>
                <p14:nvPr/>
              </p14:nvContentPartPr>
              <p14:xfrm>
                <a:off x="4723259" y="1272025"/>
                <a:ext cx="395640" cy="21686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65FC129-2AAA-5388-242C-4C8F18530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05619" y="1254385"/>
                  <a:ext cx="431280" cy="22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C4B09A8-9CF4-48B8-9965-B2F496F0C3EF}"/>
                    </a:ext>
                  </a:extLst>
                </p14:cNvPr>
                <p14:cNvContentPartPr/>
                <p14:nvPr/>
              </p14:nvContentPartPr>
              <p14:xfrm>
                <a:off x="4543619" y="3105145"/>
                <a:ext cx="545760" cy="4366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C4B09A8-9CF4-48B8-9965-B2F496F0C3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25619" y="3087145"/>
                  <a:ext cx="5814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9434F78A-CFF8-47A6-CE60-9D687999FD27}"/>
                    </a:ext>
                  </a:extLst>
                </p14:cNvPr>
                <p14:cNvContentPartPr/>
                <p14:nvPr/>
              </p14:nvContentPartPr>
              <p14:xfrm>
                <a:off x="3910739" y="3579265"/>
                <a:ext cx="1596240" cy="7110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9434F78A-CFF8-47A6-CE60-9D687999FD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92739" y="3561265"/>
                  <a:ext cx="1631880" cy="746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B57232A0-2F49-4872-9FE4-E80F7A1C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4D89DD-67D6-45F9-9839-ECD712C1A87A}" type="slidenum">
              <a:rPr lang="en-US" altLang="zh-CN"/>
              <a:pPr eaLnBrk="1" hangingPunct="1"/>
              <a:t>50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30A9010-44C7-4002-9D58-884CDAC8E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参照完整性规则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59697F-5C37-4C06-B89D-3C3FE4CEA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3600"/>
              <a:t>例</a:t>
            </a:r>
            <a:r>
              <a:rPr lang="en-US" altLang="zh-CN" sz="3600"/>
              <a:t>3</a:t>
            </a:r>
            <a:r>
              <a:rPr lang="zh-CN" altLang="en-US" sz="3600"/>
              <a:t>：学生（</a:t>
            </a:r>
            <a:r>
              <a:rPr lang="zh-CN" altLang="en-US" sz="3600" u="sng"/>
              <a:t>学号</a:t>
            </a:r>
            <a:r>
              <a:rPr lang="zh-CN" altLang="en-US" sz="3600"/>
              <a:t>，姓名，性别，专业号，年龄，班长）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/>
              <a:t>“班长”属性值可以取两类值：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空值，表示该学生所在班级尚未选出班长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非空值，该值必须是本关系中某个元组的学号值</a:t>
            </a:r>
          </a:p>
          <a:p>
            <a:pPr marL="609600" indent="-609600"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308EE0B5-0691-460E-9B82-4673FE86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0E10D3-8EEE-4A97-9214-130B8482F4C7}" type="slidenum">
              <a:rPr lang="en-US" altLang="zh-CN"/>
              <a:pPr eaLnBrk="1" hangingPunct="1"/>
              <a:t>51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0908E75-B85A-4AC7-A4D2-031DF27B8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2.3.4 </a:t>
            </a:r>
            <a:r>
              <a:rPr lang="zh-CN" altLang="en-US" b="1"/>
              <a:t>用户定义的完整性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AA7F3FD-85F7-4C60-B4E9-2A1C27C14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针对某一具体关系数据库的约束条件，反映某一具体应用所涉及的数据必须满足的语义要求</a:t>
            </a:r>
          </a:p>
          <a:p>
            <a:pPr eaLnBrk="1" hangingPunct="1"/>
            <a:r>
              <a:rPr lang="zh-CN" altLang="en-US" sz="3600"/>
              <a:t>关系模型应提供定义和检验这类完整性的机制，以便用统一的系统的方法处理它们，而不要由应用程序承担这一功能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D178F253-0739-4B7B-ADC1-CAD45AA9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22CA1B-0E8A-493E-986E-49ED8300B357}" type="slidenum">
              <a:rPr lang="en-US" altLang="zh-CN"/>
              <a:pPr eaLnBrk="1" hangingPunct="1"/>
              <a:t>52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466C561-3D12-40CF-B446-5C348C85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用户定义的完整性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EA430C-6616-4751-A7FD-16CA09146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例：课程</a:t>
            </a:r>
            <a:r>
              <a:rPr lang="en-US" altLang="zh-CN" sz="4000"/>
              <a:t>(</a:t>
            </a:r>
            <a:r>
              <a:rPr lang="zh-CN" altLang="en-US" sz="4000"/>
              <a:t>课程号，课程名，学分</a:t>
            </a:r>
            <a:r>
              <a:rPr lang="en-US" altLang="zh-CN" sz="4000"/>
              <a:t>)</a:t>
            </a:r>
          </a:p>
          <a:p>
            <a:pPr lvl="1" eaLnBrk="1" hangingPunct="1"/>
            <a:r>
              <a:rPr lang="zh-CN" altLang="en-US" sz="3600"/>
              <a:t>非主属性“课程名”也不能取空值</a:t>
            </a:r>
          </a:p>
          <a:p>
            <a:pPr lvl="1" eaLnBrk="1" hangingPunct="1"/>
            <a:r>
              <a:rPr lang="zh-CN" altLang="en-US" sz="3600"/>
              <a:t> “学分”属性只能取值</a:t>
            </a:r>
            <a:r>
              <a:rPr lang="en-US" altLang="zh-CN" sz="3600"/>
              <a:t>{1</a:t>
            </a:r>
            <a:r>
              <a:rPr lang="zh-CN" altLang="en-US" sz="3600"/>
              <a:t>，</a:t>
            </a:r>
            <a:r>
              <a:rPr lang="en-US" altLang="zh-CN" sz="3600"/>
              <a:t>2</a:t>
            </a:r>
            <a:r>
              <a:rPr lang="zh-CN" altLang="en-US" sz="3600"/>
              <a:t>，</a:t>
            </a:r>
            <a:r>
              <a:rPr lang="en-US" altLang="zh-CN" sz="3600"/>
              <a:t>3</a:t>
            </a:r>
            <a:r>
              <a:rPr lang="zh-CN" altLang="en-US" sz="3600"/>
              <a:t>，</a:t>
            </a:r>
            <a:r>
              <a:rPr lang="en-US" altLang="zh-CN" sz="3600"/>
              <a:t>4}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6AA669EF-E130-4842-968D-5CAA5F1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CE9481-C874-492E-950F-DAE49EBF8617}" type="slidenum">
              <a:rPr lang="en-US" altLang="zh-CN"/>
              <a:pPr eaLnBrk="1" hangingPunct="1"/>
              <a:t>53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D1CD82B-3C0F-415C-84B1-1C906DE0B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FED70F4-B194-4154-B5B5-47DF71F38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/>
              <a:t>2.1 </a:t>
            </a:r>
            <a:r>
              <a:rPr lang="zh-CN" altLang="en-US" sz="360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sz="3600" b="1"/>
              <a:t>2.2 </a:t>
            </a:r>
            <a:r>
              <a:rPr lang="zh-CN" altLang="en-US" sz="360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3600"/>
              <a:t>2.3 </a:t>
            </a:r>
            <a:r>
              <a:rPr lang="zh-CN" altLang="en-US" sz="360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2.4 </a:t>
            </a:r>
            <a:r>
              <a:rPr lang="zh-CN" altLang="en-US" sz="3600">
                <a:solidFill>
                  <a:schemeClr val="accent2"/>
                </a:solidFill>
              </a:rPr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3600" b="1"/>
              <a:t>2.5 </a:t>
            </a:r>
            <a:r>
              <a:rPr lang="zh-CN" altLang="en-US" sz="360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3600" b="1"/>
              <a:t>2.6 </a:t>
            </a:r>
            <a:r>
              <a:rPr lang="zh-CN" altLang="en-US" sz="3600"/>
              <a:t>小结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E0A359C9-E96C-4D1D-85E3-943A0F1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83E161-F5C3-4641-9565-62CF5FABDA31}" type="slidenum">
              <a:rPr lang="en-US" altLang="zh-CN"/>
              <a:pPr eaLnBrk="1" hangingPunct="1"/>
              <a:t>54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625A2D3-8CB8-49E8-85CE-9FBB48AB8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 b="1"/>
              <a:t>关系代数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FE9AD44-FCA6-440D-8EBA-67444F8F6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/>
            <a:r>
              <a:rPr lang="zh-CN" altLang="en-US" sz="4000"/>
              <a:t>概述</a:t>
            </a:r>
          </a:p>
          <a:p>
            <a:pPr eaLnBrk="1" hangingPunct="1"/>
            <a:r>
              <a:rPr lang="zh-CN" altLang="en-US" sz="4000"/>
              <a:t>传统的集合运算</a:t>
            </a:r>
          </a:p>
          <a:p>
            <a:pPr eaLnBrk="1" hangingPunct="1"/>
            <a:r>
              <a:rPr lang="zh-CN" altLang="en-US" sz="4000"/>
              <a:t>专门的关系运算</a:t>
            </a:r>
          </a:p>
          <a:p>
            <a:pPr eaLnBrk="1" hangingPunct="1"/>
            <a:endParaRPr lang="en-US" altLang="zh-CN" sz="400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987C84-18C6-1864-3ABD-D04D0F51A10B}"/>
              </a:ext>
            </a:extLst>
          </p:cNvPr>
          <p:cNvGrpSpPr/>
          <p:nvPr/>
        </p:nvGrpSpPr>
        <p:grpSpPr>
          <a:xfrm>
            <a:off x="166019" y="4128625"/>
            <a:ext cx="1590120" cy="1039680"/>
            <a:chOff x="166019" y="4128625"/>
            <a:chExt cx="1590120" cy="1039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3C492585-D9D1-BFD6-96F0-3EB7E1CB19F8}"/>
                    </a:ext>
                  </a:extLst>
                </p14:cNvPr>
                <p14:cNvContentPartPr/>
                <p14:nvPr/>
              </p14:nvContentPartPr>
              <p14:xfrm>
                <a:off x="603059" y="4301065"/>
                <a:ext cx="282600" cy="255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3C492585-D9D1-BFD6-96F0-3EB7E1CB19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059" y="4265425"/>
                  <a:ext cx="354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D8D21A0-EAE1-748F-9D5B-735B5078C38F}"/>
                    </a:ext>
                  </a:extLst>
                </p14:cNvPr>
                <p14:cNvContentPartPr/>
                <p14:nvPr/>
              </p14:nvContentPartPr>
              <p14:xfrm>
                <a:off x="581819" y="4128625"/>
                <a:ext cx="144000" cy="5032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D8D21A0-EAE1-748F-9D5B-735B5078C3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6179" y="4092625"/>
                  <a:ext cx="2156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E8D4B9D-C9DE-7304-2BC6-1183CA99A773}"/>
                    </a:ext>
                  </a:extLst>
                </p14:cNvPr>
                <p14:cNvContentPartPr/>
                <p14:nvPr/>
              </p14:nvContentPartPr>
              <p14:xfrm>
                <a:off x="166019" y="4411585"/>
                <a:ext cx="437400" cy="2394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E8D4B9D-C9DE-7304-2BC6-1183CA99A7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379" y="4375585"/>
                  <a:ext cx="509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BC0D64C-FFFA-C5D5-E64A-BB5783D238BF}"/>
                    </a:ext>
                  </a:extLst>
                </p14:cNvPr>
                <p14:cNvContentPartPr/>
                <p14:nvPr/>
              </p14:nvContentPartPr>
              <p14:xfrm>
                <a:off x="725459" y="4458745"/>
                <a:ext cx="64080" cy="2088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BC0D64C-FFFA-C5D5-E64A-BB5783D238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819" y="4422745"/>
                  <a:ext cx="135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515BA1C-E456-334F-6421-1FBA09E213C8}"/>
                    </a:ext>
                  </a:extLst>
                </p14:cNvPr>
                <p14:cNvContentPartPr/>
                <p14:nvPr/>
              </p14:nvContentPartPr>
              <p14:xfrm>
                <a:off x="236219" y="4719385"/>
                <a:ext cx="526320" cy="3582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515BA1C-E456-334F-6421-1FBA09E213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219" y="4683385"/>
                  <a:ext cx="5979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27115F0-5557-5C9D-19F7-B72A99A086AB}"/>
                    </a:ext>
                  </a:extLst>
                </p14:cNvPr>
                <p14:cNvContentPartPr/>
                <p14:nvPr/>
              </p14:nvContentPartPr>
              <p14:xfrm>
                <a:off x="851819" y="4251025"/>
                <a:ext cx="354240" cy="7542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27115F0-5557-5C9D-19F7-B72A99A086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819" y="4215385"/>
                  <a:ext cx="42588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C476451-009F-5D2E-B51B-9FFEE4D9F120}"/>
                    </a:ext>
                  </a:extLst>
                </p14:cNvPr>
                <p14:cNvContentPartPr/>
                <p14:nvPr/>
              </p14:nvContentPartPr>
              <p14:xfrm>
                <a:off x="1281299" y="4279465"/>
                <a:ext cx="474840" cy="8888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C476451-009F-5D2E-B51B-9FFEE4D9F1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5299" y="4243825"/>
                  <a:ext cx="54648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E106DC3-642F-F091-A72B-BA730EDFF6F6}"/>
                    </a:ext>
                  </a:extLst>
                </p14:cNvPr>
                <p14:cNvContentPartPr/>
                <p14:nvPr/>
              </p14:nvContentPartPr>
              <p14:xfrm>
                <a:off x="1375619" y="4560985"/>
                <a:ext cx="190800" cy="3726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E106DC3-642F-F091-A72B-BA730EDFF6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39979" y="4525345"/>
                  <a:ext cx="262440" cy="444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B3A668C0-C613-41C4-BD26-0239AA7A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2B7F9B-A591-4986-B2BF-97207A7334A1}" type="slidenum">
              <a:rPr lang="en-US" altLang="zh-CN"/>
              <a:pPr eaLnBrk="1" hangingPunct="1"/>
              <a:t>55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0EBC0B4-C9B5-4F7A-B2F2-239022CD9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关系代数运算符</a:t>
            </a:r>
            <a:endParaRPr lang="en-US" altLang="zh-CN">
              <a:latin typeface="Comic Sans MS" panose="030F0702030302020204" pitchFamily="66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95C8030-D517-41AC-A984-FC322152C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集合运算符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/>
              <a:t>∪</a:t>
            </a:r>
            <a:r>
              <a:rPr lang="en-US" altLang="zh-CN" sz="3200"/>
              <a:t>(</a:t>
            </a:r>
            <a:r>
              <a:rPr lang="zh-CN" altLang="en-US" sz="3200"/>
              <a:t>并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en-US" sz="3200"/>
              <a:t>－</a:t>
            </a:r>
            <a:r>
              <a:rPr lang="zh-CN" altLang="en-US" sz="3200"/>
              <a:t> </a:t>
            </a:r>
            <a:r>
              <a:rPr lang="en-US" altLang="zh-CN" sz="3200"/>
              <a:t>(</a:t>
            </a:r>
            <a:r>
              <a:rPr lang="zh-CN" altLang="en-US" sz="3200"/>
              <a:t>差</a:t>
            </a:r>
            <a:r>
              <a:rPr lang="en-US" altLang="zh-CN" sz="3200"/>
              <a:t>)</a:t>
            </a:r>
            <a:r>
              <a:rPr lang="zh-CN" altLang="en-US" sz="3200"/>
              <a:t>，∩</a:t>
            </a:r>
            <a:r>
              <a:rPr lang="en-US" altLang="zh-CN" sz="3200"/>
              <a:t>(</a:t>
            </a:r>
            <a:r>
              <a:rPr lang="zh-CN" altLang="en-US" sz="3200"/>
              <a:t>交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×(</a:t>
            </a:r>
            <a:r>
              <a:rPr lang="zh-CN" altLang="en-US" sz="3200"/>
              <a:t>笛卡尔积</a:t>
            </a:r>
            <a:r>
              <a:rPr lang="en-US" altLang="zh-CN" sz="32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专门的关系运算符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>
                <a:sym typeface="Symbol" panose="05050102010706020507" pitchFamily="18" charset="2"/>
              </a:rPr>
              <a:t></a:t>
            </a:r>
            <a:r>
              <a:rPr lang="en-US" altLang="zh-CN" sz="3200"/>
              <a:t>(</a:t>
            </a:r>
            <a:r>
              <a:rPr lang="zh-CN" altLang="en-US" sz="3200"/>
              <a:t>选择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l-GR" altLang="zh-CN" sz="3200"/>
              <a:t>π</a:t>
            </a:r>
            <a:r>
              <a:rPr lang="en-US" altLang="zh-CN" sz="3200"/>
              <a:t>(</a:t>
            </a:r>
            <a:r>
              <a:rPr lang="zh-CN" altLang="en-US" sz="3200"/>
              <a:t>投影</a:t>
            </a:r>
            <a:r>
              <a:rPr lang="en-US" altLang="zh-CN" sz="3200"/>
              <a:t>)</a:t>
            </a:r>
            <a:r>
              <a:rPr lang="zh-CN" altLang="en-US" sz="3200"/>
              <a:t>，        </a:t>
            </a:r>
            <a:r>
              <a:rPr lang="en-US" altLang="zh-CN" sz="3200"/>
              <a:t>(</a:t>
            </a:r>
            <a:r>
              <a:rPr lang="zh-CN" altLang="en-US" sz="3200"/>
              <a:t>连接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l-GR" altLang="zh-CN" sz="3200"/>
              <a:t>÷</a:t>
            </a:r>
            <a:r>
              <a:rPr lang="en-US" altLang="zh-CN" sz="3200"/>
              <a:t> (</a:t>
            </a:r>
            <a:r>
              <a:rPr lang="zh-CN" altLang="en-US" sz="3200"/>
              <a:t>除</a:t>
            </a:r>
            <a:r>
              <a:rPr lang="en-US" altLang="zh-CN" sz="3200"/>
              <a:t>)  </a:t>
            </a:r>
            <a:endParaRPr lang="zh-CN" altLang="el-GR" sz="3200"/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比较运算符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&gt;(</a:t>
            </a:r>
            <a:r>
              <a:rPr lang="zh-CN" altLang="en-US" sz="3200"/>
              <a:t>大于</a:t>
            </a:r>
            <a:r>
              <a:rPr lang="en-US" altLang="zh-CN" sz="3200"/>
              <a:t>)</a:t>
            </a:r>
            <a:r>
              <a:rPr lang="zh-CN" altLang="en-US" sz="3200"/>
              <a:t>，≥</a:t>
            </a:r>
            <a:r>
              <a:rPr lang="en-US" altLang="zh-CN" sz="3200"/>
              <a:t>(</a:t>
            </a:r>
            <a:r>
              <a:rPr lang="zh-CN" altLang="en-US" sz="3200"/>
              <a:t>大于等于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&lt;(</a:t>
            </a:r>
            <a:r>
              <a:rPr lang="zh-CN" altLang="en-US" sz="3200"/>
              <a:t>小于</a:t>
            </a:r>
            <a:r>
              <a:rPr lang="en-US" altLang="zh-CN" sz="3200"/>
              <a:t>)</a:t>
            </a:r>
            <a:r>
              <a:rPr lang="zh-CN" altLang="en-US" sz="3200"/>
              <a:t>，≤</a:t>
            </a:r>
            <a:r>
              <a:rPr lang="en-US" altLang="zh-CN" sz="3200"/>
              <a:t>(</a:t>
            </a:r>
            <a:r>
              <a:rPr lang="zh-CN" altLang="en-US" sz="3200"/>
              <a:t>小于等于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=(</a:t>
            </a:r>
            <a:r>
              <a:rPr lang="zh-CN" altLang="en-US" sz="3200"/>
              <a:t>等于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&lt;&gt;(</a:t>
            </a:r>
            <a:r>
              <a:rPr lang="zh-CN" altLang="en-US" sz="3200"/>
              <a:t>不等于</a:t>
            </a:r>
            <a:r>
              <a:rPr lang="en-US" altLang="zh-CN" sz="32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逻辑运算符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>
                <a:sym typeface="Symbol" panose="05050102010706020507" pitchFamily="18" charset="2"/>
              </a:rPr>
              <a:t>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zh-CN" altLang="en-US" sz="3200">
                <a:sym typeface="Symbol" panose="05050102010706020507" pitchFamily="18" charset="2"/>
              </a:rPr>
              <a:t>非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  <a:r>
              <a:rPr lang="zh-CN" altLang="en-US" sz="3200">
                <a:sym typeface="Symbol" panose="05050102010706020507" pitchFamily="18" charset="2"/>
              </a:rPr>
              <a:t>，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zh-CN" altLang="en-US" sz="3200">
                <a:sym typeface="Symbol" panose="05050102010706020507" pitchFamily="18" charset="2"/>
              </a:rPr>
              <a:t>与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  <a:r>
              <a:rPr lang="zh-CN" altLang="en-US" sz="3200">
                <a:sym typeface="Symbol" panose="05050102010706020507" pitchFamily="18" charset="2"/>
              </a:rPr>
              <a:t>，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zh-CN" altLang="en-US" sz="3200">
                <a:sym typeface="Symbol" panose="05050102010706020507" pitchFamily="18" charset="2"/>
              </a:rPr>
              <a:t>或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7590" name="AutoShape 6">
            <a:extLst>
              <a:ext uri="{FF2B5EF4-FFF2-40B4-BE49-F238E27FC236}">
                <a16:creationId xmlns:a16="http://schemas.microsoft.com/office/drawing/2014/main" id="{64225F9C-B95D-4E9C-B515-D38ACA6522D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838700" y="3162300"/>
            <a:ext cx="228600" cy="457200"/>
          </a:xfrm>
          <a:prstGeom prst="flowChartCollat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842B5E-1B12-5989-B4CA-190AF857202B}"/>
              </a:ext>
            </a:extLst>
          </p:cNvPr>
          <p:cNvSpPr txBox="1"/>
          <p:nvPr/>
        </p:nvSpPr>
        <p:spPr>
          <a:xfrm>
            <a:off x="3505200" y="124276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属性个数、数据类型相同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54B07116-A88E-4707-8639-5A30B4F1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D75403-7FD8-4461-B872-AB8501B08FC2}" type="slidenum">
              <a:rPr lang="en-US" altLang="zh-CN"/>
              <a:pPr eaLnBrk="1" hangingPunct="1"/>
              <a:t>56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3E95373-5A8E-45FF-AE87-67879BE43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2.4.1 </a:t>
            </a:r>
            <a:r>
              <a:rPr lang="zh-CN" altLang="en-US" b="1"/>
              <a:t>传统的集合运算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8E5A520-BCEF-4D19-9C9E-9A20F2482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/>
              <a:t>1. </a:t>
            </a:r>
            <a:r>
              <a:rPr lang="zh-CN" altLang="en-US" sz="3600"/>
              <a:t>并 </a:t>
            </a:r>
            <a:r>
              <a:rPr lang="en-US" altLang="zh-CN" sz="3600">
                <a:latin typeface="Comic Sans MS" panose="030F0702030302020204" pitchFamily="66" charset="0"/>
              </a:rPr>
              <a:t>(Union)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关系</a:t>
            </a:r>
            <a:r>
              <a:rPr lang="en-US" altLang="zh-CN" sz="3200" i="1"/>
              <a:t>R</a:t>
            </a:r>
            <a:r>
              <a:rPr lang="zh-CN" altLang="en-US" sz="3200"/>
              <a:t>和</a:t>
            </a:r>
            <a:r>
              <a:rPr lang="en-US" altLang="zh-CN" sz="3200" i="1"/>
              <a:t>S</a:t>
            </a:r>
            <a:r>
              <a:rPr lang="zh-CN" altLang="en-US" sz="3200"/>
              <a:t>具有相同的目</a:t>
            </a:r>
            <a:r>
              <a:rPr lang="en-US" altLang="zh-CN" sz="3200" i="1"/>
              <a:t>n</a:t>
            </a:r>
            <a:r>
              <a:rPr lang="zh-CN" altLang="en-US" sz="3200"/>
              <a:t>（即两个关系都有</a:t>
            </a:r>
            <a:r>
              <a:rPr lang="en-US" altLang="zh-CN" sz="3200" i="1"/>
              <a:t>n</a:t>
            </a:r>
            <a:r>
              <a:rPr lang="zh-CN" altLang="en-US" sz="3200"/>
              <a:t>个属性），相应的属性取自同一个域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>
                <a:sym typeface="Symbol" panose="05050102010706020507" pitchFamily="18" charset="2"/>
              </a:rPr>
              <a:t>结果仍为</a:t>
            </a:r>
            <a:r>
              <a:rPr lang="en-US" altLang="zh-CN" sz="3200" i="1">
                <a:sym typeface="Symbol" panose="05050102010706020507" pitchFamily="18" charset="2"/>
              </a:rPr>
              <a:t>n</a:t>
            </a:r>
            <a:r>
              <a:rPr lang="zh-CN" altLang="en-US" sz="3200">
                <a:sym typeface="Symbol" panose="05050102010706020507" pitchFamily="18" charset="2"/>
              </a:rPr>
              <a:t>目关系，由属于</a:t>
            </a:r>
            <a:r>
              <a:rPr lang="en-US" altLang="zh-CN" sz="3200" i="1">
                <a:sym typeface="Symbol" panose="05050102010706020507" pitchFamily="18" charset="2"/>
              </a:rPr>
              <a:t>R</a:t>
            </a:r>
            <a:r>
              <a:rPr lang="zh-CN" altLang="en-US" sz="3200">
                <a:sym typeface="Symbol" panose="05050102010706020507" pitchFamily="18" charset="2"/>
              </a:rPr>
              <a:t>或属于</a:t>
            </a:r>
            <a:r>
              <a:rPr lang="en-US" altLang="zh-CN" sz="3200" i="1">
                <a:sym typeface="Symbol" panose="05050102010706020507" pitchFamily="18" charset="2"/>
              </a:rPr>
              <a:t>S</a:t>
            </a:r>
            <a:r>
              <a:rPr lang="zh-CN" altLang="en-US" sz="3200">
                <a:sym typeface="Symbol" panose="05050102010706020507" pitchFamily="18" charset="2"/>
              </a:rPr>
              <a:t>的元组组成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b="1" i="1"/>
              <a:t>R</a:t>
            </a:r>
            <a:r>
              <a:rPr lang="en-US" altLang="zh-CN" sz="3200" b="1">
                <a:sym typeface="Symbol" panose="05050102010706020507" pitchFamily="18" charset="2"/>
              </a:rPr>
              <a:t>∪</a:t>
            </a:r>
            <a:r>
              <a:rPr lang="en-US" altLang="zh-CN" sz="3200" b="1" i="1">
                <a:sym typeface="Symbol" panose="05050102010706020507" pitchFamily="18" charset="2"/>
              </a:rPr>
              <a:t>S = </a:t>
            </a:r>
            <a:r>
              <a:rPr lang="en-US" altLang="zh-CN" sz="3200" b="1">
                <a:sym typeface="Symbol" panose="05050102010706020507" pitchFamily="18" charset="2"/>
              </a:rPr>
              <a:t>{ </a:t>
            </a:r>
            <a:r>
              <a:rPr lang="en-US" altLang="zh-CN" sz="3200" b="1" i="1">
                <a:sym typeface="Symbol" panose="05050102010706020507" pitchFamily="18" charset="2"/>
              </a:rPr>
              <a:t>t | t</a:t>
            </a:r>
            <a:r>
              <a:rPr lang="en-US" altLang="zh-CN" sz="3200" b="1">
                <a:sym typeface="Symbol" panose="05050102010706020507" pitchFamily="18" charset="2"/>
              </a:rPr>
              <a:t>∈</a:t>
            </a:r>
            <a:r>
              <a:rPr lang="en-US" altLang="zh-CN" sz="3200" b="1" i="1">
                <a:sym typeface="Symbol" panose="05050102010706020507" pitchFamily="18" charset="2"/>
              </a:rPr>
              <a:t>R </a:t>
            </a:r>
            <a:r>
              <a:rPr lang="en-US" altLang="zh-CN" sz="3200" b="1">
                <a:sym typeface="Symbol" panose="05050102010706020507" pitchFamily="18" charset="2"/>
              </a:rPr>
              <a:t>∨ </a:t>
            </a:r>
            <a:r>
              <a:rPr lang="en-US" altLang="zh-CN" sz="3200" b="1" i="1">
                <a:sym typeface="Symbol" panose="05050102010706020507" pitchFamily="18" charset="2"/>
              </a:rPr>
              <a:t>t</a:t>
            </a:r>
            <a:r>
              <a:rPr lang="en-US" altLang="zh-CN" sz="3200" b="1">
                <a:sym typeface="Symbol" panose="05050102010706020507" pitchFamily="18" charset="2"/>
              </a:rPr>
              <a:t>∈</a:t>
            </a:r>
            <a:r>
              <a:rPr lang="en-US" altLang="zh-CN" sz="3200" b="1" i="1">
                <a:sym typeface="Symbol" panose="05050102010706020507" pitchFamily="18" charset="2"/>
              </a:rPr>
              <a:t>S </a:t>
            </a:r>
            <a:r>
              <a:rPr lang="en-US" altLang="zh-CN" sz="3200" b="1">
                <a:sym typeface="Symbol" panose="05050102010706020507" pitchFamily="18" charset="2"/>
              </a:rPr>
              <a:t>}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7E91180F-2BD1-4750-BC83-1C4BF801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975889-2D67-4A97-BAF8-8BB9998C8B56}" type="slidenum">
              <a:rPr lang="en-US" altLang="zh-CN"/>
              <a:pPr eaLnBrk="1" hangingPunct="1"/>
              <a:t>57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90F7F06-6AF6-40A8-856D-DE11DEB5F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并 </a:t>
            </a:r>
            <a:r>
              <a:rPr lang="en-US" altLang="zh-CN">
                <a:latin typeface="Comic Sans MS" panose="030F0702030302020204" pitchFamily="66" charset="0"/>
              </a:rPr>
              <a:t>(Union)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4CEF1B0D-E7C8-4B9B-8479-8D30BB95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/>
          <a:stretch>
            <a:fillRect/>
          </a:stretch>
        </p:blipFill>
        <p:spPr bwMode="auto">
          <a:xfrm>
            <a:off x="609600" y="1152525"/>
            <a:ext cx="80772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DA9FFE-2FEF-6A2A-F1D1-DE8AD4940388}"/>
              </a:ext>
            </a:extLst>
          </p:cNvPr>
          <p:cNvSpPr txBox="1"/>
          <p:nvPr/>
        </p:nvSpPr>
        <p:spPr>
          <a:xfrm>
            <a:off x="6934200" y="115252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属性个数、数据类型相同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DE6A060C-9C3F-4492-808B-D5518DBC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5D19D9-4463-481D-8EFB-50E5B690BD0B}" type="slidenum">
              <a:rPr lang="en-US" altLang="zh-CN"/>
              <a:pPr eaLnBrk="1" hangingPunct="1"/>
              <a:t>58</a:t>
            </a:fld>
            <a:endParaRPr lang="en-US" altLang="zh-CN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21FE1B7-C93C-4D52-A138-76491CDF0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差 </a:t>
            </a:r>
            <a:r>
              <a:rPr lang="en-US" altLang="zh-CN" b="1">
                <a:latin typeface="Comic Sans MS" panose="030F0702030302020204" pitchFamily="66" charset="0"/>
              </a:rPr>
              <a:t>(Except)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9899C37-11BB-4AEE-A314-41E98BFB6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zh-CN" sz="4000" i="1"/>
              <a:t>R</a:t>
            </a:r>
            <a:r>
              <a:rPr lang="zh-CN" altLang="en-US" sz="4000"/>
              <a:t>和</a:t>
            </a:r>
            <a:r>
              <a:rPr lang="en-US" altLang="zh-CN" sz="4000" i="1"/>
              <a:t>S</a:t>
            </a:r>
          </a:p>
          <a:p>
            <a:pPr lvl="1" eaLnBrk="1" hangingPunct="1"/>
            <a:r>
              <a:rPr lang="zh-CN" altLang="en-US" sz="3600"/>
              <a:t>具有相同的目</a:t>
            </a:r>
            <a:r>
              <a:rPr lang="en-US" altLang="zh-CN" sz="3600" i="1"/>
              <a:t>n</a:t>
            </a:r>
          </a:p>
          <a:p>
            <a:pPr lvl="1" eaLnBrk="1" hangingPunct="1"/>
            <a:r>
              <a:rPr lang="zh-CN" altLang="en-US" sz="3600"/>
              <a:t>相应的属性取自同一个域</a:t>
            </a:r>
          </a:p>
          <a:p>
            <a:pPr eaLnBrk="1" hangingPunct="1"/>
            <a:r>
              <a:rPr lang="en-US" altLang="zh-CN" sz="4000" i="1"/>
              <a:t>R - S</a:t>
            </a:r>
          </a:p>
          <a:p>
            <a:pPr lvl="1" eaLnBrk="1" hangingPunct="1"/>
            <a:r>
              <a:rPr lang="zh-CN" altLang="en-US" sz="3600"/>
              <a:t>结果仍为</a:t>
            </a:r>
            <a:r>
              <a:rPr lang="en-US" altLang="zh-CN" sz="3600" i="1"/>
              <a:t>n</a:t>
            </a:r>
            <a:r>
              <a:rPr lang="zh-CN" altLang="en-US" sz="3600"/>
              <a:t>目关系，由属于</a:t>
            </a:r>
            <a:r>
              <a:rPr lang="en-US" altLang="zh-CN" sz="3600" i="1"/>
              <a:t>R</a:t>
            </a:r>
            <a:r>
              <a:rPr lang="zh-CN" altLang="en-US" sz="3600"/>
              <a:t>而不属于</a:t>
            </a:r>
            <a:r>
              <a:rPr lang="en-US" altLang="zh-CN" sz="3600" i="1"/>
              <a:t>S</a:t>
            </a:r>
            <a:r>
              <a:rPr lang="zh-CN" altLang="en-US" sz="3600"/>
              <a:t>的所有元组组成</a:t>
            </a:r>
          </a:p>
          <a:p>
            <a:pPr lvl="1" eaLnBrk="1" hangingPunct="1"/>
            <a:r>
              <a:rPr lang="en-US" altLang="zh-CN" sz="3600" b="1" i="1"/>
              <a:t>R </a:t>
            </a:r>
            <a:r>
              <a:rPr lang="en-US" altLang="zh-CN" sz="3600" b="1"/>
              <a:t>-</a:t>
            </a:r>
            <a:r>
              <a:rPr lang="en-US" altLang="zh-CN" sz="3600" b="1" i="1"/>
              <a:t>S </a:t>
            </a:r>
            <a:r>
              <a:rPr lang="en-US" altLang="zh-CN" sz="3600" b="1"/>
              <a:t>= { </a:t>
            </a:r>
            <a:r>
              <a:rPr lang="en-US" altLang="zh-CN" sz="3600" b="1" i="1"/>
              <a:t>t </a:t>
            </a:r>
            <a:r>
              <a:rPr lang="en-US" altLang="zh-CN" sz="3600" b="1"/>
              <a:t>| </a:t>
            </a:r>
            <a:r>
              <a:rPr lang="en-US" altLang="zh-CN" sz="3600" b="1" i="1"/>
              <a:t>t</a:t>
            </a:r>
            <a:r>
              <a:rPr lang="en-US" altLang="zh-CN" sz="3600" b="1">
                <a:latin typeface="宋体" panose="02010600030101010101" pitchFamily="2" charset="-122"/>
              </a:rPr>
              <a:t>∈</a:t>
            </a:r>
            <a:r>
              <a:rPr lang="en-US" altLang="zh-CN" sz="3600" b="1" i="1"/>
              <a:t>R </a:t>
            </a:r>
            <a:r>
              <a:rPr lang="en-US" altLang="zh-CN" sz="3600" b="1"/>
              <a:t>∧ </a:t>
            </a:r>
            <a:r>
              <a:rPr lang="en-US" altLang="zh-CN" sz="3600" b="1" i="1"/>
              <a:t>t</a:t>
            </a:r>
            <a:r>
              <a:rPr lang="en-US" altLang="zh-CN" sz="3600" b="1">
                <a:sym typeface="Symbol" panose="05050102010706020507" pitchFamily="18" charset="2"/>
              </a:rPr>
              <a:t></a:t>
            </a:r>
            <a:r>
              <a:rPr lang="en-US" altLang="zh-CN" sz="3600" b="1" i="1"/>
              <a:t>S </a:t>
            </a:r>
            <a:r>
              <a:rPr lang="en-US" altLang="zh-CN" sz="3600" b="1"/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D7371A18-B2B8-425A-9465-DE73BCAB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11E405-5435-4D1F-9EBC-835422AC999A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879066D-D636-4A94-AA18-597EB458C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F3B77CE2-01AC-4C39-B5E0-CB7F247C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"/>
          <a:stretch>
            <a:fillRect/>
          </a:stretch>
        </p:blipFill>
        <p:spPr bwMode="auto">
          <a:xfrm>
            <a:off x="685800" y="1143000"/>
            <a:ext cx="8153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508728F4-6986-47E7-A14B-DFFAF048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AA2A8B-3443-412D-A819-98AE2788C8B6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2CB264C-4085-4DD9-B4C8-35B6FEEE9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⒈ </a:t>
            </a:r>
            <a:r>
              <a:rPr lang="zh-CN" altLang="en-US" b="1"/>
              <a:t>域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Domain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EA97AF3-AEC4-4415-8D37-C61D0EDE5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eaLnBrk="1" hangingPunct="1"/>
            <a:r>
              <a:rPr lang="zh-CN" altLang="en-US" sz="4000"/>
              <a:t>域是一组具有相同数据类型的值的集合。例</a:t>
            </a:r>
            <a:r>
              <a:rPr lang="en-US" altLang="zh-CN" sz="4000"/>
              <a:t>:</a:t>
            </a:r>
          </a:p>
          <a:p>
            <a:pPr lvl="1" eaLnBrk="1" hangingPunct="1"/>
            <a:r>
              <a:rPr lang="zh-CN" altLang="en-US" sz="3600"/>
              <a:t>自然数</a:t>
            </a:r>
          </a:p>
          <a:p>
            <a:pPr lvl="1" eaLnBrk="1" hangingPunct="1"/>
            <a:r>
              <a:rPr lang="zh-CN" altLang="en-US" sz="3600"/>
              <a:t>整数</a:t>
            </a:r>
          </a:p>
          <a:p>
            <a:pPr lvl="1" eaLnBrk="1" hangingPunct="1"/>
            <a:r>
              <a:rPr lang="zh-CN" altLang="en-US" sz="3600"/>
              <a:t>实数</a:t>
            </a:r>
          </a:p>
          <a:p>
            <a:pPr lvl="1" eaLnBrk="1" hangingPunct="1"/>
            <a:r>
              <a:rPr lang="zh-CN" altLang="en-US" sz="3600"/>
              <a:t>介于某个取值范围的整数</a:t>
            </a:r>
          </a:p>
          <a:p>
            <a:pPr lvl="1" eaLnBrk="1" hangingPunct="1"/>
            <a:r>
              <a:rPr lang="zh-CN" altLang="en-US" sz="3600"/>
              <a:t>指定长度的字符串集合</a:t>
            </a:r>
          </a:p>
          <a:p>
            <a:pPr lvl="1" eaLnBrk="1" hangingPunct="1"/>
            <a:r>
              <a:rPr lang="en-US" altLang="zh-CN" sz="3600"/>
              <a:t>{‘</a:t>
            </a:r>
            <a:r>
              <a:rPr lang="zh-CN" altLang="en-US" sz="3600"/>
              <a:t>男’，‘女’</a:t>
            </a:r>
            <a:r>
              <a:rPr lang="en-US" altLang="zh-CN" sz="3600"/>
              <a:t>}</a:t>
            </a:r>
          </a:p>
          <a:p>
            <a:pPr lvl="1" eaLnBrk="1" hangingPunct="1">
              <a:buFontTx/>
              <a:buNone/>
            </a:pPr>
            <a:endParaRPr lang="en-US" altLang="zh-CN" sz="3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0D95E90D-BA0B-4713-B342-4E056343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CDBEC9-12F8-4E97-BB2A-5E7D4BDF95AD}" type="slidenum">
              <a:rPr lang="en-US" altLang="zh-CN"/>
              <a:pPr eaLnBrk="1" hangingPunct="1"/>
              <a:t>60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1957C9E-9DDF-4217-A57B-B78DFAF96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交 </a:t>
            </a:r>
            <a:r>
              <a:rPr lang="en-US" altLang="zh-CN" b="1"/>
              <a:t>(</a:t>
            </a:r>
            <a:r>
              <a:rPr lang="en-US" altLang="zh-CN" b="1">
                <a:latin typeface="Comic Sans MS" panose="030F0702030302020204" pitchFamily="66" charset="0"/>
              </a:rPr>
              <a:t>Intersection</a:t>
            </a:r>
            <a:r>
              <a:rPr lang="en-US" altLang="zh-CN" b="1"/>
              <a:t>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A0198FE-BAB3-4809-9553-9A0888C75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i="1"/>
              <a:t>R</a:t>
            </a:r>
            <a:r>
              <a:rPr lang="zh-CN" altLang="en-US" sz="3600"/>
              <a:t>和</a:t>
            </a:r>
            <a:r>
              <a:rPr lang="en-US" altLang="zh-CN" sz="3600" i="1"/>
              <a:t>S</a:t>
            </a:r>
          </a:p>
          <a:p>
            <a:pPr lvl="1" eaLnBrk="1" hangingPunct="1"/>
            <a:r>
              <a:rPr lang="zh-CN" altLang="en-US" sz="3200"/>
              <a:t>具有相同的目</a:t>
            </a:r>
            <a:r>
              <a:rPr lang="en-US" altLang="zh-CN" sz="3200" i="1"/>
              <a:t>n</a:t>
            </a:r>
          </a:p>
          <a:p>
            <a:pPr lvl="1" eaLnBrk="1" hangingPunct="1"/>
            <a:r>
              <a:rPr lang="zh-CN" altLang="en-US" sz="3200"/>
              <a:t>相应的属性取自同一个域</a:t>
            </a:r>
          </a:p>
          <a:p>
            <a:pPr eaLnBrk="1" hangingPunct="1"/>
            <a:r>
              <a:rPr lang="en-US" altLang="zh-CN" sz="3600" i="1"/>
              <a:t>R</a:t>
            </a:r>
            <a:r>
              <a:rPr lang="en-US" altLang="zh-CN" sz="3600"/>
              <a:t>∩</a:t>
            </a:r>
            <a:r>
              <a:rPr lang="en-US" altLang="zh-CN" sz="3600" i="1"/>
              <a:t>S</a:t>
            </a:r>
          </a:p>
          <a:p>
            <a:pPr lvl="1" eaLnBrk="1" hangingPunct="1"/>
            <a:r>
              <a:rPr lang="zh-CN" altLang="en-US" sz="3200"/>
              <a:t>仍为</a:t>
            </a:r>
            <a:r>
              <a:rPr lang="en-US" altLang="zh-CN" sz="3200" i="1"/>
              <a:t>n</a:t>
            </a:r>
            <a:r>
              <a:rPr lang="zh-CN" altLang="en-US" sz="3200"/>
              <a:t>目关系，由既属于</a:t>
            </a:r>
            <a:r>
              <a:rPr lang="en-US" altLang="zh-CN" sz="3200" i="1"/>
              <a:t>R</a:t>
            </a:r>
            <a:r>
              <a:rPr lang="zh-CN" altLang="en-US" sz="3200"/>
              <a:t>又属于</a:t>
            </a:r>
            <a:r>
              <a:rPr lang="en-US" altLang="zh-CN" sz="3200" i="1"/>
              <a:t>S</a:t>
            </a:r>
            <a:r>
              <a:rPr lang="zh-CN" altLang="en-US" sz="3200"/>
              <a:t>的元组组成</a:t>
            </a:r>
          </a:p>
          <a:p>
            <a:pPr lvl="1" eaLnBrk="1" hangingPunct="1"/>
            <a:r>
              <a:rPr lang="en-US" altLang="zh-CN" sz="3200" b="1" i="1"/>
              <a:t>R</a:t>
            </a:r>
            <a:r>
              <a:rPr lang="en-US" altLang="zh-CN" sz="3200" b="1"/>
              <a:t>∩</a:t>
            </a:r>
            <a:r>
              <a:rPr lang="en-US" altLang="zh-CN" sz="3200" b="1" i="1"/>
              <a:t>S </a:t>
            </a:r>
            <a:r>
              <a:rPr lang="en-US" altLang="zh-CN" sz="3200" b="1"/>
              <a:t>= { </a:t>
            </a:r>
            <a:r>
              <a:rPr lang="en-US" altLang="zh-CN" sz="3200" b="1" i="1"/>
              <a:t>t </a:t>
            </a:r>
            <a:r>
              <a:rPr lang="en-US" altLang="zh-CN" sz="3200" b="1"/>
              <a:t>| </a:t>
            </a:r>
            <a:r>
              <a:rPr lang="en-US" altLang="zh-CN" sz="3200" b="1" i="1"/>
              <a:t>t </a:t>
            </a:r>
            <a:r>
              <a:rPr lang="en-US" altLang="zh-CN" sz="3200" b="1"/>
              <a:t>∈ </a:t>
            </a:r>
            <a:r>
              <a:rPr lang="en-US" altLang="zh-CN" sz="3200" b="1" i="1"/>
              <a:t>R </a:t>
            </a:r>
            <a:r>
              <a:rPr lang="en-US" altLang="zh-CN" sz="3200" b="1"/>
              <a:t>∧ </a:t>
            </a:r>
            <a:r>
              <a:rPr lang="en-US" altLang="zh-CN" sz="3200" b="1" i="1"/>
              <a:t>t </a:t>
            </a:r>
            <a:r>
              <a:rPr lang="en-US" altLang="zh-CN" sz="3200" b="1"/>
              <a:t>∈</a:t>
            </a:r>
            <a:r>
              <a:rPr lang="en-US" altLang="zh-CN" sz="3200" b="1" i="1"/>
              <a:t>S </a:t>
            </a:r>
            <a:r>
              <a:rPr lang="en-US" altLang="zh-CN" sz="3200" b="1"/>
              <a:t>}</a:t>
            </a:r>
          </a:p>
          <a:p>
            <a:pPr lvl="1" eaLnBrk="1" hangingPunct="1"/>
            <a:r>
              <a:rPr lang="en-US" altLang="zh-CN" sz="3200" b="1" i="1">
                <a:solidFill>
                  <a:schemeClr val="accent2"/>
                </a:solidFill>
              </a:rPr>
              <a:t>R</a:t>
            </a:r>
            <a:r>
              <a:rPr lang="en-US" altLang="zh-CN" sz="3200" b="1">
                <a:solidFill>
                  <a:schemeClr val="accent2"/>
                </a:solidFill>
              </a:rPr>
              <a:t>∩</a:t>
            </a:r>
            <a:r>
              <a:rPr lang="en-US" altLang="zh-CN" sz="3200" b="1" i="1">
                <a:solidFill>
                  <a:schemeClr val="accent2"/>
                </a:solidFill>
              </a:rPr>
              <a:t>S </a:t>
            </a:r>
            <a:r>
              <a:rPr lang="en-US" altLang="zh-CN" sz="3200" b="1">
                <a:solidFill>
                  <a:schemeClr val="accent2"/>
                </a:solidFill>
              </a:rPr>
              <a:t>= </a:t>
            </a:r>
            <a:r>
              <a:rPr lang="en-US" altLang="zh-CN" sz="3200" b="1" i="1">
                <a:solidFill>
                  <a:schemeClr val="accent2"/>
                </a:solidFill>
              </a:rPr>
              <a:t>R </a:t>
            </a:r>
            <a:r>
              <a:rPr lang="en-US" altLang="zh-CN" sz="3200" b="1">
                <a:solidFill>
                  <a:schemeClr val="accent2"/>
                </a:solidFill>
              </a:rPr>
              <a:t>– (</a:t>
            </a:r>
            <a:r>
              <a:rPr lang="en-US" altLang="zh-CN" sz="3200" b="1" i="1">
                <a:solidFill>
                  <a:schemeClr val="accent2"/>
                </a:solidFill>
              </a:rPr>
              <a:t>R</a:t>
            </a:r>
            <a:r>
              <a:rPr lang="en-US" altLang="zh-CN" sz="3200" b="1">
                <a:solidFill>
                  <a:schemeClr val="accent2"/>
                </a:solidFill>
              </a:rPr>
              <a:t>-</a:t>
            </a:r>
            <a:r>
              <a:rPr lang="en-US" altLang="zh-CN" sz="3200" b="1" i="1">
                <a:solidFill>
                  <a:schemeClr val="accent2"/>
                </a:solidFill>
              </a:rPr>
              <a:t>S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zh-CN" sz="3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234CCFF8-1B90-4EB0-A4C3-C9E9B584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BE1C8D-4AE7-45EA-A63B-8779C906E17D}" type="slidenum">
              <a:rPr lang="en-US" altLang="zh-CN"/>
              <a:pPr eaLnBrk="1" hangingPunct="1"/>
              <a:t>61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0383B10-F021-4AC9-B964-9AD02EB66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</a:t>
            </a:r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721CD315-D6FA-45E9-B1C6-71062F24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>
            <a:fillRect/>
          </a:stretch>
        </p:blipFill>
        <p:spPr bwMode="auto">
          <a:xfrm>
            <a:off x="838200" y="1366838"/>
            <a:ext cx="734377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F7236597-135D-494B-AB84-E69CB7A7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E591B6-2D0D-4484-A581-4CEC54FAF487}" type="slidenum">
              <a:rPr lang="en-US" altLang="zh-CN"/>
              <a:pPr eaLnBrk="1" hangingPunct="1"/>
              <a:t>62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D457B3-DF59-49E2-BB4D-66C5DF291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 b="1"/>
              <a:t>笛卡尔积 </a:t>
            </a:r>
            <a:r>
              <a:rPr lang="en-US" altLang="zh-CN" b="1"/>
              <a:t>(</a:t>
            </a:r>
            <a:r>
              <a:rPr lang="en-US" altLang="zh-CN" b="1">
                <a:latin typeface="Comic Sans MS" panose="030F0702030302020204" pitchFamily="66" charset="0"/>
              </a:rPr>
              <a:t>Cartesian Product</a:t>
            </a:r>
            <a:r>
              <a:rPr lang="en-US" altLang="zh-CN"/>
              <a:t>)</a:t>
            </a:r>
            <a:endParaRPr lang="en-US" altLang="zh-CN" b="1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995AC7C-58E2-4B69-90BE-646ABEFE6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严格地讲应该是广义的笛卡尔积，在这里笛卡尔积的元素是元组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R</a:t>
            </a:r>
            <a:r>
              <a:rPr lang="en-US" altLang="zh-CN"/>
              <a:t>: </a:t>
            </a:r>
            <a:r>
              <a:rPr lang="en-US" altLang="zh-CN" i="1"/>
              <a:t>n</a:t>
            </a:r>
            <a:r>
              <a:rPr lang="zh-CN" altLang="en-US"/>
              <a:t>目关系，</a:t>
            </a:r>
            <a:r>
              <a:rPr lang="en-US" altLang="zh-CN" i="1"/>
              <a:t>k</a:t>
            </a:r>
            <a:r>
              <a:rPr lang="en-US" altLang="zh-CN" baseline="-25000"/>
              <a:t>1</a:t>
            </a:r>
            <a:r>
              <a:rPr lang="zh-CN" altLang="en-US"/>
              <a:t>个元组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S</a:t>
            </a:r>
            <a:r>
              <a:rPr lang="en-US" altLang="zh-CN"/>
              <a:t>: </a:t>
            </a:r>
            <a:r>
              <a:rPr lang="en-US" altLang="zh-CN" i="1"/>
              <a:t>m</a:t>
            </a:r>
            <a:r>
              <a:rPr lang="zh-CN" altLang="en-US"/>
              <a:t>目关系，</a:t>
            </a:r>
            <a:r>
              <a:rPr lang="en-US" altLang="zh-CN" i="1"/>
              <a:t>k</a:t>
            </a:r>
            <a:r>
              <a:rPr lang="en-US" altLang="zh-CN" baseline="-25000"/>
              <a:t>2</a:t>
            </a:r>
            <a:r>
              <a:rPr lang="zh-CN" altLang="en-US"/>
              <a:t>个元组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R</a:t>
            </a:r>
            <a:r>
              <a:rPr lang="en-US" altLang="zh-CN"/>
              <a:t>×</a:t>
            </a:r>
            <a:r>
              <a:rPr lang="en-US" altLang="zh-CN" i="1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列：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zh-CN" altLang="en-US">
                <a:solidFill>
                  <a:schemeClr val="accent2"/>
                </a:solidFill>
              </a:rPr>
              <a:t>列元组的集合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元组的前</a:t>
            </a:r>
            <a:r>
              <a:rPr lang="en-US" altLang="zh-CN" i="1"/>
              <a:t>n</a:t>
            </a:r>
            <a:r>
              <a:rPr lang="zh-CN" altLang="en-US"/>
              <a:t>列是关系</a:t>
            </a:r>
            <a:r>
              <a:rPr lang="en-US" altLang="zh-CN" i="1"/>
              <a:t>R</a:t>
            </a:r>
            <a:r>
              <a:rPr lang="zh-CN" altLang="en-US"/>
              <a:t>的一个元组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后</a:t>
            </a:r>
            <a:r>
              <a:rPr lang="en-US" altLang="zh-CN" i="1"/>
              <a:t>m</a:t>
            </a:r>
            <a:r>
              <a:rPr lang="zh-CN" altLang="en-US"/>
              <a:t>列是关系</a:t>
            </a:r>
            <a:r>
              <a:rPr lang="en-US" altLang="zh-CN" i="1"/>
              <a:t>S</a:t>
            </a:r>
            <a:r>
              <a:rPr lang="zh-CN" altLang="en-US"/>
              <a:t>的一个元组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行：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×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个元组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/>
              <a:t>R</a:t>
            </a:r>
            <a:r>
              <a:rPr lang="en-US" altLang="zh-CN" b="1"/>
              <a:t>×</a:t>
            </a:r>
            <a:r>
              <a:rPr lang="en-US" altLang="zh-CN" b="1" i="1"/>
              <a:t>S </a:t>
            </a:r>
            <a:r>
              <a:rPr lang="en-US" altLang="zh-CN" b="1"/>
              <a:t>= {      |</a:t>
            </a:r>
            <a:r>
              <a:rPr lang="en-US" altLang="zh-CN" b="1" i="1"/>
              <a:t>t</a:t>
            </a:r>
            <a:r>
              <a:rPr lang="en-US" altLang="zh-CN" b="1" baseline="-25000"/>
              <a:t>r</a:t>
            </a:r>
            <a:r>
              <a:rPr lang="en-US" altLang="zh-CN" b="1"/>
              <a:t> </a:t>
            </a:r>
            <a:r>
              <a:rPr lang="en-US" altLang="zh-CN" b="1">
                <a:latin typeface="宋体" panose="02010600030101010101" pitchFamily="2" charset="-122"/>
              </a:rPr>
              <a:t>∈</a:t>
            </a:r>
            <a:r>
              <a:rPr lang="en-US" altLang="zh-CN" b="1" i="1"/>
              <a:t>R </a:t>
            </a:r>
            <a:r>
              <a:rPr lang="en-US" altLang="zh-CN" b="1"/>
              <a:t>∧ </a:t>
            </a:r>
            <a:r>
              <a:rPr lang="en-US" altLang="zh-CN" b="1" i="1"/>
              <a:t>t</a:t>
            </a:r>
            <a:r>
              <a:rPr lang="en-US" altLang="zh-CN" b="1" baseline="-25000"/>
              <a:t>s </a:t>
            </a:r>
            <a:r>
              <a:rPr lang="en-US" altLang="zh-CN" b="1">
                <a:latin typeface="宋体" panose="02010600030101010101" pitchFamily="2" charset="-122"/>
              </a:rPr>
              <a:t>∈</a:t>
            </a:r>
            <a:r>
              <a:rPr lang="en-US" altLang="zh-CN" b="1" i="1"/>
              <a:t>S </a:t>
            </a:r>
            <a:r>
              <a:rPr lang="en-US" altLang="zh-CN" b="1"/>
              <a:t>} </a:t>
            </a:r>
          </a:p>
        </p:txBody>
      </p:sp>
      <p:grpSp>
        <p:nvGrpSpPr>
          <p:cNvPr id="64517" name="Group 5">
            <a:extLst>
              <a:ext uri="{FF2B5EF4-FFF2-40B4-BE49-F238E27FC236}">
                <a16:creationId xmlns:a16="http://schemas.microsoft.com/office/drawing/2014/main" id="{CF9A5DB5-08AD-44D7-AFBD-B256F3B54DF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791200"/>
            <a:ext cx="609600" cy="392113"/>
            <a:chOff x="2400" y="3199"/>
            <a:chExt cx="384" cy="247"/>
          </a:xfrm>
        </p:grpSpPr>
        <p:sp>
          <p:nvSpPr>
            <p:cNvPr id="64518" name="Text Box 6">
              <a:extLst>
                <a:ext uri="{FF2B5EF4-FFF2-40B4-BE49-F238E27FC236}">
                  <a16:creationId xmlns:a16="http://schemas.microsoft.com/office/drawing/2014/main" id="{3D32DCF6-DC5B-475B-B06B-D0A9B8DF6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4519" name="Freeform 7">
              <a:extLst>
                <a:ext uri="{FF2B5EF4-FFF2-40B4-BE49-F238E27FC236}">
                  <a16:creationId xmlns:a16="http://schemas.microsoft.com/office/drawing/2014/main" id="{CB5AF5A9-EEA7-4D21-B859-2973AECA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3131F50-B1CC-9693-2B4A-27430DCD698E}"/>
                  </a:ext>
                </a:extLst>
              </p14:cNvPr>
              <p14:cNvContentPartPr/>
              <p14:nvPr/>
            </p14:nvContentPartPr>
            <p14:xfrm>
              <a:off x="970259" y="5720905"/>
              <a:ext cx="3063600" cy="56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3131F50-B1CC-9693-2B4A-27430DCD69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619" y="5685265"/>
                <a:ext cx="313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0D9B6D6-245F-89F9-C51B-CBDAF899E618}"/>
                  </a:ext>
                </a:extLst>
              </p14:cNvPr>
              <p14:cNvContentPartPr/>
              <p14:nvPr/>
            </p14:nvContentPartPr>
            <p14:xfrm>
              <a:off x="1225139" y="4438945"/>
              <a:ext cx="4156920" cy="69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0D9B6D6-245F-89F9-C51B-CBDAF899E6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9499" y="4402945"/>
                <a:ext cx="4228560" cy="14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F3D98D18-572A-43EC-A5E8-DAA25311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AE4691-E822-4468-8375-4A1DEF274A28}" type="slidenum">
              <a:rPr lang="en-US" altLang="zh-CN"/>
              <a:pPr eaLnBrk="1" hangingPunct="1"/>
              <a:t>63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4D9819C-68A8-40E2-8D6F-5469B8FC6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笛卡尔积</a:t>
            </a: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F026740C-5A88-4ADC-BA9E-547BE66B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" r="60854"/>
          <a:stretch>
            <a:fillRect/>
          </a:stretch>
        </p:blipFill>
        <p:spPr bwMode="auto">
          <a:xfrm>
            <a:off x="457200" y="1219200"/>
            <a:ext cx="3192463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DEBB50B6-626C-4D4B-83EB-3654BF02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497"/>
          <a:stretch>
            <a:fillRect/>
          </a:stretch>
        </p:blipFill>
        <p:spPr bwMode="auto">
          <a:xfrm>
            <a:off x="3505200" y="1296988"/>
            <a:ext cx="54800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43AC13D9-22B5-4A3B-B5D6-045E8D13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878864-6D93-45A2-8084-708691E7B468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3A44241-A227-4659-8ADD-3E923D070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2.4.2 </a:t>
            </a:r>
            <a:r>
              <a:rPr lang="zh-CN" altLang="en-US" sz="4000" b="1"/>
              <a:t>专门的关系运算</a:t>
            </a:r>
            <a:br>
              <a:rPr lang="zh-CN" altLang="en-US" sz="4000" b="1"/>
            </a:br>
            <a:r>
              <a:rPr lang="en-US" altLang="zh-CN" sz="4000" b="1"/>
              <a:t>(</a:t>
            </a:r>
            <a:r>
              <a:rPr lang="zh-CN" altLang="en-US" sz="4000" b="1"/>
              <a:t>选择、投影、连接、除运算</a:t>
            </a:r>
            <a:r>
              <a:rPr lang="en-US" altLang="zh-CN" sz="4000" b="1"/>
              <a:t>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40B38FB-0F88-42F0-8D01-4E097B552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3535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/>
              <a:t> 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∈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/>
              <a:t>]</a:t>
            </a:r>
          </a:p>
          <a:p>
            <a:pPr lvl="1" eaLnBrk="1" hangingPunct="1"/>
            <a:r>
              <a:rPr lang="zh-CN" altLang="en-US" sz="3200"/>
              <a:t>设关系模式为</a:t>
            </a:r>
            <a:r>
              <a:rPr lang="en-US" altLang="zh-CN" sz="3200" i="1"/>
              <a:t>R</a:t>
            </a:r>
            <a:r>
              <a:rPr lang="en-US" altLang="zh-CN" sz="3200"/>
              <a:t>(</a:t>
            </a:r>
            <a:r>
              <a:rPr lang="en-US" altLang="zh-CN" sz="3200" i="1"/>
              <a:t>A</a:t>
            </a:r>
            <a:r>
              <a:rPr lang="en-US" altLang="zh-CN" sz="3200" baseline="-25000"/>
              <a:t>1</a:t>
            </a:r>
            <a:r>
              <a:rPr lang="zh-CN" altLang="en-US" sz="3200"/>
              <a:t>，</a:t>
            </a:r>
            <a:r>
              <a:rPr lang="en-US" altLang="zh-CN" sz="3200" i="1"/>
              <a:t>A</a:t>
            </a:r>
            <a:r>
              <a:rPr lang="en-US" altLang="zh-CN" sz="3200" baseline="-25000"/>
              <a:t>2</a:t>
            </a:r>
            <a:r>
              <a:rPr lang="zh-CN" altLang="en-US" sz="3200"/>
              <a:t>，</a:t>
            </a:r>
            <a:r>
              <a:rPr lang="en-US" altLang="zh-CN" sz="3200" i="1"/>
              <a:t>… </a:t>
            </a:r>
            <a:r>
              <a:rPr lang="zh-CN" altLang="en-US" sz="3200"/>
              <a:t>，</a:t>
            </a:r>
            <a:r>
              <a:rPr lang="en-US" altLang="zh-CN" sz="3200" i="1"/>
              <a:t>A</a:t>
            </a:r>
            <a:r>
              <a:rPr lang="en-US" altLang="zh-CN" sz="3200" i="1" baseline="-25000"/>
              <a:t>n</a:t>
            </a:r>
            <a:r>
              <a:rPr lang="en-US" altLang="zh-CN" sz="3200"/>
              <a:t>)</a:t>
            </a:r>
          </a:p>
          <a:p>
            <a:pPr lvl="1" eaLnBrk="1" hangingPunct="1"/>
            <a:r>
              <a:rPr lang="zh-CN" altLang="en-US" sz="3200"/>
              <a:t>它的一个关系设为</a:t>
            </a:r>
            <a:r>
              <a:rPr lang="en-US" altLang="zh-CN" sz="3200" i="1"/>
              <a:t>R</a:t>
            </a:r>
          </a:p>
          <a:p>
            <a:pPr lvl="1" eaLnBrk="1" hangingPunct="1"/>
            <a:r>
              <a:rPr lang="en-US" altLang="zh-CN" sz="3200" i="1"/>
              <a:t>t</a:t>
            </a:r>
            <a:r>
              <a:rPr lang="en-US" altLang="zh-CN" sz="3200"/>
              <a:t>∈</a:t>
            </a:r>
            <a:r>
              <a:rPr lang="en-US" altLang="zh-CN" sz="3200" i="1"/>
              <a:t>R</a:t>
            </a:r>
            <a:r>
              <a:rPr lang="zh-CN" altLang="en-US" sz="3200"/>
              <a:t>表示</a:t>
            </a:r>
            <a:r>
              <a:rPr lang="en-US" altLang="zh-CN" sz="3200" i="1"/>
              <a:t>t</a:t>
            </a:r>
            <a:r>
              <a:rPr lang="zh-CN" altLang="en-US" sz="3200"/>
              <a:t>是</a:t>
            </a:r>
            <a:r>
              <a:rPr lang="en-US" altLang="zh-CN" sz="3200" i="1"/>
              <a:t>R</a:t>
            </a:r>
            <a:r>
              <a:rPr lang="zh-CN" altLang="en-US" sz="3200"/>
              <a:t>的一个元组</a:t>
            </a:r>
          </a:p>
          <a:p>
            <a:pPr lvl="1" eaLnBrk="1" hangingPunct="1"/>
            <a:r>
              <a:rPr lang="en-US" altLang="zh-CN" sz="3200" i="1"/>
              <a:t>t</a:t>
            </a:r>
            <a:r>
              <a:rPr lang="en-US" altLang="zh-CN" sz="3200"/>
              <a:t>[</a:t>
            </a:r>
            <a:r>
              <a:rPr lang="en-US" altLang="zh-CN" sz="3200" i="1"/>
              <a:t>A</a:t>
            </a:r>
            <a:r>
              <a:rPr lang="en-US" altLang="zh-CN" sz="3200" i="1" baseline="-25000"/>
              <a:t>i</a:t>
            </a:r>
            <a:r>
              <a:rPr lang="en-US" altLang="zh-CN" sz="3200"/>
              <a:t>]</a:t>
            </a:r>
            <a:r>
              <a:rPr lang="zh-CN" altLang="en-US" sz="3200"/>
              <a:t>则表示元组</a:t>
            </a:r>
            <a:r>
              <a:rPr lang="en-US" altLang="zh-CN" sz="3200" i="1"/>
              <a:t>t</a:t>
            </a:r>
            <a:r>
              <a:rPr lang="zh-CN" altLang="en-US" sz="3200"/>
              <a:t>中属性</a:t>
            </a:r>
            <a:r>
              <a:rPr lang="en-US" altLang="zh-CN" sz="3200" i="1"/>
              <a:t>A</a:t>
            </a:r>
            <a:r>
              <a:rPr lang="en-US" altLang="zh-CN" sz="3200" i="1" baseline="-25000"/>
              <a:t>i</a:t>
            </a:r>
            <a:r>
              <a:rPr lang="zh-CN" altLang="en-US" sz="3200"/>
              <a:t>上的一个分量</a:t>
            </a:r>
          </a:p>
          <a:p>
            <a:pPr eaLnBrk="1" hangingPunct="1"/>
            <a:endParaRPr lang="en-US" altLang="zh-CN" sz="36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016139-4E2D-3C77-41C7-2DA16D1247F6}"/>
              </a:ext>
            </a:extLst>
          </p:cNvPr>
          <p:cNvSpPr txBox="1"/>
          <p:nvPr/>
        </p:nvSpPr>
        <p:spPr>
          <a:xfrm>
            <a:off x="457200" y="540548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看定义，看不懂，直接看象集的例子</a:t>
            </a:r>
            <a:r>
              <a:rPr lang="en-US" altLang="zh-CN" b="1" dirty="0">
                <a:solidFill>
                  <a:srgbClr val="00B050"/>
                </a:solidFill>
              </a:rPr>
              <a:t>ppt68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CDE09E2D-E959-4AA2-92EF-7791F885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A0C1D5-B7C0-4C51-ABB0-9488468A9588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9F2CD39-ED64-4A66-8121-E07E9E0A5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CN" i="1"/>
              <a:t>A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]</a:t>
            </a:r>
            <a:r>
              <a:rPr lang="zh-CN" altLang="en-US"/>
              <a:t>， </a:t>
            </a:r>
            <a:endParaRPr lang="zh-CN" altLang="en-US" i="1"/>
          </a:p>
          <a:p>
            <a:pPr lvl="1" eaLnBrk="1" hangingPunct="1"/>
            <a:r>
              <a:rPr lang="zh-CN" altLang="en-US"/>
              <a:t>若</a:t>
            </a:r>
            <a:r>
              <a:rPr lang="en-US" altLang="zh-CN" i="1"/>
              <a:t>A</a:t>
            </a:r>
            <a:r>
              <a:rPr lang="en-US" altLang="zh-CN"/>
              <a:t>={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ik</a:t>
            </a:r>
            <a:r>
              <a:rPr lang="en-US" altLang="zh-CN"/>
              <a:t>}</a:t>
            </a:r>
            <a:r>
              <a:rPr lang="zh-CN" altLang="en-US"/>
              <a:t>，其中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ik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zh-CN" altLang="en-US"/>
              <a:t>中的一部分，则</a:t>
            </a:r>
            <a:r>
              <a:rPr lang="en-US" altLang="zh-CN" i="1"/>
              <a:t>A</a:t>
            </a:r>
            <a:r>
              <a:rPr lang="zh-CN" altLang="en-US"/>
              <a:t>称为属性列或属性组。</a:t>
            </a:r>
          </a:p>
          <a:p>
            <a:pPr lvl="1" eaLnBrk="1" hangingPunct="1"/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]=(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25000"/>
              <a:t>ik</a:t>
            </a:r>
            <a:r>
              <a:rPr lang="en-US" altLang="zh-CN"/>
              <a:t>])</a:t>
            </a:r>
            <a:r>
              <a:rPr lang="zh-CN" altLang="en-US"/>
              <a:t>表示元组</a:t>
            </a:r>
            <a:r>
              <a:rPr lang="en-US" altLang="zh-CN" i="1"/>
              <a:t>t</a:t>
            </a:r>
            <a:r>
              <a:rPr lang="zh-CN" altLang="en-US"/>
              <a:t>在属性列</a:t>
            </a:r>
            <a:r>
              <a:rPr lang="en-US" altLang="zh-CN" i="1"/>
              <a:t>A</a:t>
            </a:r>
            <a:r>
              <a:rPr lang="zh-CN" altLang="en-US"/>
              <a:t>上诸分量的集合。</a:t>
            </a:r>
          </a:p>
          <a:p>
            <a:pPr lvl="1" eaLnBrk="1" hangingPunct="1"/>
            <a:r>
              <a:rPr lang="zh-CN" altLang="en-US" i="1"/>
              <a:t>    </a:t>
            </a:r>
            <a:r>
              <a:rPr lang="zh-CN" altLang="en-US"/>
              <a:t>表示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}</a:t>
            </a:r>
            <a:r>
              <a:rPr lang="zh-CN" altLang="en-US"/>
              <a:t>中去掉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ik</a:t>
            </a:r>
            <a:r>
              <a:rPr lang="en-US" altLang="zh-CN"/>
              <a:t>}</a:t>
            </a:r>
            <a:r>
              <a:rPr lang="zh-CN" altLang="en-US"/>
              <a:t>后剩余的属性组。</a:t>
            </a:r>
          </a:p>
        </p:txBody>
      </p:sp>
      <p:grpSp>
        <p:nvGrpSpPr>
          <p:cNvPr id="67588" name="Group 7">
            <a:extLst>
              <a:ext uri="{FF2B5EF4-FFF2-40B4-BE49-F238E27FC236}">
                <a16:creationId xmlns:a16="http://schemas.microsoft.com/office/drawing/2014/main" id="{30729D9F-4B34-47DD-A290-797FCDEBD7F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381000" cy="457200"/>
            <a:chOff x="816" y="3888"/>
            <a:chExt cx="240" cy="288"/>
          </a:xfrm>
        </p:grpSpPr>
        <p:sp>
          <p:nvSpPr>
            <p:cNvPr id="67592" name="Line 4">
              <a:extLst>
                <a:ext uri="{FF2B5EF4-FFF2-40B4-BE49-F238E27FC236}">
                  <a16:creationId xmlns:a16="http://schemas.microsoft.com/office/drawing/2014/main" id="{8D2CD624-3E8F-4BD4-BD41-25052E370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Rectangle 5">
              <a:extLst>
                <a:ext uri="{FF2B5EF4-FFF2-40B4-BE49-F238E27FC236}">
                  <a16:creationId xmlns:a16="http://schemas.microsoft.com/office/drawing/2014/main" id="{4D0B4694-D594-465D-A63C-CD18A980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93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/>
                <a:t>A</a:t>
              </a:r>
            </a:p>
          </p:txBody>
        </p:sp>
      </p:grpSp>
      <p:grpSp>
        <p:nvGrpSpPr>
          <p:cNvPr id="67589" name="Group 8">
            <a:extLst>
              <a:ext uri="{FF2B5EF4-FFF2-40B4-BE49-F238E27FC236}">
                <a16:creationId xmlns:a16="http://schemas.microsoft.com/office/drawing/2014/main" id="{B17DD196-3BF0-4234-838F-8B602393D97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295400"/>
            <a:ext cx="381000" cy="457200"/>
            <a:chOff x="816" y="3888"/>
            <a:chExt cx="240" cy="288"/>
          </a:xfrm>
        </p:grpSpPr>
        <p:sp>
          <p:nvSpPr>
            <p:cNvPr id="67590" name="Line 9">
              <a:extLst>
                <a:ext uri="{FF2B5EF4-FFF2-40B4-BE49-F238E27FC236}">
                  <a16:creationId xmlns:a16="http://schemas.microsoft.com/office/drawing/2014/main" id="{F918E39A-6556-436C-BF14-53B3E9C89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1" name="Rectangle 10">
              <a:extLst>
                <a:ext uri="{FF2B5EF4-FFF2-40B4-BE49-F238E27FC236}">
                  <a16:creationId xmlns:a16="http://schemas.microsoft.com/office/drawing/2014/main" id="{692BF937-6E33-49F7-ACF2-7DC9FD68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93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/>
                <a:t>A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C7E3232B-DDD3-49A5-8A2C-FF80E4AB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7BBDB2-4CF3-4922-888E-A92E749B072A}" type="slidenum">
              <a:rPr lang="en-US" altLang="zh-CN"/>
              <a:pPr eaLnBrk="1" hangingPunct="1"/>
              <a:t>66</a:t>
            </a:fld>
            <a:endParaRPr lang="en-US" altLang="zh-CN"/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8CD76CD8-7E3C-490F-8B20-1117F4B40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15400" cy="3962400"/>
          </a:xfrm>
        </p:spPr>
        <p:txBody>
          <a:bodyPr/>
          <a:lstStyle/>
          <a:p>
            <a:pPr eaLnBrk="1" hangingPunct="1"/>
            <a:endParaRPr lang="en-US" altLang="zh-CN" sz="2800"/>
          </a:p>
          <a:p>
            <a:pPr lvl="1" eaLnBrk="1" hangingPunct="1"/>
            <a:r>
              <a:rPr lang="en-US" altLang="zh-CN" i="1"/>
              <a:t>R</a:t>
            </a:r>
            <a:r>
              <a:rPr lang="zh-CN" altLang="en-US"/>
              <a:t>为</a:t>
            </a:r>
            <a:r>
              <a:rPr lang="en-US" altLang="zh-CN" i="1"/>
              <a:t>n</a:t>
            </a:r>
            <a:r>
              <a:rPr lang="zh-CN" altLang="en-US"/>
              <a:t>目关系，</a:t>
            </a:r>
            <a:r>
              <a:rPr lang="en-US" altLang="zh-CN" i="1"/>
              <a:t>S</a:t>
            </a:r>
            <a:r>
              <a:rPr lang="zh-CN" altLang="en-US"/>
              <a:t>为</a:t>
            </a:r>
            <a:r>
              <a:rPr lang="en-US" altLang="zh-CN" i="1"/>
              <a:t>m</a:t>
            </a:r>
            <a:r>
              <a:rPr lang="zh-CN" altLang="en-US"/>
              <a:t>目关系</a:t>
            </a:r>
          </a:p>
          <a:p>
            <a:pPr lvl="1" eaLnBrk="1" hangingPunct="1"/>
            <a:r>
              <a:rPr lang="en-US" altLang="zh-CN" i="1"/>
              <a:t>t</a:t>
            </a:r>
            <a:r>
              <a:rPr lang="en-US" altLang="zh-CN" i="1" baseline="-25000"/>
              <a:t>r</a:t>
            </a:r>
            <a:r>
              <a:rPr lang="en-US" altLang="zh-CN" i="1"/>
              <a:t> </a:t>
            </a:r>
            <a:r>
              <a:rPr lang="en-US" altLang="zh-CN"/>
              <a:t>∈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 i="1" baseline="-25000"/>
              <a:t>s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zh-CN" altLang="en-US"/>
              <a:t>，      称为元组的连接</a:t>
            </a:r>
            <a:r>
              <a:rPr lang="en-US" altLang="zh-CN">
                <a:latin typeface="Comic Sans MS" panose="030F0702030302020204" pitchFamily="66" charset="0"/>
              </a:rPr>
              <a:t>(Concatenation)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      </a:t>
            </a:r>
            <a:r>
              <a:rPr lang="zh-CN" altLang="en-US"/>
              <a:t>是一个</a:t>
            </a:r>
            <a:r>
              <a:rPr lang="en-US" altLang="zh-CN" i="1"/>
              <a:t>n </a:t>
            </a:r>
            <a:r>
              <a:rPr lang="en-US" altLang="zh-CN"/>
              <a:t>+ </a:t>
            </a:r>
            <a:r>
              <a:rPr lang="en-US" altLang="zh-CN" i="1"/>
              <a:t>m</a:t>
            </a:r>
            <a:r>
              <a:rPr lang="zh-CN" altLang="en-US"/>
              <a:t>列的元组，前</a:t>
            </a:r>
            <a:r>
              <a:rPr lang="en-US" altLang="zh-CN" i="1"/>
              <a:t>n</a:t>
            </a:r>
            <a:r>
              <a:rPr lang="zh-CN" altLang="en-US"/>
              <a:t>个分量为</a:t>
            </a:r>
            <a:r>
              <a:rPr lang="en-US" altLang="zh-CN" i="1"/>
              <a:t>R</a:t>
            </a:r>
            <a:r>
              <a:rPr lang="zh-CN" altLang="en-US"/>
              <a:t>中的一个</a:t>
            </a:r>
            <a:r>
              <a:rPr lang="en-US" altLang="zh-CN" i="1"/>
              <a:t>n</a:t>
            </a:r>
            <a:r>
              <a:rPr lang="zh-CN" altLang="en-US"/>
              <a:t>元组，后</a:t>
            </a:r>
            <a:r>
              <a:rPr lang="en-US" altLang="zh-CN" i="1"/>
              <a:t>m</a:t>
            </a:r>
            <a:r>
              <a:rPr lang="zh-CN" altLang="en-US"/>
              <a:t>个分量为</a:t>
            </a:r>
            <a:r>
              <a:rPr lang="en-US" altLang="zh-CN" i="1"/>
              <a:t>S</a:t>
            </a:r>
            <a:r>
              <a:rPr lang="zh-CN" altLang="en-US"/>
              <a:t>中的一个</a:t>
            </a:r>
            <a:r>
              <a:rPr lang="en-US" altLang="zh-CN" i="1"/>
              <a:t>m</a:t>
            </a:r>
            <a:r>
              <a:rPr lang="zh-CN" altLang="en-US"/>
              <a:t>元组。</a:t>
            </a:r>
          </a:p>
        </p:txBody>
      </p:sp>
      <p:grpSp>
        <p:nvGrpSpPr>
          <p:cNvPr id="68612" name="Group 17">
            <a:extLst>
              <a:ext uri="{FF2B5EF4-FFF2-40B4-BE49-F238E27FC236}">
                <a16:creationId xmlns:a16="http://schemas.microsoft.com/office/drawing/2014/main" id="{E86A36AC-B235-455B-AA18-471B99519F3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36688"/>
            <a:ext cx="609600" cy="392112"/>
            <a:chOff x="2400" y="3199"/>
            <a:chExt cx="384" cy="247"/>
          </a:xfrm>
        </p:grpSpPr>
        <p:sp>
          <p:nvSpPr>
            <p:cNvPr id="68619" name="Text Box 18">
              <a:extLst>
                <a:ext uri="{FF2B5EF4-FFF2-40B4-BE49-F238E27FC236}">
                  <a16:creationId xmlns:a16="http://schemas.microsoft.com/office/drawing/2014/main" id="{C2FC5FF3-B763-4613-BFA4-6FA225168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620" name="Freeform 19">
              <a:extLst>
                <a:ext uri="{FF2B5EF4-FFF2-40B4-BE49-F238E27FC236}">
                  <a16:creationId xmlns:a16="http://schemas.microsoft.com/office/drawing/2014/main" id="{16E190A2-7D66-43EC-BF69-EF156E20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8613" name="Group 20">
            <a:extLst>
              <a:ext uri="{FF2B5EF4-FFF2-40B4-BE49-F238E27FC236}">
                <a16:creationId xmlns:a16="http://schemas.microsoft.com/office/drawing/2014/main" id="{04902B95-D379-4791-9643-0D1FD247335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655888"/>
            <a:ext cx="609600" cy="392112"/>
            <a:chOff x="2400" y="3199"/>
            <a:chExt cx="384" cy="247"/>
          </a:xfrm>
        </p:grpSpPr>
        <p:sp>
          <p:nvSpPr>
            <p:cNvPr id="68617" name="Text Box 21">
              <a:extLst>
                <a:ext uri="{FF2B5EF4-FFF2-40B4-BE49-F238E27FC236}">
                  <a16:creationId xmlns:a16="http://schemas.microsoft.com/office/drawing/2014/main" id="{B9139269-E126-43C1-851D-E1225AA06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618" name="Freeform 22">
              <a:extLst>
                <a:ext uri="{FF2B5EF4-FFF2-40B4-BE49-F238E27FC236}">
                  <a16:creationId xmlns:a16="http://schemas.microsoft.com/office/drawing/2014/main" id="{696397E6-4ED1-42CB-9FDE-91454E9C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8614" name="Group 23">
            <a:extLst>
              <a:ext uri="{FF2B5EF4-FFF2-40B4-BE49-F238E27FC236}">
                <a16:creationId xmlns:a16="http://schemas.microsoft.com/office/drawing/2014/main" id="{369CDC9B-2420-4F13-A462-69CFAA46C96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722688"/>
            <a:ext cx="609600" cy="392112"/>
            <a:chOff x="2400" y="3199"/>
            <a:chExt cx="384" cy="247"/>
          </a:xfrm>
        </p:grpSpPr>
        <p:sp>
          <p:nvSpPr>
            <p:cNvPr id="68615" name="Text Box 24">
              <a:extLst>
                <a:ext uri="{FF2B5EF4-FFF2-40B4-BE49-F238E27FC236}">
                  <a16:creationId xmlns:a16="http://schemas.microsoft.com/office/drawing/2014/main" id="{EEC27317-2084-4101-8519-2DE025C69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616" name="Freeform 25">
              <a:extLst>
                <a:ext uri="{FF2B5EF4-FFF2-40B4-BE49-F238E27FC236}">
                  <a16:creationId xmlns:a16="http://schemas.microsoft.com/office/drawing/2014/main" id="{C048B329-7384-4EC9-9542-E32AA1F73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80809DD5-B975-4B9B-B66F-60A3CB66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DA80AD-8234-46C9-8FDB-6C49C572BBF8}" type="slidenum">
              <a:rPr lang="en-US" altLang="zh-CN"/>
              <a:pPr eaLnBrk="1" hangingPunct="1"/>
              <a:t>67</a:t>
            </a:fld>
            <a:endParaRPr lang="en-US" altLang="zh-CN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D1C888A-E0A3-4A20-8718-FBC7FA153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400">
                <a:solidFill>
                  <a:srgbClr val="333399"/>
                </a:solidFill>
                <a:latin typeface="Comic Sans MS" panose="030F0702030302020204" pitchFamily="66" charset="0"/>
              </a:rPr>
              <a:t>象集 </a:t>
            </a:r>
            <a:r>
              <a:rPr lang="en-US" altLang="zh-CN" sz="4400">
                <a:solidFill>
                  <a:srgbClr val="333399"/>
                </a:solidFill>
                <a:latin typeface="Comic Sans MS" panose="030F0702030302020204" pitchFamily="66" charset="0"/>
              </a:rPr>
              <a:t>(Image Set) </a:t>
            </a:r>
            <a:r>
              <a:rPr lang="en-US" altLang="zh-CN" sz="4400" i="1">
                <a:solidFill>
                  <a:srgbClr val="333399"/>
                </a:solidFill>
                <a:latin typeface="Comic Sans MS" panose="030F0702030302020204" pitchFamily="66" charset="0"/>
              </a:rPr>
              <a:t>Z</a:t>
            </a:r>
            <a:r>
              <a:rPr lang="en-US" altLang="zh-CN" sz="4400" baseline="-25000">
                <a:solidFill>
                  <a:srgbClr val="333399"/>
                </a:solidFill>
                <a:latin typeface="Comic Sans MS" panose="030F0702030302020204" pitchFamily="66" charset="0"/>
              </a:rPr>
              <a:t>X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给定一个关系</a:t>
            </a:r>
            <a:r>
              <a:rPr lang="en-US" altLang="zh-CN" sz="4000" i="1"/>
              <a:t>R </a:t>
            </a:r>
            <a:r>
              <a:rPr lang="en-US" altLang="zh-CN" sz="4000"/>
              <a:t>(</a:t>
            </a:r>
            <a:r>
              <a:rPr lang="en-US" altLang="zh-CN" sz="4000" i="1"/>
              <a:t>X</a:t>
            </a:r>
            <a:r>
              <a:rPr lang="zh-CN" altLang="en-US" sz="4000"/>
              <a:t>，</a:t>
            </a:r>
            <a:r>
              <a:rPr lang="en-US" altLang="zh-CN" sz="4000" i="1"/>
              <a:t>Z</a:t>
            </a:r>
            <a:r>
              <a:rPr lang="en-US" altLang="zh-CN" sz="4000"/>
              <a:t>)</a:t>
            </a:r>
            <a:r>
              <a:rPr lang="zh-CN" altLang="en-US" sz="4000"/>
              <a:t>，</a:t>
            </a:r>
            <a:r>
              <a:rPr lang="en-US" altLang="zh-CN" sz="4000" i="1"/>
              <a:t>X</a:t>
            </a:r>
            <a:r>
              <a:rPr lang="zh-CN" altLang="en-US" sz="4000"/>
              <a:t>和</a:t>
            </a:r>
            <a:r>
              <a:rPr lang="en-US" altLang="zh-CN" sz="4000" i="1"/>
              <a:t>Z</a:t>
            </a:r>
            <a:r>
              <a:rPr lang="zh-CN" altLang="en-US" sz="4000"/>
              <a:t>为属性组。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当</a:t>
            </a:r>
            <a:r>
              <a:rPr lang="en-US" altLang="zh-CN" sz="4000" i="1"/>
              <a:t>t</a:t>
            </a:r>
            <a:r>
              <a:rPr lang="en-US" altLang="zh-CN" sz="4000"/>
              <a:t>[</a:t>
            </a:r>
            <a:r>
              <a:rPr lang="en-US" altLang="zh-CN" sz="4000" i="1"/>
              <a:t>X</a:t>
            </a:r>
            <a:r>
              <a:rPr lang="en-US" altLang="zh-CN" sz="4000"/>
              <a:t>]=</a:t>
            </a:r>
            <a:r>
              <a:rPr lang="en-US" altLang="zh-CN" sz="4000" i="1"/>
              <a:t>x</a:t>
            </a:r>
            <a:r>
              <a:rPr lang="zh-CN" altLang="en-US" sz="4000"/>
              <a:t>时，</a:t>
            </a:r>
            <a:r>
              <a:rPr lang="en-US" altLang="zh-CN" sz="4000" i="1"/>
              <a:t>x</a:t>
            </a:r>
            <a:r>
              <a:rPr lang="zh-CN" altLang="en-US" sz="4000"/>
              <a:t>在</a:t>
            </a:r>
            <a:r>
              <a:rPr lang="en-US" altLang="zh-CN" sz="4000" i="1"/>
              <a:t>R</a:t>
            </a:r>
            <a:r>
              <a:rPr lang="zh-CN" altLang="en-US" sz="4000"/>
              <a:t>中的象集为：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sz="3600" i="1"/>
              <a:t> </a:t>
            </a:r>
            <a:r>
              <a:rPr lang="en-US" altLang="zh-CN" sz="3600" i="1"/>
              <a:t>Z</a:t>
            </a:r>
            <a:r>
              <a:rPr lang="en-US" altLang="zh-CN" sz="3600" baseline="-25000"/>
              <a:t>x</a:t>
            </a:r>
            <a:r>
              <a:rPr lang="en-US" altLang="zh-CN" sz="3600"/>
              <a:t>={</a:t>
            </a:r>
            <a:r>
              <a:rPr lang="en-US" altLang="zh-CN" sz="3600" i="1"/>
              <a:t>t </a:t>
            </a:r>
            <a:r>
              <a:rPr lang="en-US" altLang="zh-CN" sz="3600"/>
              <a:t>[</a:t>
            </a:r>
            <a:r>
              <a:rPr lang="en-US" altLang="zh-CN" sz="3600" i="1"/>
              <a:t>Z</a:t>
            </a:r>
            <a:r>
              <a:rPr lang="en-US" altLang="zh-CN" sz="3600"/>
              <a:t>] |</a:t>
            </a:r>
            <a:r>
              <a:rPr lang="en-US" altLang="zh-CN" sz="3600" i="1"/>
              <a:t>t </a:t>
            </a:r>
            <a:r>
              <a:rPr lang="en-US" altLang="zh-CN" sz="3600"/>
              <a:t>∈</a:t>
            </a:r>
            <a:r>
              <a:rPr lang="en-US" altLang="zh-CN" sz="3600" i="1"/>
              <a:t>R</a:t>
            </a:r>
            <a:r>
              <a:rPr lang="zh-CN" altLang="en-US" sz="3600"/>
              <a:t>，</a:t>
            </a:r>
            <a:r>
              <a:rPr lang="en-US" altLang="zh-CN" sz="3600" i="1"/>
              <a:t>t</a:t>
            </a:r>
            <a:r>
              <a:rPr lang="en-US" altLang="zh-CN" sz="3600"/>
              <a:t>[</a:t>
            </a:r>
            <a:r>
              <a:rPr lang="en-US" altLang="zh-CN" sz="3600" i="1"/>
              <a:t>X</a:t>
            </a:r>
            <a:r>
              <a:rPr lang="en-US" altLang="zh-CN" sz="3600"/>
              <a:t>]=</a:t>
            </a:r>
            <a:r>
              <a:rPr lang="en-US" altLang="zh-CN" sz="3600" i="1"/>
              <a:t>x</a:t>
            </a:r>
            <a:r>
              <a:rPr lang="en-US" altLang="zh-CN" sz="3600"/>
              <a:t>}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它表示</a:t>
            </a:r>
            <a:r>
              <a:rPr lang="en-US" altLang="zh-CN" sz="4000" i="1"/>
              <a:t>R</a:t>
            </a:r>
            <a:r>
              <a:rPr lang="zh-CN" altLang="en-US" sz="4000"/>
              <a:t>中属性组</a:t>
            </a:r>
            <a:r>
              <a:rPr lang="en-US" altLang="zh-CN" sz="4000" i="1"/>
              <a:t>X</a:t>
            </a:r>
            <a:r>
              <a:rPr lang="zh-CN" altLang="en-US" sz="4000"/>
              <a:t>上值为</a:t>
            </a:r>
            <a:r>
              <a:rPr lang="en-US" altLang="zh-CN" sz="4000" i="1"/>
              <a:t>x</a:t>
            </a:r>
            <a:r>
              <a:rPr lang="zh-CN" altLang="en-US" sz="4000"/>
              <a:t>的诸元组在</a:t>
            </a:r>
            <a:r>
              <a:rPr lang="en-US" altLang="zh-CN" sz="4000" i="1"/>
              <a:t>Z</a:t>
            </a:r>
            <a:r>
              <a:rPr lang="zh-CN" altLang="en-US" sz="4000"/>
              <a:t>上分量的集合。</a:t>
            </a:r>
            <a:endParaRPr lang="zh-CN" altLang="en-US" sz="4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E353BE12-94C6-41B7-B5B0-A42F8B80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E75121-1A76-4D19-B027-55CD4F465B30}" type="slidenum">
              <a:rPr lang="en-US" altLang="zh-CN"/>
              <a:pPr eaLnBrk="1" hangingPunct="1"/>
              <a:t>68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913A001-D44F-4790-9CB2-0C8C8F172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象集举例</a:t>
            </a:r>
            <a:endParaRPr lang="en-US" altLang="zh-CN"/>
          </a:p>
        </p:txBody>
      </p:sp>
      <p:sp>
        <p:nvSpPr>
          <p:cNvPr id="81923" name="AutoShape 3">
            <a:extLst>
              <a:ext uri="{FF2B5EF4-FFF2-40B4-BE49-F238E27FC236}">
                <a16:creationId xmlns:a16="http://schemas.microsoft.com/office/drawing/2014/main" id="{A05611E0-E35D-4235-9AF0-8DE4D74A59FC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733800" y="1676400"/>
            <a:ext cx="5029200" cy="4525963"/>
          </a:xfrm>
        </p:spPr>
        <p:txBody>
          <a:bodyPr/>
          <a:lstStyle/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中的象集</a:t>
            </a:r>
          </a:p>
          <a:p>
            <a:pPr lvl="1" eaLnBrk="1" hangingPunct="1"/>
            <a:r>
              <a:rPr lang="en-US" altLang="zh-CN"/>
              <a:t>Z</a:t>
            </a:r>
            <a:r>
              <a:rPr lang="en-US" altLang="zh-CN" sz="2000"/>
              <a:t>x</a:t>
            </a:r>
            <a:r>
              <a:rPr lang="en-US" altLang="zh-CN" baseline="-25000"/>
              <a:t>1</a:t>
            </a:r>
            <a:r>
              <a:rPr lang="en-US" altLang="zh-CN"/>
              <a:t> ={</a:t>
            </a:r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中的象集</a:t>
            </a:r>
          </a:p>
          <a:p>
            <a:pPr lvl="1" eaLnBrk="1" hangingPunct="1"/>
            <a:r>
              <a:rPr lang="en-US" altLang="zh-CN" i="1"/>
              <a:t>Z</a:t>
            </a:r>
            <a:r>
              <a:rPr lang="en-US" altLang="zh-CN" sz="2000"/>
              <a:t>x</a:t>
            </a:r>
            <a:r>
              <a:rPr lang="en-US" altLang="zh-CN" baseline="-25000"/>
              <a:t>2</a:t>
            </a:r>
            <a:r>
              <a:rPr lang="en-US" altLang="zh-CN"/>
              <a:t> ={</a:t>
            </a:r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中的象集</a:t>
            </a:r>
          </a:p>
          <a:p>
            <a:pPr lvl="1" eaLnBrk="1" hangingPunct="1"/>
            <a:r>
              <a:rPr lang="en-US" altLang="zh-CN" i="1"/>
              <a:t>Z</a:t>
            </a:r>
            <a:r>
              <a:rPr lang="en-US" altLang="zh-CN" sz="2000"/>
              <a:t>x</a:t>
            </a:r>
            <a:r>
              <a:rPr lang="en-US" altLang="zh-CN" baseline="-25000"/>
              <a:t>3</a:t>
            </a:r>
            <a:r>
              <a:rPr lang="en-US" altLang="zh-CN"/>
              <a:t>={</a:t>
            </a:r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</a:p>
          <a:p>
            <a:pPr eaLnBrk="1" hangingPunct="1"/>
            <a:endParaRPr lang="en-US" altLang="zh-CN"/>
          </a:p>
        </p:txBody>
      </p:sp>
      <p:pic>
        <p:nvPicPr>
          <p:cNvPr id="70661" name="Picture 4">
            <a:extLst>
              <a:ext uri="{FF2B5EF4-FFF2-40B4-BE49-F238E27FC236}">
                <a16:creationId xmlns:a16="http://schemas.microsoft.com/office/drawing/2014/main" id="{607136CD-C7D2-4D3D-ABE8-2F5A3162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8908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>
            <a:extLst>
              <a:ext uri="{FF2B5EF4-FFF2-40B4-BE49-F238E27FC236}">
                <a16:creationId xmlns:a16="http://schemas.microsoft.com/office/drawing/2014/main" id="{6A80372A-17AB-48FB-8BE7-01C6352A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2286000" cy="1447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AE8F1C69-34D0-4CD0-9E6F-FAA41F76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2286000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A4B97BF-7BB0-41C5-967C-FF9A33E7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3000"/>
            <a:ext cx="2286000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72B505-5EF7-6281-E1BB-A137146A16CF}"/>
              </a:ext>
            </a:extLst>
          </p:cNvPr>
          <p:cNvSpPr txBox="1"/>
          <p:nvPr/>
        </p:nvSpPr>
        <p:spPr>
          <a:xfrm>
            <a:off x="4267200" y="5410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象集</a:t>
            </a:r>
            <a:r>
              <a:rPr lang="en-US" altLang="zh-CN" b="1" dirty="0">
                <a:solidFill>
                  <a:srgbClr val="00B050"/>
                </a:solidFill>
              </a:rPr>
              <a:t>——x</a:t>
            </a:r>
            <a:r>
              <a:rPr lang="zh-CN" altLang="en-US" b="1" dirty="0">
                <a:solidFill>
                  <a:srgbClr val="00B050"/>
                </a:solidFill>
              </a:rPr>
              <a:t>对应的元组的非</a:t>
            </a:r>
            <a:r>
              <a:rPr lang="en-US" altLang="zh-CN" b="1" dirty="0">
                <a:solidFill>
                  <a:srgbClr val="00B050"/>
                </a:solidFill>
              </a:rPr>
              <a:t>x</a:t>
            </a:r>
            <a:r>
              <a:rPr lang="zh-CN" altLang="en-US" b="1" dirty="0">
                <a:solidFill>
                  <a:srgbClr val="00B050"/>
                </a:solidFill>
              </a:rPr>
              <a:t>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6" grpId="0" animBg="1"/>
      <p:bldP spid="819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9E187909-0B69-4CA3-9BCE-3B8CE05A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18B1F6-94C1-41BC-8184-D40B44FF970A}" type="slidenum">
              <a:rPr lang="en-US" altLang="zh-CN"/>
              <a:pPr eaLnBrk="1" hangingPunct="1"/>
              <a:t>69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20442A3-C47B-41B1-9189-6BC30F8A0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专门的关系运算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D9B6272-9F1E-4B1B-BD91-CDB16D8B5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6781800" cy="3124200"/>
          </a:xfrm>
        </p:spPr>
        <p:txBody>
          <a:bodyPr/>
          <a:lstStyle/>
          <a:p>
            <a:pPr eaLnBrk="1" hangingPunct="1"/>
            <a:r>
              <a:rPr lang="zh-CN" altLang="en-US" sz="3600"/>
              <a:t>选择</a:t>
            </a:r>
          </a:p>
          <a:p>
            <a:pPr eaLnBrk="1" hangingPunct="1"/>
            <a:r>
              <a:rPr lang="zh-CN" altLang="en-US" sz="3600"/>
              <a:t>投影</a:t>
            </a:r>
          </a:p>
          <a:p>
            <a:pPr eaLnBrk="1" hangingPunct="1"/>
            <a:r>
              <a:rPr lang="zh-CN" altLang="en-US" sz="3600"/>
              <a:t>连接</a:t>
            </a:r>
          </a:p>
          <a:p>
            <a:pPr eaLnBrk="1" hangingPunct="1"/>
            <a:r>
              <a:rPr lang="zh-CN" altLang="en-US" sz="3600"/>
              <a:t>除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AE1BAD52-20D9-4558-A5B1-BF3EEEB8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3EB25C-F890-4F6C-B3D1-349EDD79AC71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193C1A9-44C7-4351-BB51-3882844D3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笛卡尔积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Cartesian Product)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1F0FFEE-8C7B-4CB2-A2B2-2C33E164D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给定一组域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，这些域中可以有相同的。</a:t>
            </a:r>
          </a:p>
          <a:p>
            <a:pPr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 i="1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的笛卡尔积为：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en-US" altLang="zh-CN" sz="3600"/>
              <a:t>×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en-US" altLang="zh-CN" sz="3600"/>
              <a:t>×…×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en-US" altLang="zh-CN" sz="3600" i="1"/>
              <a:t> </a:t>
            </a:r>
            <a:r>
              <a:rPr lang="zh-CN" altLang="en-US" sz="3600"/>
              <a:t>＝｛</a:t>
            </a:r>
            <a:r>
              <a:rPr lang="en-US" altLang="zh-CN" sz="3600"/>
              <a:t>(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en-US" altLang="zh-CN" sz="3600"/>
              <a:t>)</a:t>
            </a:r>
            <a:r>
              <a:rPr lang="zh-CN" altLang="en-US" sz="3600"/>
              <a:t>｜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i</a:t>
            </a:r>
            <a:r>
              <a:rPr lang="en-US" altLang="en-US" sz="3600" i="1"/>
              <a:t>∈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i</a:t>
            </a:r>
            <a:r>
              <a:rPr lang="zh-CN" altLang="en-US" sz="3600"/>
              <a:t>，</a:t>
            </a:r>
            <a:r>
              <a:rPr lang="en-US" altLang="zh-CN" sz="3600" i="1"/>
              <a:t>i</a:t>
            </a:r>
            <a:r>
              <a:rPr lang="zh-CN" altLang="en-US" sz="3600"/>
              <a:t>＝</a:t>
            </a:r>
            <a:r>
              <a:rPr lang="en-US" altLang="zh-CN" sz="3600"/>
              <a:t>1</a:t>
            </a:r>
            <a:r>
              <a:rPr lang="zh-CN" altLang="en-US" sz="3600"/>
              <a:t>，</a:t>
            </a:r>
            <a:r>
              <a:rPr lang="en-US" altLang="zh-CN" sz="36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n</a:t>
            </a:r>
            <a:r>
              <a:rPr lang="zh-CN" altLang="en-US" sz="3600"/>
              <a:t>｝</a:t>
            </a:r>
          </a:p>
          <a:p>
            <a:pPr eaLnBrk="1" hangingPunct="1"/>
            <a:r>
              <a:rPr lang="zh-CN" altLang="en-US" sz="3600"/>
              <a:t>所有域的所有取值的一个组合</a:t>
            </a:r>
          </a:p>
          <a:p>
            <a:pPr eaLnBrk="1" hangingPunct="1"/>
            <a:r>
              <a:rPr lang="zh-CN" altLang="en-US" sz="3600"/>
              <a:t>不能重复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96156767-3F8D-4A29-9E79-6AA572AD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AA2BCB-45AD-4F73-A8FA-7435022BA3ED}" type="slidenum">
              <a:rPr lang="en-US" altLang="zh-CN"/>
              <a:pPr eaLnBrk="1" hangingPunct="1"/>
              <a:t>70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47E8371-AC73-4FB7-BCB2-13730CED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 b="1"/>
              <a:t>选择 </a:t>
            </a:r>
            <a:r>
              <a:rPr lang="en-US" altLang="zh-CN" b="1"/>
              <a:t>(</a:t>
            </a:r>
            <a:r>
              <a:rPr lang="en-US" altLang="zh-CN" b="1">
                <a:latin typeface="Comic Sans MS" panose="030F0702030302020204" pitchFamily="66" charset="0"/>
              </a:rPr>
              <a:t>Selection</a:t>
            </a:r>
            <a:r>
              <a:rPr lang="en-US" altLang="zh-CN" b="1"/>
              <a:t>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719E3AF-89C4-40E7-9AC1-AB9994FB6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382000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选择又称为限制 </a:t>
            </a:r>
            <a:r>
              <a:rPr lang="en-US" altLang="zh-CN" sz="3600">
                <a:latin typeface="Comic Sans MS" panose="030F0702030302020204" pitchFamily="66" charset="0"/>
              </a:rPr>
              <a:t>(Restriction)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选择运算符的含义 </a:t>
            </a:r>
            <a:r>
              <a:rPr lang="en-US" altLang="zh-CN" sz="3600">
                <a:latin typeface="Comic Sans MS" panose="030F0702030302020204" pitchFamily="66" charset="0"/>
              </a:rPr>
              <a:t>(Semantics)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在关系</a:t>
            </a:r>
            <a:r>
              <a:rPr lang="en-US" altLang="zh-CN" sz="3200" i="1"/>
              <a:t>R</a:t>
            </a:r>
            <a:r>
              <a:rPr lang="zh-CN" altLang="en-US" sz="3200"/>
              <a:t>中选择满足给定条件的诸元组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Comic Sans MS" panose="030F0702030302020204" pitchFamily="66" charset="0"/>
              </a:rPr>
              <a:t>Syntax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sym typeface="Symbol" panose="05050102010706020507" pitchFamily="18" charset="2"/>
              </a:rPr>
              <a:t></a:t>
            </a:r>
            <a:r>
              <a:rPr lang="en-US" altLang="zh-CN" sz="3200" baseline="-25000"/>
              <a:t>F</a:t>
            </a:r>
            <a:r>
              <a:rPr lang="en-US" altLang="zh-CN" sz="3200"/>
              <a:t>(</a:t>
            </a:r>
            <a:r>
              <a:rPr lang="en-US" altLang="zh-CN" sz="3200" i="1"/>
              <a:t>R</a:t>
            </a:r>
            <a:r>
              <a:rPr lang="en-US" altLang="zh-CN" sz="3200"/>
              <a:t>) = { </a:t>
            </a:r>
            <a:r>
              <a:rPr lang="en-US" altLang="zh-CN" sz="3200" i="1"/>
              <a:t>t</a:t>
            </a:r>
            <a:r>
              <a:rPr lang="en-US" altLang="zh-CN" sz="3200"/>
              <a:t>|</a:t>
            </a:r>
            <a:r>
              <a:rPr lang="en-US" altLang="zh-CN" sz="3200" i="1"/>
              <a:t> t</a:t>
            </a:r>
            <a:r>
              <a:rPr lang="en-US" altLang="zh-CN" sz="3200">
                <a:latin typeface="宋体" panose="02010600030101010101" pitchFamily="2" charset="-122"/>
              </a:rPr>
              <a:t>∈</a:t>
            </a:r>
            <a:r>
              <a:rPr lang="en-US" altLang="zh-CN" sz="3200" i="1"/>
              <a:t>R</a:t>
            </a:r>
            <a:r>
              <a:rPr lang="en-US" altLang="zh-CN" sz="3200"/>
              <a:t>∧</a:t>
            </a:r>
            <a:r>
              <a:rPr lang="en-US" altLang="zh-CN" sz="3200" i="1"/>
              <a:t>F</a:t>
            </a:r>
            <a:r>
              <a:rPr lang="en-US" altLang="zh-CN" sz="3200"/>
              <a:t>(</a:t>
            </a:r>
            <a:r>
              <a:rPr lang="en-US" altLang="zh-CN" sz="3200" i="1"/>
              <a:t>t</a:t>
            </a:r>
            <a:r>
              <a:rPr lang="en-US" altLang="zh-CN" sz="3200"/>
              <a:t>)= '</a:t>
            </a:r>
            <a:r>
              <a:rPr lang="zh-CN" altLang="en-US" sz="3200"/>
              <a:t>真</a:t>
            </a:r>
            <a:r>
              <a:rPr lang="en-US" altLang="zh-CN" sz="3200"/>
              <a:t>'}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 i="1"/>
              <a:t>F</a:t>
            </a:r>
            <a:r>
              <a:rPr lang="zh-CN" altLang="en-US" sz="3200"/>
              <a:t>表示选择条件，它是一个逻辑表达式，取逻辑值“真”或“假”。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/>
              <a:t>逻辑表达式</a:t>
            </a:r>
            <a:r>
              <a:rPr lang="en-US" altLang="zh-CN" sz="3200" i="1"/>
              <a:t>F</a:t>
            </a:r>
            <a:r>
              <a:rPr lang="zh-CN" altLang="en-US" sz="3200"/>
              <a:t>的基本形式为：</a:t>
            </a:r>
            <a:r>
              <a:rPr lang="en-US" altLang="zh-CN" sz="3200" i="1"/>
              <a:t>X</a:t>
            </a:r>
            <a:r>
              <a:rPr lang="en-US" altLang="zh-CN" sz="3200" baseline="-25000"/>
              <a:t>1</a:t>
            </a:r>
            <a:r>
              <a:rPr lang="en-US" altLang="zh-CN" sz="3200">
                <a:sym typeface="Symbol" panose="05050102010706020507" pitchFamily="18" charset="2"/>
              </a:rPr>
              <a:t>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zh-CN" altLang="en-US" sz="3200"/>
              <a:t>，其中</a:t>
            </a:r>
            <a:r>
              <a:rPr lang="zh-CN" altLang="en-US" sz="3200">
                <a:sym typeface="Symbol" panose="05050102010706020507" pitchFamily="18" charset="2"/>
              </a:rPr>
              <a:t>表示比较运算符，</a:t>
            </a:r>
            <a:r>
              <a:rPr lang="en-US" altLang="zh-CN" sz="3200" i="1">
                <a:sym typeface="Symbol" panose="05050102010706020507" pitchFamily="18" charset="2"/>
              </a:rPr>
              <a:t>X</a:t>
            </a:r>
            <a:r>
              <a:rPr lang="en-US" altLang="zh-CN" sz="3200" baseline="-25000">
                <a:sym typeface="Symbol" panose="05050102010706020507" pitchFamily="18" charset="2"/>
              </a:rPr>
              <a:t>1</a:t>
            </a:r>
            <a:r>
              <a:rPr lang="en-US" altLang="zh-CN" sz="3200">
                <a:sym typeface="Symbol" panose="05050102010706020507" pitchFamily="18" charset="2"/>
              </a:rPr>
              <a:t>, </a:t>
            </a:r>
            <a:r>
              <a:rPr lang="en-US" altLang="zh-CN" sz="3200" i="1">
                <a:sym typeface="Symbol" panose="05050102010706020507" pitchFamily="18" charset="2"/>
              </a:rPr>
              <a:t>Y</a:t>
            </a:r>
            <a:r>
              <a:rPr lang="en-US" altLang="zh-CN" sz="3200" baseline="-25000">
                <a:sym typeface="Symbol" panose="05050102010706020507" pitchFamily="18" charset="2"/>
              </a:rPr>
              <a:t>1</a:t>
            </a:r>
            <a:r>
              <a:rPr lang="zh-CN" altLang="en-US" sz="3200">
                <a:sym typeface="Symbol" panose="05050102010706020507" pitchFamily="18" charset="2"/>
              </a:rPr>
              <a:t>是属性名。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6">
            <a:extLst>
              <a:ext uri="{FF2B5EF4-FFF2-40B4-BE49-F238E27FC236}">
                <a16:creationId xmlns:a16="http://schemas.microsoft.com/office/drawing/2014/main" id="{79984A25-F56F-4704-90AA-7BD4AC78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1B2EE9-BB00-48E6-8C39-A94F092120EB}" type="slidenum">
              <a:rPr lang="en-US" altLang="zh-CN"/>
              <a:pPr eaLnBrk="1" hangingPunct="1"/>
              <a:t>71</a:t>
            </a:fld>
            <a:endParaRPr lang="en-US" altLang="zh-CN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527C195-F2BD-4421-9C77-4739496925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7924800" cy="1066800"/>
          </a:xfrm>
        </p:spPr>
        <p:txBody>
          <a:bodyPr/>
          <a:lstStyle/>
          <a:p>
            <a:pPr eaLnBrk="1" hangingPunct="1"/>
            <a:r>
              <a:rPr lang="zh-CN" altLang="en-US"/>
              <a:t>选择运算是从关系</a:t>
            </a:r>
            <a:r>
              <a:rPr lang="en-US" altLang="zh-CN" i="1"/>
              <a:t>R</a:t>
            </a:r>
            <a:r>
              <a:rPr lang="zh-CN" altLang="en-US"/>
              <a:t>中选取使逻辑表达式</a:t>
            </a:r>
            <a:r>
              <a:rPr lang="en-US" altLang="zh-CN" i="1"/>
              <a:t>F</a:t>
            </a:r>
            <a:r>
              <a:rPr lang="zh-CN" altLang="en-US"/>
              <a:t>为真的元组，是</a:t>
            </a:r>
            <a:r>
              <a:rPr lang="zh-CN" altLang="en-US">
                <a:solidFill>
                  <a:schemeClr val="accent2"/>
                </a:solidFill>
              </a:rPr>
              <a:t>从行的角度进行的运算</a:t>
            </a:r>
          </a:p>
          <a:p>
            <a:pPr eaLnBrk="1" hangingPunct="1"/>
            <a:endParaRPr lang="en-US" altLang="zh-CN">
              <a:solidFill>
                <a:schemeClr val="hlink"/>
              </a:solidFill>
            </a:endParaRPr>
          </a:p>
        </p:txBody>
      </p:sp>
      <p:graphicFrame>
        <p:nvGraphicFramePr>
          <p:cNvPr id="85048" name="Group 56">
            <a:extLst>
              <a:ext uri="{FF2B5EF4-FFF2-40B4-BE49-F238E27FC236}">
                <a16:creationId xmlns:a16="http://schemas.microsoft.com/office/drawing/2014/main" id="{BA9808D2-0951-4BCE-9485-C254D1F884C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12850" y="2209800"/>
          <a:ext cx="2286000" cy="366121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027" name="Rectangle 35">
            <a:extLst>
              <a:ext uri="{FF2B5EF4-FFF2-40B4-BE49-F238E27FC236}">
                <a16:creationId xmlns:a16="http://schemas.microsoft.com/office/drawing/2014/main" id="{1C46A0C8-2C85-4019-8B74-0DAF43FFC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4384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8" name="Rectangle 36">
            <a:extLst>
              <a:ext uri="{FF2B5EF4-FFF2-40B4-BE49-F238E27FC236}">
                <a16:creationId xmlns:a16="http://schemas.microsoft.com/office/drawing/2014/main" id="{2815FC5C-4154-4CEA-935E-158CF694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97180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9" name="Rectangle 37">
            <a:extLst>
              <a:ext uri="{FF2B5EF4-FFF2-40B4-BE49-F238E27FC236}">
                <a16:creationId xmlns:a16="http://schemas.microsoft.com/office/drawing/2014/main" id="{5AD2272B-DEAB-4A69-B94A-4A11F0AB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505200"/>
            <a:ext cx="24384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0" name="Rectangle 38">
            <a:extLst>
              <a:ext uri="{FF2B5EF4-FFF2-40B4-BE49-F238E27FC236}">
                <a16:creationId xmlns:a16="http://schemas.microsoft.com/office/drawing/2014/main" id="{8D6C23AA-F03E-4123-830D-A6285E1A6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038600"/>
            <a:ext cx="24384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54" name="Text Box 39">
            <a:extLst>
              <a:ext uri="{FF2B5EF4-FFF2-40B4-BE49-F238E27FC236}">
                <a16:creationId xmlns:a16="http://schemas.microsoft.com/office/drawing/2014/main" id="{58EFE5AE-583F-4014-96CF-0F51E70B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73755" name="Text Box 40">
            <a:extLst>
              <a:ext uri="{FF2B5EF4-FFF2-40B4-BE49-F238E27FC236}">
                <a16:creationId xmlns:a16="http://schemas.microsoft.com/office/drawing/2014/main" id="{4E817FCA-C991-4EB7-9ED2-578DF766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08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73756" name="Text Box 41">
            <a:extLst>
              <a:ext uri="{FF2B5EF4-FFF2-40B4-BE49-F238E27FC236}">
                <a16:creationId xmlns:a16="http://schemas.microsoft.com/office/drawing/2014/main" id="{9031204B-D1DF-4EED-B3C6-4A712A2F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321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3</a:t>
            </a:r>
          </a:p>
        </p:txBody>
      </p:sp>
      <p:sp>
        <p:nvSpPr>
          <p:cNvPr id="73757" name="Text Box 42">
            <a:extLst>
              <a:ext uri="{FF2B5EF4-FFF2-40B4-BE49-F238E27FC236}">
                <a16:creationId xmlns:a16="http://schemas.microsoft.com/office/drawing/2014/main" id="{248AA4D4-ADB2-4C56-9BD7-E0394ECC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5445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4</a:t>
            </a:r>
          </a:p>
        </p:txBody>
      </p:sp>
      <p:sp>
        <p:nvSpPr>
          <p:cNvPr id="73758" name="Text Box 43">
            <a:extLst>
              <a:ext uri="{FF2B5EF4-FFF2-40B4-BE49-F238E27FC236}">
                <a16:creationId xmlns:a16="http://schemas.microsoft.com/office/drawing/2014/main" id="{7EC952D0-4253-44A6-9130-703232727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783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5</a:t>
            </a:r>
          </a:p>
        </p:txBody>
      </p:sp>
      <p:sp>
        <p:nvSpPr>
          <p:cNvPr id="73759" name="Text Box 44">
            <a:extLst>
              <a:ext uri="{FF2B5EF4-FFF2-40B4-BE49-F238E27FC236}">
                <a16:creationId xmlns:a16="http://schemas.microsoft.com/office/drawing/2014/main" id="{2325855C-D6DA-4BBD-90D1-36F5D1D7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0061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6</a:t>
            </a:r>
          </a:p>
        </p:txBody>
      </p:sp>
      <p:sp>
        <p:nvSpPr>
          <p:cNvPr id="73760" name="Text Box 45">
            <a:extLst>
              <a:ext uri="{FF2B5EF4-FFF2-40B4-BE49-F238E27FC236}">
                <a16:creationId xmlns:a16="http://schemas.microsoft.com/office/drawing/2014/main" id="{63B6D854-EE38-4173-919E-6A059622F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24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7</a:t>
            </a:r>
          </a:p>
        </p:txBody>
      </p:sp>
      <p:sp>
        <p:nvSpPr>
          <p:cNvPr id="85038" name="Text Box 46">
            <a:extLst>
              <a:ext uri="{FF2B5EF4-FFF2-40B4-BE49-F238E27FC236}">
                <a16:creationId xmlns:a16="http://schemas.microsoft.com/office/drawing/2014/main" id="{A0232776-58A4-44D0-9704-87F91436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85039" name="Text Box 47">
            <a:extLst>
              <a:ext uri="{FF2B5EF4-FFF2-40B4-BE49-F238E27FC236}">
                <a16:creationId xmlns:a16="http://schemas.microsoft.com/office/drawing/2014/main" id="{3239848C-FC24-4626-8032-DCB5B3EA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3</a:t>
            </a:r>
          </a:p>
        </p:txBody>
      </p:sp>
      <p:sp>
        <p:nvSpPr>
          <p:cNvPr id="85040" name="Text Box 48">
            <a:extLst>
              <a:ext uri="{FF2B5EF4-FFF2-40B4-BE49-F238E27FC236}">
                <a16:creationId xmlns:a16="http://schemas.microsoft.com/office/drawing/2014/main" id="{53F805CD-4F7B-4FAF-8987-7BCA62077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5</a:t>
            </a:r>
          </a:p>
        </p:txBody>
      </p:sp>
      <p:sp>
        <p:nvSpPr>
          <p:cNvPr id="85041" name="Text Box 49">
            <a:extLst>
              <a:ext uri="{FF2B5EF4-FFF2-40B4-BE49-F238E27FC236}">
                <a16:creationId xmlns:a16="http://schemas.microsoft.com/office/drawing/2014/main" id="{B8FED598-DFC1-4B42-9AEE-4308D444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4129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7</a:t>
            </a:r>
          </a:p>
        </p:txBody>
      </p:sp>
      <p:sp>
        <p:nvSpPr>
          <p:cNvPr id="73765" name="Text Box 57">
            <a:extLst>
              <a:ext uri="{FF2B5EF4-FFF2-40B4-BE49-F238E27FC236}">
                <a16:creationId xmlns:a16="http://schemas.microsoft.com/office/drawing/2014/main" id="{4C25AA9C-FB1E-4A42-B144-C0C10D09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31242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latin typeface="Garamond" panose="02020404030301010803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73766" name="AutoShape 58">
            <a:extLst>
              <a:ext uri="{FF2B5EF4-FFF2-40B4-BE49-F238E27FC236}">
                <a16:creationId xmlns:a16="http://schemas.microsoft.com/office/drawing/2014/main" id="{3B9894BE-D287-47AF-801B-25B09B47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3733800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505F84F-BF32-AAF1-47E6-10032EEA96E3}"/>
                  </a:ext>
                </a:extLst>
              </p14:cNvPr>
              <p14:cNvContentPartPr/>
              <p14:nvPr/>
            </p14:nvContentPartPr>
            <p14:xfrm>
              <a:off x="4344539" y="1090945"/>
              <a:ext cx="530280" cy="691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505F84F-BF32-AAF1-47E6-10032EEA9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8899" y="1054945"/>
                <a:ext cx="601920" cy="76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7" grpId="0" animBg="1"/>
      <p:bldP spid="85028" grpId="0" animBg="1"/>
      <p:bldP spid="85029" grpId="0" animBg="1"/>
      <p:bldP spid="85030" grpId="0" animBg="1"/>
      <p:bldP spid="85038" grpId="0"/>
      <p:bldP spid="85039" grpId="0"/>
      <p:bldP spid="85040" grpId="0"/>
      <p:bldP spid="850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055ED837-D7D0-460D-85F7-600D463D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9E3B69-1772-4A8E-A1EF-654AE53F1A78}" type="slidenum">
              <a:rPr lang="en-US" altLang="zh-CN"/>
              <a:pPr eaLnBrk="1" hangingPunct="1"/>
              <a:t>72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DD8F787-3F12-4BF0-8A7E-8F087FFDB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3C69B48-8303-415A-A8D4-6D7C00859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1.  </a:t>
            </a:r>
            <a:r>
              <a:rPr lang="zh-CN" altLang="en-US"/>
              <a:t>查询信息系（</a:t>
            </a:r>
            <a:r>
              <a:rPr lang="en-US" altLang="zh-CN"/>
              <a:t>IS</a:t>
            </a:r>
            <a:r>
              <a:rPr lang="zh-CN" altLang="en-US"/>
              <a:t>系）全体学生</a:t>
            </a:r>
          </a:p>
          <a:p>
            <a:pPr lvl="1" eaLnBrk="1" hangingPunct="1"/>
            <a:r>
              <a:rPr lang="zh-CN" altLang="en-US"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ym typeface="Symbol" panose="05050102010706020507" pitchFamily="18" charset="2"/>
              </a:rPr>
              <a:t>Sdept=‘IS’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ym typeface="Symbol" panose="05050102010706020507" pitchFamily="18" charset="2"/>
              </a:rPr>
              <a:t>5=‘IS’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/>
            <a:endParaRPr lang="en-US" altLang="zh-CN">
              <a:sym typeface="Symbol" panose="05050102010706020507" pitchFamily="18" charset="2"/>
            </a:endParaRPr>
          </a:p>
          <a:p>
            <a:pPr lvl="1"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74757" name="Picture 4">
            <a:extLst>
              <a:ext uri="{FF2B5EF4-FFF2-40B4-BE49-F238E27FC236}">
                <a16:creationId xmlns:a16="http://schemas.microsoft.com/office/drawing/2014/main" id="{B9B5843C-557C-418A-B79F-5143ED651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64674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5">
            <a:extLst>
              <a:ext uri="{FF2B5EF4-FFF2-40B4-BE49-F238E27FC236}">
                <a16:creationId xmlns:a16="http://schemas.microsoft.com/office/drawing/2014/main" id="{683B55A7-730A-429C-8790-D16F9463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57912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B7C662B3-36FC-479F-8211-F8427C11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57912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B8D511BF-6F3A-34AE-3E11-3D0F9865785B}"/>
                  </a:ext>
                </a:extLst>
              </p14:cNvPr>
              <p14:cNvContentPartPr/>
              <p14:nvPr/>
            </p14:nvContentPartPr>
            <p14:xfrm>
              <a:off x="2148179" y="2073025"/>
              <a:ext cx="482400" cy="3880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B8D511BF-6F3A-34AE-3E11-3D0F986578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3859" y="2068705"/>
                <a:ext cx="491040" cy="3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612EE7-420A-E001-2105-31E4BA8EFFE6}"/>
              </a:ext>
            </a:extLst>
          </p:cNvPr>
          <p:cNvGrpSpPr/>
          <p:nvPr/>
        </p:nvGrpSpPr>
        <p:grpSpPr>
          <a:xfrm>
            <a:off x="2639219" y="1966465"/>
            <a:ext cx="4121640" cy="946440"/>
            <a:chOff x="2639219" y="1966465"/>
            <a:chExt cx="4121640" cy="946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C4BCA4F8-82AA-2937-848E-0CE886F55C6B}"/>
                    </a:ext>
                  </a:extLst>
                </p14:cNvPr>
                <p14:cNvContentPartPr/>
                <p14:nvPr/>
              </p14:nvContentPartPr>
              <p14:xfrm>
                <a:off x="4496459" y="1988785"/>
                <a:ext cx="96120" cy="547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C4BCA4F8-82AA-2937-848E-0CE886F55C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0459" y="1952785"/>
                  <a:ext cx="167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C4D3D4E-1028-6140-D4FB-62729DC52C85}"/>
                    </a:ext>
                  </a:extLst>
                </p14:cNvPr>
                <p14:cNvContentPartPr/>
                <p14:nvPr/>
              </p14:nvContentPartPr>
              <p14:xfrm>
                <a:off x="4558379" y="1970065"/>
                <a:ext cx="305640" cy="1944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C4D3D4E-1028-6140-D4FB-62729DC52C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2739" y="1934065"/>
                  <a:ext cx="377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C2B4BEF-2F5F-A654-AF05-F41D3BF6B29F}"/>
                    </a:ext>
                  </a:extLst>
                </p14:cNvPr>
                <p14:cNvContentPartPr/>
                <p14:nvPr/>
              </p14:nvContentPartPr>
              <p14:xfrm>
                <a:off x="4401779" y="2127385"/>
                <a:ext cx="568440" cy="3056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C2B4BEF-2F5F-A654-AF05-F41D3BF6B2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6139" y="2091745"/>
                  <a:ext cx="6400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6F09D86-B982-B676-6DF4-4C5F0A6A856D}"/>
                    </a:ext>
                  </a:extLst>
                </p14:cNvPr>
                <p14:cNvContentPartPr/>
                <p14:nvPr/>
              </p14:nvContentPartPr>
              <p14:xfrm>
                <a:off x="4618859" y="2271385"/>
                <a:ext cx="122040" cy="3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6F09D86-B982-B676-6DF4-4C5F0A6A85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82859" y="2235745"/>
                  <a:ext cx="19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10FEB26-DAE6-7264-8A35-76BD4BC27423}"/>
                    </a:ext>
                  </a:extLst>
                </p14:cNvPr>
                <p14:cNvContentPartPr/>
                <p14:nvPr/>
              </p14:nvContentPartPr>
              <p14:xfrm>
                <a:off x="4487099" y="2490985"/>
                <a:ext cx="772560" cy="640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10FEB26-DAE6-7264-8A35-76BD4BC274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51099" y="2455345"/>
                  <a:ext cx="844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7833BADC-A9C1-7BF0-D522-05B9C3DD37ED}"/>
                    </a:ext>
                  </a:extLst>
                </p14:cNvPr>
                <p14:cNvContentPartPr/>
                <p14:nvPr/>
              </p14:nvContentPartPr>
              <p14:xfrm>
                <a:off x="4759979" y="2205505"/>
                <a:ext cx="46800" cy="5446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7833BADC-A9C1-7BF0-D522-05B9C3DD37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24339" y="2169865"/>
                  <a:ext cx="11844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FAA9DE4-1F81-A407-574E-A44420375A43}"/>
                    </a:ext>
                  </a:extLst>
                </p14:cNvPr>
                <p14:cNvContentPartPr/>
                <p14:nvPr/>
              </p14:nvContentPartPr>
              <p14:xfrm>
                <a:off x="5269019" y="2128825"/>
                <a:ext cx="292680" cy="6361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FAA9DE4-1F81-A407-574E-A44420375A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33379" y="2092825"/>
                  <a:ext cx="3643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B3D9357-9D33-0C18-35C8-9E7E5F4E2AD7}"/>
                    </a:ext>
                  </a:extLst>
                </p14:cNvPr>
                <p14:cNvContentPartPr/>
                <p14:nvPr/>
              </p14:nvContentPartPr>
              <p14:xfrm>
                <a:off x="5778059" y="2111185"/>
                <a:ext cx="93600" cy="642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B3D9357-9D33-0C18-35C8-9E7E5F4E2A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42419" y="2075185"/>
                  <a:ext cx="1652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6C1348E-7AE0-8570-FAAC-0A8A76DA6752}"/>
                    </a:ext>
                  </a:extLst>
                </p14:cNvPr>
                <p14:cNvContentPartPr/>
                <p14:nvPr/>
              </p14:nvContentPartPr>
              <p14:xfrm>
                <a:off x="6174059" y="1966465"/>
                <a:ext cx="209880" cy="271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6C1348E-7AE0-8570-FAAC-0A8A76DA67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38059" y="1930465"/>
                  <a:ext cx="281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A013DBA-11FB-A00D-8538-5F1A200E4A0F}"/>
                    </a:ext>
                  </a:extLst>
                </p14:cNvPr>
                <p14:cNvContentPartPr/>
                <p14:nvPr/>
              </p14:nvContentPartPr>
              <p14:xfrm>
                <a:off x="6202499" y="2252665"/>
                <a:ext cx="119880" cy="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A013DBA-11FB-A00D-8538-5F1A200E4A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66859" y="2217025"/>
                  <a:ext cx="191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65560844-16FD-7492-07C0-17EE0E1C9019}"/>
                    </a:ext>
                  </a:extLst>
                </p14:cNvPr>
                <p14:cNvContentPartPr/>
                <p14:nvPr/>
              </p14:nvContentPartPr>
              <p14:xfrm>
                <a:off x="6070739" y="2402065"/>
                <a:ext cx="536760" cy="1051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65560844-16FD-7492-07C0-17EE0E1C90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34739" y="2366425"/>
                  <a:ext cx="608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F30ED340-EBFC-59DB-EF63-5FFA9C97FA89}"/>
                    </a:ext>
                  </a:extLst>
                </p14:cNvPr>
                <p14:cNvContentPartPr/>
                <p14:nvPr/>
              </p14:nvContentPartPr>
              <p14:xfrm>
                <a:off x="6284219" y="2460025"/>
                <a:ext cx="476640" cy="4528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F30ED340-EBFC-59DB-EF63-5FFA9C97FA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48219" y="2424025"/>
                  <a:ext cx="5482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431CD6D-55B2-C6C5-4390-374DBB1C989C}"/>
                    </a:ext>
                  </a:extLst>
                </p14:cNvPr>
                <p14:cNvContentPartPr/>
                <p14:nvPr/>
              </p14:nvContentPartPr>
              <p14:xfrm>
                <a:off x="2639219" y="2393785"/>
                <a:ext cx="2028240" cy="3592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431CD6D-55B2-C6C5-4390-374DBB1C989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03219" y="2358145"/>
                  <a:ext cx="2099880" cy="430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6420E49C-6F3A-428F-9A68-9058ED93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4347D-DB50-4E0C-AA0D-428D27D034F0}" type="slidenum">
              <a:rPr lang="en-US" altLang="zh-CN"/>
              <a:pPr eaLnBrk="1" hangingPunct="1"/>
              <a:t>73</a:t>
            </a:fld>
            <a:endParaRPr lang="en-US" altLang="zh-CN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42FE696-66CE-4579-9669-9D68EC595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1DC45D8-5D87-4BE3-B798-5EB28A232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 </a:t>
            </a:r>
            <a:r>
              <a:rPr lang="zh-CN" altLang="en-US"/>
              <a:t>查询年龄小于</a:t>
            </a:r>
            <a:r>
              <a:rPr lang="en-US" altLang="zh-CN"/>
              <a:t>20</a:t>
            </a:r>
            <a:r>
              <a:rPr lang="zh-CN" altLang="en-US"/>
              <a:t>岁的学生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ym typeface="Symbol" panose="05050102010706020507" pitchFamily="18" charset="2"/>
              </a:rPr>
              <a:t>Sage&lt;20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ym typeface="Symbol" panose="05050102010706020507" pitchFamily="18" charset="2"/>
              </a:rPr>
              <a:t>或</a:t>
            </a:r>
            <a:r>
              <a:rPr lang="en-US" altLang="zh-CN" baseline="-25000">
                <a:sym typeface="Symbol" panose="05050102010706020507" pitchFamily="18" charset="2"/>
              </a:rPr>
              <a:t>4&lt;20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75781" name="Picture 4">
            <a:extLst>
              <a:ext uri="{FF2B5EF4-FFF2-40B4-BE49-F238E27FC236}">
                <a16:creationId xmlns:a16="http://schemas.microsoft.com/office/drawing/2014/main" id="{7D603D63-3ED3-4116-AADD-63121B15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"/>
          <a:stretch>
            <a:fillRect/>
          </a:stretch>
        </p:blipFill>
        <p:spPr bwMode="auto">
          <a:xfrm>
            <a:off x="1143000" y="3352800"/>
            <a:ext cx="6467475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5">
            <a:extLst>
              <a:ext uri="{FF2B5EF4-FFF2-40B4-BE49-F238E27FC236}">
                <a16:creationId xmlns:a16="http://schemas.microsoft.com/office/drawing/2014/main" id="{AD38585A-0BCF-4910-80D5-0A1EEB90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00600"/>
            <a:ext cx="57912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DE4A4F74-749C-42A7-9513-A0BD49E9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791200"/>
            <a:ext cx="57912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2853FBE6-9881-4AEB-B8EB-18A6C609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95900"/>
            <a:ext cx="57912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0" grpId="0" animBg="1"/>
      <p:bldP spid="880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56920C95-53E1-42DD-BC3D-BAF13D57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3DE330-AC71-483D-B71C-289D95DA01B0}" type="slidenum">
              <a:rPr lang="en-US" altLang="zh-CN"/>
              <a:pPr eaLnBrk="1" hangingPunct="1"/>
              <a:t>74</a:t>
            </a:fld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BD3EFB6-36B4-4AA9-A9C8-563E779B7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投影 </a:t>
            </a:r>
            <a:r>
              <a:rPr lang="en-US" altLang="zh-CN" b="1">
                <a:latin typeface="Comic Sans MS" panose="030F0702030302020204" pitchFamily="66" charset="0"/>
              </a:rPr>
              <a:t>(Projection)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7752244-D9F2-47AC-B8D0-145E13042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eaLnBrk="1" hangingPunct="1"/>
            <a:r>
              <a:rPr lang="zh-CN" altLang="en-US" sz="3600"/>
              <a:t>投影运算符的含义 </a:t>
            </a:r>
            <a:r>
              <a:rPr lang="en-US" altLang="zh-CN" sz="3600">
                <a:latin typeface="Comic Sans MS" panose="030F0702030302020204" pitchFamily="66" charset="0"/>
              </a:rPr>
              <a:t>(Semantics)</a:t>
            </a:r>
          </a:p>
          <a:p>
            <a:pPr lvl="1" eaLnBrk="1" hangingPunct="1"/>
            <a:r>
              <a:rPr lang="zh-CN" altLang="en-US" sz="3200"/>
              <a:t>从</a:t>
            </a:r>
            <a:r>
              <a:rPr lang="en-US" altLang="zh-CN" sz="3200" i="1"/>
              <a:t>R</a:t>
            </a:r>
            <a:r>
              <a:rPr lang="zh-CN" altLang="en-US" sz="3200"/>
              <a:t>中选择出若干属性列组成新的关系</a:t>
            </a:r>
          </a:p>
          <a:p>
            <a:pPr eaLnBrk="1" hangingPunct="1"/>
            <a:r>
              <a:rPr lang="en-US" altLang="zh-CN" sz="3600">
                <a:latin typeface="Comic Sans MS" panose="030F0702030302020204" pitchFamily="66" charset="0"/>
              </a:rPr>
              <a:t>Syntax</a:t>
            </a:r>
          </a:p>
          <a:p>
            <a:pPr lvl="1" eaLnBrk="1" hangingPunct="1"/>
            <a:r>
              <a:rPr lang="en-US" altLang="zh-CN" sz="3200"/>
              <a:t>π</a:t>
            </a:r>
            <a:r>
              <a:rPr lang="en-US" altLang="zh-CN" sz="3200" i="1" baseline="-25000"/>
              <a:t>A</a:t>
            </a:r>
            <a:r>
              <a:rPr lang="en-US" altLang="zh-CN" sz="3200"/>
              <a:t>(</a:t>
            </a:r>
            <a:r>
              <a:rPr lang="en-US" altLang="zh-CN" sz="3200" i="1"/>
              <a:t>R</a:t>
            </a:r>
            <a:r>
              <a:rPr lang="en-US" altLang="zh-CN" sz="3200"/>
              <a:t>) = { </a:t>
            </a:r>
            <a:r>
              <a:rPr lang="en-US" altLang="zh-CN" sz="3200" i="1"/>
              <a:t>t</a:t>
            </a:r>
            <a:r>
              <a:rPr lang="en-US" altLang="zh-CN" sz="3200"/>
              <a:t>[</a:t>
            </a:r>
            <a:r>
              <a:rPr lang="en-US" altLang="zh-CN" sz="3200" i="1"/>
              <a:t>A</a:t>
            </a:r>
            <a:r>
              <a:rPr lang="en-US" altLang="zh-CN" sz="3200"/>
              <a:t>] | </a:t>
            </a:r>
            <a:r>
              <a:rPr lang="en-US" altLang="zh-CN" sz="3200" i="1"/>
              <a:t>t </a:t>
            </a:r>
            <a:r>
              <a:rPr lang="en-US" altLang="zh-CN" sz="3200">
                <a:latin typeface="宋体" panose="02010600030101010101" pitchFamily="2" charset="-122"/>
              </a:rPr>
              <a:t>∈</a:t>
            </a:r>
            <a:r>
              <a:rPr lang="en-US" altLang="zh-CN" sz="3200" i="1"/>
              <a:t>R </a:t>
            </a:r>
            <a:r>
              <a:rPr lang="en-US" altLang="zh-CN" sz="3200"/>
              <a:t>}</a:t>
            </a:r>
            <a:r>
              <a:rPr lang="zh-CN" altLang="en-US" sz="3200"/>
              <a:t>，其中</a:t>
            </a:r>
            <a:r>
              <a:rPr lang="en-US" altLang="zh-CN" sz="3200" i="1"/>
              <a:t>A</a:t>
            </a:r>
            <a:r>
              <a:rPr lang="zh-CN" altLang="en-US" sz="3200"/>
              <a:t>为</a:t>
            </a:r>
            <a:r>
              <a:rPr lang="en-US" altLang="zh-CN" sz="3200" i="1"/>
              <a:t>R</a:t>
            </a:r>
            <a:r>
              <a:rPr lang="zh-CN" altLang="en-US" sz="3200"/>
              <a:t>中的属性列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7">
            <a:extLst>
              <a:ext uri="{FF2B5EF4-FFF2-40B4-BE49-F238E27FC236}">
                <a16:creationId xmlns:a16="http://schemas.microsoft.com/office/drawing/2014/main" id="{E3D4A4C4-58D5-4BD8-A22C-287AC1C8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6B8DA8-EFB5-4812-A66C-71B7E5EC098F}" type="slidenum">
              <a:rPr lang="en-US" altLang="zh-CN"/>
              <a:pPr eaLnBrk="1" hangingPunct="1"/>
              <a:t>75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02DCFD5-A120-47DD-8380-4CA5676CD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投影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1101F64-5136-4BBB-9005-A86A406DB4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305800" cy="1905000"/>
          </a:xfrm>
        </p:spPr>
        <p:txBody>
          <a:bodyPr/>
          <a:lstStyle/>
          <a:p>
            <a:pPr eaLnBrk="1" hangingPunct="1"/>
            <a:r>
              <a:rPr lang="zh-CN" altLang="en-US" sz="3600"/>
              <a:t>投影操作主要是</a:t>
            </a:r>
            <a:r>
              <a:rPr lang="zh-CN" altLang="en-US" sz="3600">
                <a:solidFill>
                  <a:schemeClr val="accent2"/>
                </a:solidFill>
              </a:rPr>
              <a:t>从列的角度进行运算</a:t>
            </a:r>
          </a:p>
          <a:p>
            <a:pPr eaLnBrk="1" hangingPunct="1"/>
            <a:r>
              <a:rPr lang="zh-CN" altLang="en-US" sz="3600"/>
              <a:t>投影之后不仅取消了原关系中的某些列，而且还可能取消某些元组（避免重复行）</a:t>
            </a:r>
          </a:p>
          <a:p>
            <a:pPr eaLnBrk="1" hangingPunct="1"/>
            <a:endParaRPr lang="en-US" altLang="zh-CN" sz="3600"/>
          </a:p>
        </p:txBody>
      </p:sp>
      <p:graphicFrame>
        <p:nvGraphicFramePr>
          <p:cNvPr id="90136" name="Group 24">
            <a:extLst>
              <a:ext uri="{FF2B5EF4-FFF2-40B4-BE49-F238E27FC236}">
                <a16:creationId xmlns:a16="http://schemas.microsoft.com/office/drawing/2014/main" id="{057B7DB4-0FCD-4972-8E2B-37E9A5AD08A0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295400" y="3733800"/>
          <a:ext cx="2819400" cy="289560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162" name="Group 50">
            <a:extLst>
              <a:ext uri="{FF2B5EF4-FFF2-40B4-BE49-F238E27FC236}">
                <a16:creationId xmlns:a16="http://schemas.microsoft.com/office/drawing/2014/main" id="{08B5997F-4B99-435C-A19F-2C753F300443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096000" y="3733800"/>
          <a:ext cx="990600" cy="2057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160" name="AutoShape 48">
            <a:extLst>
              <a:ext uri="{FF2B5EF4-FFF2-40B4-BE49-F238E27FC236}">
                <a16:creationId xmlns:a16="http://schemas.microsoft.com/office/drawing/2014/main" id="{9ECE371B-2B5C-42E3-A955-71B3EFA6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006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1" name="Text Box 49">
            <a:extLst>
              <a:ext uri="{FF2B5EF4-FFF2-40B4-BE49-F238E27FC236}">
                <a16:creationId xmlns:a16="http://schemas.microsoft.com/office/drawing/2014/main" id="{F9900219-780C-498B-9B26-945922D8C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67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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2B6C74C-D523-9D3C-56EB-EC81A95E06F9}"/>
                  </a:ext>
                </a:extLst>
              </p14:cNvPr>
              <p14:cNvContentPartPr/>
              <p14:nvPr/>
            </p14:nvContentPartPr>
            <p14:xfrm>
              <a:off x="4457939" y="1020385"/>
              <a:ext cx="501480" cy="706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2B6C74C-D523-9D3C-56EB-EC81A95E0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2299" y="984385"/>
                <a:ext cx="573120" cy="77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0" grpId="0" animBg="1"/>
      <p:bldP spid="9016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DE7603FD-D858-45D0-B25A-DB197B1F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5C613C-E8B1-4301-9FB2-E79610424A44}" type="slidenum">
              <a:rPr lang="en-US" altLang="zh-CN"/>
              <a:pPr eaLnBrk="1" hangingPunct="1"/>
              <a:t>76</a:t>
            </a:fld>
            <a:endParaRPr lang="en-US" altLang="zh-C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336D3C4-4F0D-4AAF-9420-FE84B2145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82296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3. </a:t>
            </a:r>
            <a:r>
              <a:rPr lang="zh-CN" altLang="en-US" sz="4000"/>
              <a:t>查询学生的姓名和所在系</a:t>
            </a:r>
          </a:p>
        </p:txBody>
      </p:sp>
      <p:pic>
        <p:nvPicPr>
          <p:cNvPr id="78852" name="Picture 10">
            <a:extLst>
              <a:ext uri="{FF2B5EF4-FFF2-40B4-BE49-F238E27FC236}">
                <a16:creationId xmlns:a16="http://schemas.microsoft.com/office/drawing/2014/main" id="{26361845-54CF-45E8-8790-FCAAC6071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"/>
          <a:stretch>
            <a:fillRect/>
          </a:stretch>
        </p:blipFill>
        <p:spPr bwMode="auto">
          <a:xfrm>
            <a:off x="685800" y="2574925"/>
            <a:ext cx="7848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5" name="Rectangle 11">
            <a:extLst>
              <a:ext uri="{FF2B5EF4-FFF2-40B4-BE49-F238E27FC236}">
                <a16:creationId xmlns:a16="http://schemas.microsoft.com/office/drawing/2014/main" id="{0AF6A90C-994F-4346-A818-B1389547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32125"/>
            <a:ext cx="1219200" cy="304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991FB3A8-0EE2-43C0-A540-70102C53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32125"/>
            <a:ext cx="1219200" cy="304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BD341FB7-BA2E-49D2-8395-8CA6FAA9B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16050"/>
            <a:ext cx="441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π</a:t>
            </a:r>
            <a:r>
              <a:rPr lang="en-US" altLang="zh-CN" sz="2800" baseline="-25000">
                <a:latin typeface="Comic Sans MS" panose="030F0702030302020204" pitchFamily="66" charset="0"/>
              </a:rPr>
              <a:t>Sname,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 baseline="-25000">
                <a:latin typeface="Comic Sans MS" panose="030F0702030302020204" pitchFamily="66" charset="0"/>
              </a:rPr>
              <a:t>Sdept</a:t>
            </a:r>
            <a:r>
              <a:rPr lang="en-US" altLang="zh-CN" sz="2800">
                <a:latin typeface="Comic Sans MS" panose="030F0702030302020204" pitchFamily="66" charset="0"/>
              </a:rPr>
              <a:t>(Student)</a:t>
            </a:r>
          </a:p>
          <a:p>
            <a:pPr eaLnBrk="1" hangingPunct="1"/>
            <a:r>
              <a:rPr lang="zh-CN" altLang="en-US" sz="2800">
                <a:latin typeface="Comic Sans MS" panose="030F0702030302020204" pitchFamily="66" charset="0"/>
              </a:rPr>
              <a:t>或</a:t>
            </a:r>
            <a:r>
              <a:rPr lang="en-US" altLang="zh-CN" sz="2800">
                <a:latin typeface="Comic Sans MS" panose="030F0702030302020204" pitchFamily="66" charset="0"/>
              </a:rPr>
              <a:t>π</a:t>
            </a:r>
            <a:r>
              <a:rPr lang="en-US" altLang="zh-CN" sz="2800" baseline="-25000">
                <a:latin typeface="Comic Sans MS" panose="030F0702030302020204" pitchFamily="66" charset="0"/>
              </a:rPr>
              <a:t>2, 5</a:t>
            </a:r>
            <a:r>
              <a:rPr lang="en-US" altLang="zh-CN" sz="2800">
                <a:latin typeface="Comic Sans MS" panose="030F0702030302020204" pitchFamily="66" charset="0"/>
              </a:rPr>
              <a:t>(Student)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BCFC074-5991-A7FC-F31D-002943FD8BB2}"/>
                  </a:ext>
                </a:extLst>
              </p14:cNvPr>
              <p14:cNvContentPartPr/>
              <p14:nvPr/>
            </p14:nvContentPartPr>
            <p14:xfrm>
              <a:off x="3562979" y="2155105"/>
              <a:ext cx="814320" cy="880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BCFC074-5991-A7FC-F31D-002943FD8B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6979" y="2119465"/>
                <a:ext cx="885960" cy="952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F2783BE-54C1-082D-AABB-4854CEA0256F}"/>
              </a:ext>
            </a:extLst>
          </p:cNvPr>
          <p:cNvSpPr txBox="1"/>
          <p:nvPr/>
        </p:nvSpPr>
        <p:spPr>
          <a:xfrm>
            <a:off x="4572000" y="1524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如果有重复元素，会出现行数减少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ACB6F60-E0BF-BDEF-6AD9-E22139E084B6}"/>
                  </a:ext>
                </a:extLst>
              </p14:cNvPr>
              <p14:cNvContentPartPr/>
              <p14:nvPr/>
            </p14:nvContentPartPr>
            <p14:xfrm>
              <a:off x="4417979" y="1384345"/>
              <a:ext cx="2643840" cy="8982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ACB6F60-E0BF-BDEF-6AD9-E22139E084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9979" y="1366705"/>
                <a:ext cx="2679480" cy="93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 animBg="1"/>
      <p:bldP spid="93196" grpId="0" animBg="1"/>
      <p:bldP spid="9319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AD078C22-B685-4C24-A4E2-D2315A8F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316062-F496-4E61-B189-569E5125ABE2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p:grpSp>
        <p:nvGrpSpPr>
          <p:cNvPr id="79875" name="Group 7">
            <a:extLst>
              <a:ext uri="{FF2B5EF4-FFF2-40B4-BE49-F238E27FC236}">
                <a16:creationId xmlns:a16="http://schemas.microsoft.com/office/drawing/2014/main" id="{24B9DB01-D62A-4182-A014-7D6DCDCE796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667000"/>
            <a:ext cx="7848600" cy="3641725"/>
            <a:chOff x="384" y="1882"/>
            <a:chExt cx="4944" cy="2294"/>
          </a:xfrm>
        </p:grpSpPr>
        <p:pic>
          <p:nvPicPr>
            <p:cNvPr id="79879" name="Picture 5">
              <a:extLst>
                <a:ext uri="{FF2B5EF4-FFF2-40B4-BE49-F238E27FC236}">
                  <a16:creationId xmlns:a16="http://schemas.microsoft.com/office/drawing/2014/main" id="{344BA624-D3DA-4DCD-B6D0-DC3CACAA1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882"/>
              <a:ext cx="4944" cy="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0" name="Rectangle 6">
              <a:extLst>
                <a:ext uri="{FF2B5EF4-FFF2-40B4-BE49-F238E27FC236}">
                  <a16:creationId xmlns:a16="http://schemas.microsoft.com/office/drawing/2014/main" id="{2EA41262-F8DC-4A4C-A119-0D30D1BCB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60"/>
              <a:ext cx="864" cy="19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9876" name="Rectangle 2">
            <a:extLst>
              <a:ext uri="{FF2B5EF4-FFF2-40B4-BE49-F238E27FC236}">
                <a16:creationId xmlns:a16="http://schemas.microsoft.com/office/drawing/2014/main" id="{1B92AEA9-2FB5-4362-9843-37A077661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投影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299848F-D6B9-4011-B582-0C78A4C07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6324600" cy="1219200"/>
          </a:xfrm>
        </p:spPr>
        <p:txBody>
          <a:bodyPr/>
          <a:lstStyle/>
          <a:p>
            <a:pPr eaLnBrk="1" hangingPunct="1"/>
            <a:r>
              <a:rPr lang="zh-CN" altLang="en-US" sz="2800"/>
              <a:t>查询学生关系</a:t>
            </a:r>
            <a:r>
              <a:rPr lang="en-US" altLang="zh-CN" sz="2800"/>
              <a:t>Student</a:t>
            </a:r>
            <a:r>
              <a:rPr lang="zh-CN" altLang="en-US" sz="2800"/>
              <a:t>中都有哪些系</a:t>
            </a:r>
          </a:p>
          <a:p>
            <a:pPr lvl="1" eaLnBrk="1" hangingPunct="1"/>
            <a:r>
              <a:rPr lang="en-US" altLang="zh-CN" sz="2400"/>
              <a:t>π</a:t>
            </a:r>
            <a:r>
              <a:rPr lang="en-US" altLang="zh-CN" sz="2400" baseline="-25000"/>
              <a:t>Sdept</a:t>
            </a:r>
            <a:r>
              <a:rPr lang="en-US" altLang="zh-CN" sz="2400"/>
              <a:t>(Student)</a:t>
            </a:r>
          </a:p>
          <a:p>
            <a:pPr eaLnBrk="1" hangingPunct="1"/>
            <a:endParaRPr lang="en-US" altLang="zh-CN" sz="2800"/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0BED8B69-5F18-4136-81D8-E3C42A74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r="8916"/>
          <a:stretch>
            <a:fillRect/>
          </a:stretch>
        </p:blipFill>
        <p:spPr bwMode="auto">
          <a:xfrm>
            <a:off x="7010400" y="457200"/>
            <a:ext cx="17668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73E7FA97-C6B2-4CA0-8C55-990429CA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8150C2-CCD5-4544-AAE9-E0ACF6E5B233}" type="slidenum">
              <a:rPr lang="en-US" altLang="zh-CN"/>
              <a:pPr eaLnBrk="1" hangingPunct="1"/>
              <a:t>78</a:t>
            </a:fld>
            <a:endParaRPr lang="en-US" altLang="zh-CN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6C6BB05-EFB7-4977-A17D-B36A320B6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连接 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Join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BE5869D-2393-49AB-BC56-3C6CA417C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连接也称为</a:t>
            </a:r>
            <a:r>
              <a:rPr lang="en-US" altLang="zh-CN" sz="2800" i="1"/>
              <a:t>θ</a:t>
            </a:r>
            <a:r>
              <a:rPr lang="zh-CN" altLang="en-US" sz="2800"/>
              <a:t>连接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3333CC"/>
                </a:solidFill>
              </a:rPr>
              <a:t>连接运算的含义 </a:t>
            </a:r>
            <a:r>
              <a:rPr lang="en-US" altLang="zh-CN" sz="2800">
                <a:solidFill>
                  <a:srgbClr val="3333CC"/>
                </a:solidFill>
                <a:latin typeface="Comic Sans MS" panose="030F0702030302020204" pitchFamily="66" charset="0"/>
              </a:rPr>
              <a:t>(Semantics): </a:t>
            </a:r>
            <a:r>
              <a:rPr lang="zh-CN" altLang="en-US" sz="2800">
                <a:solidFill>
                  <a:srgbClr val="3333CC"/>
                </a:solidFill>
              </a:rPr>
              <a:t>从两个关系的笛卡尔积中选取属性间满足一定条件的元组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Syntax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/>
          </a:p>
          <a:p>
            <a:pPr lvl="2" eaLnBrk="1" hangingPunct="1">
              <a:lnSpc>
                <a:spcPct val="80000"/>
              </a:lnSpc>
            </a:pPr>
            <a:endParaRPr lang="en-US" altLang="zh-CN" sz="2000" i="1"/>
          </a:p>
          <a:p>
            <a:pPr lvl="2" eaLnBrk="1" hangingPunct="1">
              <a:lnSpc>
                <a:spcPct val="80000"/>
              </a:lnSpc>
            </a:pPr>
            <a:endParaRPr lang="en-US" altLang="zh-CN" sz="2000" i="1"/>
          </a:p>
          <a:p>
            <a:pPr lvl="2" eaLnBrk="1" hangingPunct="1">
              <a:lnSpc>
                <a:spcPct val="80000"/>
              </a:lnSpc>
            </a:pPr>
            <a:endParaRPr lang="en-US" altLang="zh-CN" i="1"/>
          </a:p>
          <a:p>
            <a:pPr lvl="2" eaLnBrk="1" hangingPunct="1">
              <a:lnSpc>
                <a:spcPct val="80000"/>
              </a:lnSpc>
            </a:pPr>
            <a:r>
              <a:rPr lang="en-US" altLang="zh-CN" i="1"/>
              <a:t>A</a:t>
            </a:r>
            <a:r>
              <a:rPr lang="zh-CN" altLang="en-US"/>
              <a:t>和</a:t>
            </a:r>
            <a:r>
              <a:rPr lang="en-US" altLang="zh-CN" i="1"/>
              <a:t>B </a:t>
            </a:r>
            <a:r>
              <a:rPr lang="zh-CN" altLang="en-US"/>
              <a:t>：分别为</a:t>
            </a: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/>
              <a:t>上度数相等且可比的属性组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/>
              <a:t>θ</a:t>
            </a:r>
            <a:r>
              <a:rPr lang="zh-CN" altLang="en-US"/>
              <a:t>：比较运算符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连接运算从</a:t>
            </a:r>
            <a:r>
              <a:rPr lang="en-US" altLang="zh-CN" sz="2800" i="1"/>
              <a:t>R</a:t>
            </a:r>
            <a:r>
              <a:rPr lang="zh-CN" altLang="en-US" sz="2800"/>
              <a:t>和</a:t>
            </a:r>
            <a:r>
              <a:rPr lang="en-US" altLang="zh-CN" sz="2800" i="1"/>
              <a:t>S</a:t>
            </a:r>
            <a:r>
              <a:rPr lang="zh-CN" altLang="en-US" sz="2800"/>
              <a:t>的笛卡尔积</a:t>
            </a:r>
            <a:r>
              <a:rPr lang="en-US" altLang="zh-CN" sz="2800" i="1"/>
              <a:t>R</a:t>
            </a:r>
            <a:r>
              <a:rPr lang="en-US" altLang="zh-CN" sz="2800"/>
              <a:t>×</a:t>
            </a:r>
            <a:r>
              <a:rPr lang="en-US" altLang="zh-CN" sz="2800" i="1"/>
              <a:t>S</a:t>
            </a:r>
            <a:r>
              <a:rPr lang="zh-CN" altLang="en-US" sz="2800"/>
              <a:t>中选取</a:t>
            </a:r>
            <a:r>
              <a:rPr lang="en-US" altLang="zh-CN" sz="2800" i="1"/>
              <a:t>R</a:t>
            </a:r>
            <a:r>
              <a:rPr lang="zh-CN" altLang="en-US" sz="2800"/>
              <a:t>关系在</a:t>
            </a:r>
            <a:r>
              <a:rPr lang="en-US" altLang="zh-CN" sz="2800" i="1"/>
              <a:t>A</a:t>
            </a:r>
            <a:r>
              <a:rPr lang="zh-CN" altLang="en-US" sz="2800"/>
              <a:t>属性组上的值与</a:t>
            </a:r>
            <a:r>
              <a:rPr lang="en-US" altLang="zh-CN" sz="2800" i="1"/>
              <a:t>S</a:t>
            </a:r>
            <a:r>
              <a:rPr lang="zh-CN" altLang="en-US" sz="2800"/>
              <a:t>关系在</a:t>
            </a:r>
            <a:r>
              <a:rPr lang="en-US" altLang="zh-CN" sz="2800" i="1"/>
              <a:t>B</a:t>
            </a:r>
            <a:r>
              <a:rPr lang="zh-CN" altLang="en-US" sz="2800"/>
              <a:t>属性组上值满足比较关系</a:t>
            </a:r>
            <a:r>
              <a:rPr lang="en-US" altLang="zh-CN" sz="2800"/>
              <a:t>θ</a:t>
            </a:r>
            <a:r>
              <a:rPr lang="zh-CN" altLang="en-US" sz="2800"/>
              <a:t>的元组。</a:t>
            </a:r>
          </a:p>
        </p:txBody>
      </p:sp>
      <p:pic>
        <p:nvPicPr>
          <p:cNvPr id="80901" name="Picture 4">
            <a:extLst>
              <a:ext uri="{FF2B5EF4-FFF2-40B4-BE49-F238E27FC236}">
                <a16:creationId xmlns:a16="http://schemas.microsoft.com/office/drawing/2014/main" id="{B237F488-5419-4F63-A96D-5702112A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46438"/>
            <a:ext cx="75438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7A022797-1053-4A4D-A655-A73D1496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7FA0AA-A237-437B-9FFB-0A954A36557C}" type="slidenum">
              <a:rPr lang="en-US" altLang="zh-CN"/>
              <a:pPr eaLnBrk="1" hangingPunct="1"/>
              <a:t>79</a:t>
            </a:fld>
            <a:endParaRPr lang="en-US" altLang="zh-CN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9ED9F32-B1EE-412A-A9A3-473555B72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两类常用连接运算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FEA1E55-D2AB-4CCA-B69A-FD7CA36C9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等值连接 </a:t>
            </a:r>
            <a:r>
              <a:rPr lang="en-US" altLang="zh-CN" sz="3600">
                <a:latin typeface="Comic Sans MS" panose="030F0702030302020204" pitchFamily="66" charset="0"/>
              </a:rPr>
              <a:t>(Equijoin)</a:t>
            </a:r>
          </a:p>
          <a:p>
            <a:pPr lvl="1" eaLnBrk="1" hangingPunct="1"/>
            <a:r>
              <a:rPr lang="en-US" altLang="zh-CN" sz="3200"/>
              <a:t>θ</a:t>
            </a:r>
            <a:r>
              <a:rPr lang="zh-CN" altLang="en-US" sz="3200"/>
              <a:t>为“＝”的连接运算称为等值连接</a:t>
            </a:r>
          </a:p>
          <a:p>
            <a:pPr lvl="1" eaLnBrk="1" hangingPunct="1"/>
            <a:r>
              <a:rPr lang="en-US" altLang="zh-CN" sz="3200">
                <a:latin typeface="Comic Sans MS" panose="030F0702030302020204" pitchFamily="66" charset="0"/>
              </a:rPr>
              <a:t>Semantics</a:t>
            </a:r>
          </a:p>
          <a:p>
            <a:pPr lvl="2" eaLnBrk="1" hangingPunct="1"/>
            <a:r>
              <a:rPr lang="zh-CN" altLang="en-US" sz="2800"/>
              <a:t>从关系</a:t>
            </a:r>
            <a:r>
              <a:rPr lang="en-US" altLang="zh-CN" sz="2800" i="1"/>
              <a:t>R</a:t>
            </a:r>
            <a:r>
              <a:rPr lang="zh-CN" altLang="en-US" sz="2800"/>
              <a:t>与</a:t>
            </a:r>
            <a:r>
              <a:rPr lang="en-US" altLang="zh-CN" sz="2800" i="1"/>
              <a:t>S</a:t>
            </a:r>
            <a:r>
              <a:rPr lang="zh-CN" altLang="en-US" sz="2800"/>
              <a:t>的广义笛卡尔积中选取</a:t>
            </a:r>
            <a:r>
              <a:rPr lang="en-US" altLang="zh-CN" sz="2800" i="1"/>
              <a:t>A, B</a:t>
            </a:r>
            <a:r>
              <a:rPr lang="zh-CN" altLang="en-US" sz="2800"/>
              <a:t>属性值相等的那些元组。</a:t>
            </a:r>
          </a:p>
          <a:p>
            <a:pPr lvl="1" eaLnBrk="1" hangingPunct="1"/>
            <a:r>
              <a:rPr lang="en-US" altLang="zh-CN" sz="3200">
                <a:latin typeface="Comic Sans MS" panose="030F0702030302020204" pitchFamily="66" charset="0"/>
              </a:rPr>
              <a:t>Syntax</a:t>
            </a:r>
          </a:p>
          <a:p>
            <a:pPr lvl="1" eaLnBrk="1" hangingPunct="1"/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endParaRPr lang="en-US" altLang="zh-CN" sz="3600">
              <a:latin typeface="Comic Sans MS" panose="030F0702030302020204" pitchFamily="66" charset="0"/>
            </a:endParaRPr>
          </a:p>
        </p:txBody>
      </p:sp>
      <p:pic>
        <p:nvPicPr>
          <p:cNvPr id="81925" name="Picture 4">
            <a:extLst>
              <a:ext uri="{FF2B5EF4-FFF2-40B4-BE49-F238E27FC236}">
                <a16:creationId xmlns:a16="http://schemas.microsoft.com/office/drawing/2014/main" id="{356C2DD8-E5BD-4BFE-B1CF-4FB8D439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19675"/>
            <a:ext cx="723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8B36EE96-77BC-4AD7-91A0-FF40689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B19785-0996-4A95-9DDA-C1CDEF5908C1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38D045E-2913-4686-ADF9-9FCD8122C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pPr eaLnBrk="1" hangingPunct="1"/>
            <a:r>
              <a:rPr lang="zh-CN" altLang="en-US" sz="4000"/>
              <a:t>元组 </a:t>
            </a:r>
            <a:r>
              <a:rPr lang="en-US" altLang="zh-CN" sz="4000">
                <a:latin typeface="Comic Sans MS" panose="030F0702030302020204" pitchFamily="66" charset="0"/>
              </a:rPr>
              <a:t>(Tuple)</a:t>
            </a:r>
          </a:p>
          <a:p>
            <a:pPr lvl="1" eaLnBrk="1" hangingPunct="1"/>
            <a:r>
              <a:rPr lang="zh-CN" altLang="en-US" sz="3600"/>
              <a:t>笛卡尔积中每一个元素（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）叫作一个</a:t>
            </a:r>
            <a:r>
              <a:rPr lang="en-US" altLang="zh-CN" sz="3600" i="1"/>
              <a:t>n</a:t>
            </a:r>
            <a:r>
              <a:rPr lang="zh-CN" altLang="en-US" sz="3600"/>
              <a:t>元组（</a:t>
            </a:r>
            <a:r>
              <a:rPr lang="en-US" altLang="zh-CN" sz="3600"/>
              <a:t>n-tuple</a:t>
            </a:r>
            <a:r>
              <a:rPr lang="zh-CN" altLang="en-US" sz="3600"/>
              <a:t>）或简称元组</a:t>
            </a:r>
            <a:r>
              <a:rPr lang="en-US" altLang="zh-CN" sz="3600"/>
              <a:t>(Tuple)</a:t>
            </a:r>
          </a:p>
          <a:p>
            <a:pPr eaLnBrk="1" hangingPunct="1"/>
            <a:r>
              <a:rPr lang="zh-CN" altLang="en-US" sz="4000"/>
              <a:t>分量 </a:t>
            </a:r>
            <a:r>
              <a:rPr lang="en-US" altLang="zh-CN" sz="4000">
                <a:latin typeface="Comic Sans MS" panose="030F0702030302020204" pitchFamily="66" charset="0"/>
              </a:rPr>
              <a:t>(Component)</a:t>
            </a:r>
          </a:p>
          <a:p>
            <a:pPr lvl="1" eaLnBrk="1" hangingPunct="1"/>
            <a:r>
              <a:rPr lang="zh-CN" altLang="en-US" sz="3600"/>
              <a:t>笛卡尔积元素（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）中的每一个值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i</a:t>
            </a:r>
            <a:r>
              <a:rPr lang="zh-CN" altLang="en-US" sz="3600"/>
              <a:t>叫作一个分量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45A900DB-EF1C-4B16-BF8C-8BCEC2A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9794CF-6B86-4EA3-B569-79497CB0EAED}" type="slidenum">
              <a:rPr lang="en-US" altLang="zh-CN"/>
              <a:pPr eaLnBrk="1" hangingPunct="1"/>
              <a:t>80</a:t>
            </a:fld>
            <a:endParaRPr lang="en-US" altLang="zh-CN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8AF4E30-947B-41D7-B684-C7622220C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自然连接 </a:t>
            </a:r>
            <a:r>
              <a:rPr lang="en-US" altLang="zh-CN" b="1">
                <a:latin typeface="Comic Sans MS" panose="030F0702030302020204" pitchFamily="66" charset="0"/>
              </a:rPr>
              <a:t>(Natural join)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0D85362-4167-4D52-98A0-3209E059D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solidFill>
                  <a:srgbClr val="3333CC"/>
                </a:solidFill>
              </a:rPr>
              <a:t>自然连接是一种特殊的等值连接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 sz="3200">
                <a:solidFill>
                  <a:srgbClr val="3333CC"/>
                </a:solidFill>
              </a:rPr>
              <a:t>两个关系中进行比较的分量必须是相同的属性组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 sz="3200">
                <a:solidFill>
                  <a:srgbClr val="3333CC"/>
                </a:solidFill>
              </a:rPr>
              <a:t>在结果中把重复的属性列去掉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自然连接的含义 </a:t>
            </a:r>
            <a:r>
              <a:rPr lang="en-US" altLang="zh-CN">
                <a:latin typeface="Comic Sans MS" panose="030F0702030302020204" pitchFamily="66" charset="0"/>
              </a:rPr>
              <a:t>(Semantics)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/>
              <a:t>具有相同的属性组</a:t>
            </a:r>
            <a:r>
              <a:rPr lang="en-US" altLang="zh-CN" i="1"/>
              <a:t>B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Syntax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i="1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/>
              <a:t>一般的连接操作是从行的角度进行运算。自然连接还需要取消重复列，所以是同时从行和列的角度进行运算。</a:t>
            </a:r>
          </a:p>
        </p:txBody>
      </p:sp>
      <p:pic>
        <p:nvPicPr>
          <p:cNvPr id="98308" name="Picture 4">
            <a:extLst>
              <a:ext uri="{FF2B5EF4-FFF2-40B4-BE49-F238E27FC236}">
                <a16:creationId xmlns:a16="http://schemas.microsoft.com/office/drawing/2014/main" id="{AF878641-9F51-4611-94F3-C788A933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61722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802790BD-1628-44B1-A229-9F46D546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39C34E-868C-4AB8-ADAA-AE44B3D17F78}" type="slidenum">
              <a:rPr lang="en-US" altLang="zh-CN"/>
              <a:pPr eaLnBrk="1" hangingPunct="1"/>
              <a:t>81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FD18D42-458B-47B6-863C-3A2379B6D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举例</a:t>
            </a:r>
            <a:endParaRPr lang="en-US" altLang="zh-CN"/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700C8614-25D4-413F-AD5B-826477D0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04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5">
            <a:extLst>
              <a:ext uri="{FF2B5EF4-FFF2-40B4-BE49-F238E27FC236}">
                <a16:creationId xmlns:a16="http://schemas.microsoft.com/office/drawing/2014/main" id="{D91366E5-A539-4436-BA23-A334AB09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204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6">
            <a:extLst>
              <a:ext uri="{FF2B5EF4-FFF2-40B4-BE49-F238E27FC236}">
                <a16:creationId xmlns:a16="http://schemas.microsoft.com/office/drawing/2014/main" id="{56421C8E-D46C-4655-A93B-4C4CF2F0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196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>
            <a:extLst>
              <a:ext uri="{FF2B5EF4-FFF2-40B4-BE49-F238E27FC236}">
                <a16:creationId xmlns:a16="http://schemas.microsoft.com/office/drawing/2014/main" id="{9E133D00-0FA6-4D27-A3E1-712F58E0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8F4E15E8-55A2-4834-B648-55F2414B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5CB48230-DEB0-4DD5-B42F-6C5452F9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6E852E03-90CF-4D82-8247-BAA5D079D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E339EBDA-A26B-400B-B894-BB2CF83E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95600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B5F3F563-5BB6-4426-B185-79C11910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352800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1DE09E3A-1198-4047-A037-06EC5046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19550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2" name="Rectangle 14">
            <a:extLst>
              <a:ext uri="{FF2B5EF4-FFF2-40B4-BE49-F238E27FC236}">
                <a16:creationId xmlns:a16="http://schemas.microsoft.com/office/drawing/2014/main" id="{652CE0C8-4771-4E20-9757-9C12269D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41825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3" name="Rectangle 15">
            <a:extLst>
              <a:ext uri="{FF2B5EF4-FFF2-40B4-BE49-F238E27FC236}">
                <a16:creationId xmlns:a16="http://schemas.microsoft.com/office/drawing/2014/main" id="{412BD654-FA6D-4EBA-B1DB-F503DF95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64100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4" name="Rectangle 16">
            <a:extLst>
              <a:ext uri="{FF2B5EF4-FFF2-40B4-BE49-F238E27FC236}">
                <a16:creationId xmlns:a16="http://schemas.microsoft.com/office/drawing/2014/main" id="{6937B628-9CE5-4F3B-83AB-680E24DD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86375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5" name="Rectangle 17">
            <a:extLst>
              <a:ext uri="{FF2B5EF4-FFF2-40B4-BE49-F238E27FC236}">
                <a16:creationId xmlns:a16="http://schemas.microsoft.com/office/drawing/2014/main" id="{72A5D27E-17B5-4C16-B4CA-E84471CF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708650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  <p:bldP spid="99339" grpId="0" animBg="1"/>
      <p:bldP spid="99339" grpId="1" animBg="1"/>
      <p:bldP spid="99339" grpId="2" animBg="1"/>
      <p:bldP spid="99339" grpId="3" animBg="1"/>
      <p:bldP spid="99340" grpId="0" animBg="1"/>
      <p:bldP spid="99340" grpId="1" animBg="1"/>
      <p:bldP spid="99340" grpId="2" animBg="1"/>
      <p:bldP spid="99340" grpId="3" animBg="1"/>
      <p:bldP spid="99341" grpId="0" animBg="1"/>
      <p:bldP spid="99342" grpId="0" animBg="1"/>
      <p:bldP spid="99343" grpId="0" animBg="1"/>
      <p:bldP spid="99344" grpId="0" animBg="1"/>
      <p:bldP spid="993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DB4C7B41-6457-4101-B769-EDACF1A6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D9B6D1-5476-44C0-BEF7-15DDA64C68F3}" type="slidenum">
              <a:rPr lang="en-US" altLang="zh-CN"/>
              <a:pPr eaLnBrk="1" hangingPunct="1"/>
              <a:t>82</a:t>
            </a:fld>
            <a:endParaRPr lang="en-US" altLang="zh-CN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19E881F-4548-4A10-8D68-17337CA30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等值连接</a:t>
            </a:r>
          </a:p>
        </p:txBody>
      </p:sp>
      <p:pic>
        <p:nvPicPr>
          <p:cNvPr id="84996" name="Picture 3">
            <a:extLst>
              <a:ext uri="{FF2B5EF4-FFF2-40B4-BE49-F238E27FC236}">
                <a16:creationId xmlns:a16="http://schemas.microsoft.com/office/drawing/2014/main" id="{69B98E2D-7C08-4693-97B6-6CA71BFE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04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4">
            <a:extLst>
              <a:ext uri="{FF2B5EF4-FFF2-40B4-BE49-F238E27FC236}">
                <a16:creationId xmlns:a16="http://schemas.microsoft.com/office/drawing/2014/main" id="{84F21C6A-65DA-45AC-A9AF-61CD4EB5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85863"/>
            <a:ext cx="204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Rectangle 6">
            <a:extLst>
              <a:ext uri="{FF2B5EF4-FFF2-40B4-BE49-F238E27FC236}">
                <a16:creationId xmlns:a16="http://schemas.microsoft.com/office/drawing/2014/main" id="{D7C4EA46-10AC-4427-8E28-7DA1EBC9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9078DAE4-AD77-48EE-8853-14A73B44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79A09FA0-FAE2-4946-B22D-DDD8080AB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4111E4D8-640A-4054-834C-A1B433D0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B3B6EB0A-8D79-471D-8EB0-B299A149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288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5003" name="Picture 14">
            <a:extLst>
              <a:ext uri="{FF2B5EF4-FFF2-40B4-BE49-F238E27FC236}">
                <a16:creationId xmlns:a16="http://schemas.microsoft.com/office/drawing/2014/main" id="{FB78F09A-DA13-465D-A63C-D90598FB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4572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4" name="Picture 15">
            <a:extLst>
              <a:ext uri="{FF2B5EF4-FFF2-40B4-BE49-F238E27FC236}">
                <a16:creationId xmlns:a16="http://schemas.microsoft.com/office/drawing/2014/main" id="{D5FF53D3-3625-451F-980F-2D9FE6CD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52650"/>
            <a:ext cx="1066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2" name="Rectangle 16">
            <a:extLst>
              <a:ext uri="{FF2B5EF4-FFF2-40B4-BE49-F238E27FC236}">
                <a16:creationId xmlns:a16="http://schemas.microsoft.com/office/drawing/2014/main" id="{B17A7B63-256C-45B1-9A4A-6F2F5F79B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3" name="Rectangle 17">
            <a:extLst>
              <a:ext uri="{FF2B5EF4-FFF2-40B4-BE49-F238E27FC236}">
                <a16:creationId xmlns:a16="http://schemas.microsoft.com/office/drawing/2014/main" id="{8329ED4A-F2D7-472D-8EA1-AB0DE5FF9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4" name="Rectangle 18">
            <a:extLst>
              <a:ext uri="{FF2B5EF4-FFF2-40B4-BE49-F238E27FC236}">
                <a16:creationId xmlns:a16="http://schemas.microsoft.com/office/drawing/2014/main" id="{3666C905-C62B-47F2-AFA1-3311E5D6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5" name="Rectangle 19">
            <a:extLst>
              <a:ext uri="{FF2B5EF4-FFF2-40B4-BE49-F238E27FC236}">
                <a16:creationId xmlns:a16="http://schemas.microsoft.com/office/drawing/2014/main" id="{133F9866-4502-44AC-A308-D7B85D61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816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6" name="Rectangle 20">
            <a:extLst>
              <a:ext uri="{FF2B5EF4-FFF2-40B4-BE49-F238E27FC236}">
                <a16:creationId xmlns:a16="http://schemas.microsoft.com/office/drawing/2014/main" id="{9AE398D0-DEC5-4767-8318-4C66939A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860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7" name="Rectangle 21">
            <a:extLst>
              <a:ext uri="{FF2B5EF4-FFF2-40B4-BE49-F238E27FC236}">
                <a16:creationId xmlns:a16="http://schemas.microsoft.com/office/drawing/2014/main" id="{FBC66A53-BC3E-4004-91FB-C34F7F52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432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8" name="Rectangle 22">
            <a:extLst>
              <a:ext uri="{FF2B5EF4-FFF2-40B4-BE49-F238E27FC236}">
                <a16:creationId xmlns:a16="http://schemas.microsoft.com/office/drawing/2014/main" id="{BD897249-FD6B-415B-B9A1-0E469B2C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004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6" grpId="1" animBg="1"/>
      <p:bldP spid="101392" grpId="0" animBg="1"/>
      <p:bldP spid="101393" grpId="0" animBg="1"/>
      <p:bldP spid="101394" grpId="0" animBg="1"/>
      <p:bldP spid="101395" grpId="0" animBg="1"/>
      <p:bldP spid="101396" grpId="0" animBg="1"/>
      <p:bldP spid="101396" grpId="1" animBg="1"/>
      <p:bldP spid="101397" grpId="0" animBg="1"/>
      <p:bldP spid="101397" grpId="1" animBg="1"/>
      <p:bldP spid="101398" grpId="0" animBg="1"/>
      <p:bldP spid="101398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E84396BE-F3E8-4ECF-9D2D-5D18AC76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86225F-0F07-4253-BD4C-C366383C0507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D49A337-8FE5-43FB-8FF4-30BA2BC68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自然连接</a:t>
            </a:r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8221CC20-0A8D-4DF3-83C8-3FDF81D6A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204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5">
            <a:extLst>
              <a:ext uri="{FF2B5EF4-FFF2-40B4-BE49-F238E27FC236}">
                <a16:creationId xmlns:a16="http://schemas.microsoft.com/office/drawing/2014/main" id="{B6A18770-569B-4962-949D-504375CD3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35100"/>
            <a:ext cx="204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8" name="Picture 6">
            <a:extLst>
              <a:ext uri="{FF2B5EF4-FFF2-40B4-BE49-F238E27FC236}">
                <a16:creationId xmlns:a16="http://schemas.microsoft.com/office/drawing/2014/main" id="{4B24202E-A3A8-47D6-AF91-A649061A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4275"/>
            <a:ext cx="43434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7">
            <a:extLst>
              <a:ext uri="{FF2B5EF4-FFF2-40B4-BE49-F238E27FC236}">
                <a16:creationId xmlns:a16="http://schemas.microsoft.com/office/drawing/2014/main" id="{49CD4190-52D3-4C88-BA31-39722ED08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09600"/>
            <a:ext cx="1371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1" name="Line 9">
            <a:extLst>
              <a:ext uri="{FF2B5EF4-FFF2-40B4-BE49-F238E27FC236}">
                <a16:creationId xmlns:a16="http://schemas.microsoft.com/office/drawing/2014/main" id="{A84A2A4C-61A5-4E42-8D03-4415CF256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438400"/>
            <a:ext cx="1600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2" name="Line 10">
            <a:extLst>
              <a:ext uri="{FF2B5EF4-FFF2-40B4-BE49-F238E27FC236}">
                <a16:creationId xmlns:a16="http://schemas.microsoft.com/office/drawing/2014/main" id="{A7E06124-D9DF-4BC8-8A39-17483B448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95600"/>
            <a:ext cx="1600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3" name="Line 11">
            <a:extLst>
              <a:ext uri="{FF2B5EF4-FFF2-40B4-BE49-F238E27FC236}">
                <a16:creationId xmlns:a16="http://schemas.microsoft.com/office/drawing/2014/main" id="{BC032BD1-9757-4FDF-81BF-76F025AB5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76600"/>
            <a:ext cx="1600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4" name="Line 12">
            <a:extLst>
              <a:ext uri="{FF2B5EF4-FFF2-40B4-BE49-F238E27FC236}">
                <a16:creationId xmlns:a16="http://schemas.microsoft.com/office/drawing/2014/main" id="{12148E1D-F78A-43DE-BEA2-4D814557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76600"/>
            <a:ext cx="16002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94DD9-D872-1285-4AAD-5F0F7B1BF2A1}"/>
              </a:ext>
            </a:extLst>
          </p:cNvPr>
          <p:cNvSpPr txBox="1"/>
          <p:nvPr/>
        </p:nvSpPr>
        <p:spPr>
          <a:xfrm>
            <a:off x="762000" y="49403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B0F0"/>
                </a:solidFill>
              </a:rPr>
              <a:t>必须要有公共属性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B0F0"/>
                </a:solidFill>
              </a:rPr>
              <a:t>去掉重复的属性列</a:t>
            </a:r>
            <a:r>
              <a:rPr lang="zh-CN" altLang="en-US" dirty="0">
                <a:solidFill>
                  <a:srgbClr val="7030A0"/>
                </a:solidFill>
              </a:rPr>
              <a:t>（等值连接会有</a:t>
            </a:r>
            <a:r>
              <a:rPr lang="en-US" altLang="zh-CN" dirty="0">
                <a:solidFill>
                  <a:srgbClr val="7030A0"/>
                </a:solidFill>
              </a:rPr>
              <a:t>R.B</a:t>
            </a:r>
            <a:r>
              <a:rPr lang="zh-CN" altLang="en-US" dirty="0">
                <a:solidFill>
                  <a:srgbClr val="7030A0"/>
                </a:solidFill>
              </a:rPr>
              <a:t>和</a:t>
            </a:r>
            <a:r>
              <a:rPr lang="en-US" altLang="zh-CN" dirty="0">
                <a:solidFill>
                  <a:srgbClr val="7030A0"/>
                </a:solidFill>
              </a:rPr>
              <a:t>S.B</a:t>
            </a:r>
            <a:r>
              <a:rPr lang="zh-CN" altLang="en-US" dirty="0">
                <a:solidFill>
                  <a:srgbClr val="7030A0"/>
                </a:solidFill>
              </a:rPr>
              <a:t>，但是自然连接只有</a:t>
            </a:r>
            <a:r>
              <a:rPr lang="en-US" altLang="zh-CN" dirty="0">
                <a:solidFill>
                  <a:srgbClr val="7030A0"/>
                </a:solidFill>
              </a:rPr>
              <a:t>B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FCF5B439-CE24-4AE4-B2B2-4172B81E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557973-FC74-456E-ACD5-600F03DE852A}" type="slidenum">
              <a:rPr lang="en-US" altLang="zh-CN"/>
              <a:pPr eaLnBrk="1" hangingPunct="1"/>
              <a:t>84</a:t>
            </a:fld>
            <a:endParaRPr lang="en-US" altLang="zh-CN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324062A-24C6-447C-9112-8398CF6B4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562600"/>
          </a:xfrm>
        </p:spPr>
        <p:txBody>
          <a:bodyPr/>
          <a:lstStyle/>
          <a:p>
            <a:pPr eaLnBrk="1" hangingPunct="1"/>
            <a:r>
              <a:rPr lang="zh-CN" altLang="en-US"/>
              <a:t>外连接</a:t>
            </a:r>
          </a:p>
          <a:p>
            <a:pPr lvl="1" eaLnBrk="1" hangingPunct="1"/>
            <a:r>
              <a:rPr lang="zh-CN" altLang="en-US"/>
              <a:t>如果把舍弃的元组也保存在结果关系中，而在其他属性上填空值</a:t>
            </a:r>
            <a:r>
              <a:rPr lang="en-US" altLang="zh-CN">
                <a:latin typeface="Comic Sans MS" panose="030F0702030302020204" pitchFamily="66" charset="0"/>
              </a:rPr>
              <a:t>(Null)</a:t>
            </a:r>
            <a:r>
              <a:rPr lang="zh-CN" altLang="en-US"/>
              <a:t>，这种连接就叫做外连接 </a:t>
            </a:r>
            <a:r>
              <a:rPr lang="en-US" altLang="zh-CN">
                <a:latin typeface="Comic Sans MS" panose="030F0702030302020204" pitchFamily="66" charset="0"/>
              </a:rPr>
              <a:t>(OUTER JOIN)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左外连接</a:t>
            </a:r>
          </a:p>
          <a:p>
            <a:pPr lvl="1" eaLnBrk="1" hangingPunct="1"/>
            <a:r>
              <a:rPr lang="zh-CN" altLang="en-US"/>
              <a:t>如果只把左边关系</a:t>
            </a:r>
            <a:r>
              <a:rPr lang="en-US" altLang="zh-CN" i="1"/>
              <a:t>R</a:t>
            </a:r>
            <a:r>
              <a:rPr lang="zh-CN" altLang="en-US"/>
              <a:t>中要舍弃的元组保留就叫做左外连接 </a:t>
            </a:r>
            <a:r>
              <a:rPr lang="en-US" altLang="zh-CN">
                <a:latin typeface="Comic Sans MS" panose="030F0702030302020204" pitchFamily="66" charset="0"/>
              </a:rPr>
              <a:t>(LEFT OUTER JOIN</a:t>
            </a:r>
            <a:r>
              <a:rPr lang="zh-CN" altLang="en-US">
                <a:latin typeface="Comic Sans MS" panose="030F0702030302020204" pitchFamily="66" charset="0"/>
              </a:rPr>
              <a:t>或</a:t>
            </a:r>
            <a:r>
              <a:rPr lang="en-US" altLang="zh-CN">
                <a:latin typeface="Comic Sans MS" panose="030F0702030302020204" pitchFamily="66" charset="0"/>
              </a:rPr>
              <a:t>LEFT JOIN)</a:t>
            </a:r>
          </a:p>
          <a:p>
            <a:pPr eaLnBrk="1" hangingPunct="1"/>
            <a:r>
              <a:rPr lang="zh-CN" altLang="en-US"/>
              <a:t>右外连接</a:t>
            </a:r>
          </a:p>
          <a:p>
            <a:pPr lvl="1" eaLnBrk="1" hangingPunct="1"/>
            <a:r>
              <a:rPr lang="zh-CN" altLang="en-US"/>
              <a:t>如果只把右边关系</a:t>
            </a:r>
            <a:r>
              <a:rPr lang="en-US" altLang="zh-CN" i="1"/>
              <a:t>S</a:t>
            </a:r>
            <a:r>
              <a:rPr lang="zh-CN" altLang="en-US"/>
              <a:t>中要舍弃的元组保留就叫做右外连接</a:t>
            </a:r>
            <a:r>
              <a:rPr lang="en-US" altLang="zh-CN">
                <a:latin typeface="Comic Sans MS" panose="030F0702030302020204" pitchFamily="66" charset="0"/>
              </a:rPr>
              <a:t>(RIGHT OUTER JOIN</a:t>
            </a:r>
            <a:r>
              <a:rPr lang="zh-CN" altLang="en-US">
                <a:latin typeface="Comic Sans MS" panose="030F0702030302020204" pitchFamily="66" charset="0"/>
              </a:rPr>
              <a:t>或</a:t>
            </a:r>
            <a:r>
              <a:rPr lang="en-US" altLang="zh-CN">
                <a:latin typeface="Comic Sans MS" panose="030F0702030302020204" pitchFamily="66" charset="0"/>
              </a:rPr>
              <a:t>RIGHT JOIN)</a:t>
            </a:r>
            <a:r>
              <a:rPr lang="zh-CN" altLang="en-US">
                <a:latin typeface="Comic Sans MS" panose="030F0702030302020204" pitchFamily="66" charset="0"/>
              </a:rPr>
              <a:t>。</a:t>
            </a:r>
          </a:p>
          <a:p>
            <a:pPr eaLnBrk="1" hangingPunct="1"/>
            <a:endParaRPr lang="en-US" altLang="zh-CN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D619F944-F37B-4408-85EB-71D05D88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9E0577-F6AA-4A85-8263-D93D5B6D30A8}" type="slidenum">
              <a:rPr lang="en-US" altLang="zh-CN"/>
              <a:pPr eaLnBrk="1" hangingPunct="1"/>
              <a:t>85</a:t>
            </a:fld>
            <a:endParaRPr lang="en-US" altLang="zh-CN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74D46376-E14C-4FBF-9B5C-CCFFA90AE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外连接运算举例</a:t>
            </a:r>
            <a:endParaRPr lang="en-US" altLang="zh-CN">
              <a:latin typeface="Comic Sans MS" panose="030F0702030302020204" pitchFamily="66" charset="0"/>
            </a:endParaRPr>
          </a:p>
        </p:txBody>
      </p:sp>
      <p:pic>
        <p:nvPicPr>
          <p:cNvPr id="103428" name="Picture 4">
            <a:extLst>
              <a:ext uri="{FF2B5EF4-FFF2-40B4-BE49-F238E27FC236}">
                <a16:creationId xmlns:a16="http://schemas.microsoft.com/office/drawing/2014/main" id="{6751636E-72DF-49D5-A1E7-9088C8C8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2598738" cy="2987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29" name="Picture 5">
            <a:extLst>
              <a:ext uri="{FF2B5EF4-FFF2-40B4-BE49-F238E27FC236}">
                <a16:creationId xmlns:a16="http://schemas.microsoft.com/office/drawing/2014/main" id="{229E851B-3E06-4505-B53C-5D17672F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56025"/>
            <a:ext cx="2482850" cy="2987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0" name="Picture 6">
            <a:extLst>
              <a:ext uri="{FF2B5EF4-FFF2-40B4-BE49-F238E27FC236}">
                <a16:creationId xmlns:a16="http://schemas.microsoft.com/office/drawing/2014/main" id="{30146AD7-4F73-4C45-8C89-E593D426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33800"/>
            <a:ext cx="2384425" cy="2987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1" name="Picture 7">
            <a:extLst>
              <a:ext uri="{FF2B5EF4-FFF2-40B4-BE49-F238E27FC236}">
                <a16:creationId xmlns:a16="http://schemas.microsoft.com/office/drawing/2014/main" id="{CA78373B-2000-4625-ACDE-434EB873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1914525" cy="22383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2" name="Picture 8">
            <a:extLst>
              <a:ext uri="{FF2B5EF4-FFF2-40B4-BE49-F238E27FC236}">
                <a16:creationId xmlns:a16="http://schemas.microsoft.com/office/drawing/2014/main" id="{010965DC-8D52-467A-984C-70139E5A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62000"/>
            <a:ext cx="1682750" cy="2743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33" name="Rectangle 9">
            <a:extLst>
              <a:ext uri="{FF2B5EF4-FFF2-40B4-BE49-F238E27FC236}">
                <a16:creationId xmlns:a16="http://schemas.microsoft.com/office/drawing/2014/main" id="{71F33103-5853-48E7-BC54-551FD560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673725"/>
            <a:ext cx="2209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E3F942BE-0AB4-41FC-8BA8-40E42972A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76888"/>
            <a:ext cx="2438400" cy="6572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F3D29C1B-1190-484F-8E64-BA33C441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2209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6" name="Rectangle 12">
            <a:extLst>
              <a:ext uri="{FF2B5EF4-FFF2-40B4-BE49-F238E27FC236}">
                <a16:creationId xmlns:a16="http://schemas.microsoft.com/office/drawing/2014/main" id="{D1C77A09-7D02-493D-B19A-CF28BC74B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90800"/>
            <a:ext cx="1905000" cy="457200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7" name="Rectangle 13">
            <a:extLst>
              <a:ext uri="{FF2B5EF4-FFF2-40B4-BE49-F238E27FC236}">
                <a16:creationId xmlns:a16="http://schemas.microsoft.com/office/drawing/2014/main" id="{BBBB6DCD-0A28-4ADC-81AA-666B3D7C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1905000" cy="457200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3" grpId="0" animBg="1"/>
      <p:bldP spid="103434" grpId="0" animBg="1"/>
      <p:bldP spid="10343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EE4F89F7-F5D7-4E81-BD44-F7D02F99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A754B0-5B88-4009-AED7-438849C4D3E6}" type="slidenum">
              <a:rPr lang="en-US" altLang="zh-CN"/>
              <a:pPr eaLnBrk="1" hangingPunct="1"/>
              <a:t>86</a:t>
            </a:fld>
            <a:endParaRPr lang="en-US" altLang="zh-CN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97A2EEC-7DA3-4B85-8695-D22B0F2D7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 b="1"/>
              <a:t>除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Division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FB140F1-6247-42C7-BC34-E01BAF0AB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给定关系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 </a:t>
            </a:r>
            <a:r>
              <a:rPr lang="zh-CN" altLang="en-US" sz="2800"/>
              <a:t>和</a:t>
            </a:r>
            <a:r>
              <a:rPr lang="en-US" altLang="zh-CN" sz="2800" i="1"/>
              <a:t>S</a:t>
            </a:r>
            <a:r>
              <a:rPr lang="en-US" altLang="zh-CN" sz="2800"/>
              <a:t>( 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zh-CN" altLang="en-US" sz="2800"/>
              <a:t>为属性组。</a:t>
            </a:r>
            <a:r>
              <a:rPr lang="en-US" altLang="zh-CN" sz="2800" i="1"/>
              <a:t>R</a:t>
            </a:r>
            <a:r>
              <a:rPr lang="zh-CN" altLang="en-US" sz="2800"/>
              <a:t>中的</a:t>
            </a:r>
            <a:r>
              <a:rPr lang="en-US" altLang="zh-CN" sz="2800" i="1"/>
              <a:t>Y</a:t>
            </a:r>
            <a:r>
              <a:rPr lang="zh-CN" altLang="en-US" sz="2800"/>
              <a:t>与</a:t>
            </a:r>
            <a:r>
              <a:rPr lang="en-US" altLang="zh-CN" sz="2800" i="1"/>
              <a:t>S</a:t>
            </a:r>
            <a:r>
              <a:rPr lang="zh-CN" altLang="en-US" sz="2800"/>
              <a:t>中的</a:t>
            </a:r>
            <a:r>
              <a:rPr lang="en-US" altLang="zh-CN" sz="2800" i="1"/>
              <a:t>Y</a:t>
            </a:r>
            <a:r>
              <a:rPr lang="zh-CN" altLang="en-US" sz="2800"/>
              <a:t>可以有不同的属性名，但必须出自相同的域集。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zh-CN" altLang="en-US" b="1">
                <a:solidFill>
                  <a:srgbClr val="333399"/>
                </a:solidFill>
                <a:latin typeface="Comic Sans MS" panose="030F0702030302020204" pitchFamily="66" charset="0"/>
              </a:rPr>
              <a:t>与</a:t>
            </a:r>
            <a:r>
              <a:rPr lang="en-US" altLang="zh-CN" b="1" i="1">
                <a:solidFill>
                  <a:srgbClr val="333399"/>
                </a:solidFill>
              </a:rPr>
              <a:t>S</a:t>
            </a:r>
            <a:r>
              <a:rPr lang="zh-CN" altLang="en-US" b="1">
                <a:solidFill>
                  <a:srgbClr val="333399"/>
                </a:solidFill>
                <a:latin typeface="Comic Sans MS" panose="030F0702030302020204" pitchFamily="66" charset="0"/>
              </a:rPr>
              <a:t>的除运算得到一个新的关系</a:t>
            </a:r>
            <a:r>
              <a:rPr lang="en-US" altLang="zh-CN" b="1" i="1">
                <a:solidFill>
                  <a:srgbClr val="333399"/>
                </a:solidFill>
              </a:rPr>
              <a:t>P</a:t>
            </a:r>
            <a:r>
              <a:rPr lang="en-US" altLang="zh-CN" b="1">
                <a:solidFill>
                  <a:srgbClr val="333399"/>
                </a:solidFill>
              </a:rPr>
              <a:t>(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i="1">
                <a:solidFill>
                  <a:srgbClr val="333399"/>
                </a:solidFill>
              </a:rPr>
              <a:t>P</a:t>
            </a:r>
            <a:r>
              <a:rPr lang="zh-CN" altLang="en-US" b="1">
                <a:solidFill>
                  <a:srgbClr val="333399"/>
                </a:solidFill>
              </a:rPr>
              <a:t>是</a:t>
            </a: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zh-CN" altLang="en-US" b="1">
                <a:solidFill>
                  <a:srgbClr val="333399"/>
                </a:solidFill>
              </a:rPr>
              <a:t>中满足下列条件元组在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 </a:t>
            </a:r>
            <a:r>
              <a:rPr lang="zh-CN" altLang="en-US" b="1">
                <a:solidFill>
                  <a:srgbClr val="333399"/>
                </a:solidFill>
              </a:rPr>
              <a:t>属性列上的投影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333399"/>
                </a:solidFill>
              </a:rPr>
              <a:t>元组在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上分量值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的象集</a:t>
            </a:r>
            <a:r>
              <a:rPr lang="en-US" altLang="zh-CN" b="1" i="1">
                <a:solidFill>
                  <a:srgbClr val="333399"/>
                </a:solidFill>
              </a:rPr>
              <a:t>Y</a:t>
            </a:r>
            <a:r>
              <a:rPr lang="en-US" altLang="zh-CN" b="1" i="1" baseline="-25000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包含</a:t>
            </a:r>
            <a:r>
              <a:rPr lang="en-US" altLang="zh-CN" b="1" i="1">
                <a:solidFill>
                  <a:srgbClr val="333399"/>
                </a:solidFill>
              </a:rPr>
              <a:t>S</a:t>
            </a:r>
            <a:r>
              <a:rPr lang="zh-CN" altLang="en-US" b="1">
                <a:solidFill>
                  <a:srgbClr val="333399"/>
                </a:solidFill>
              </a:rPr>
              <a:t>在</a:t>
            </a:r>
            <a:r>
              <a:rPr lang="en-US" altLang="zh-CN" b="1" i="1">
                <a:solidFill>
                  <a:srgbClr val="333399"/>
                </a:solidFill>
              </a:rPr>
              <a:t>Y</a:t>
            </a:r>
            <a:r>
              <a:rPr lang="zh-CN" altLang="en-US" b="1">
                <a:solidFill>
                  <a:srgbClr val="333399"/>
                </a:solidFill>
              </a:rPr>
              <a:t>上投影的集合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Syntax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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S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 = {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[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] | 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∈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 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S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) 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Y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}, </a:t>
            </a:r>
            <a:r>
              <a:rPr lang="en-US" altLang="zh-CN" b="1" i="1">
                <a:solidFill>
                  <a:srgbClr val="333399"/>
                </a:solidFill>
              </a:rPr>
              <a:t>Y</a:t>
            </a:r>
            <a:r>
              <a:rPr lang="en-US" altLang="zh-CN" b="1" i="1" baseline="-25000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为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在</a:t>
            </a: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zh-CN" altLang="en-US" b="1">
                <a:solidFill>
                  <a:srgbClr val="333399"/>
                </a:solidFill>
              </a:rPr>
              <a:t>中的象集，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=</a:t>
            </a:r>
            <a:r>
              <a:rPr lang="en-US" altLang="zh-CN" b="1" i="1">
                <a:solidFill>
                  <a:srgbClr val="333399"/>
                </a:solidFill>
              </a:rPr>
              <a:t>t</a:t>
            </a:r>
            <a:r>
              <a:rPr lang="en-US" altLang="zh-CN" b="1" i="1" baseline="-25000">
                <a:solidFill>
                  <a:srgbClr val="333399"/>
                </a:solidFill>
              </a:rPr>
              <a:t>r</a:t>
            </a:r>
            <a:r>
              <a:rPr lang="en-US" altLang="zh-CN" b="1">
                <a:solidFill>
                  <a:srgbClr val="333399"/>
                </a:solidFill>
              </a:rPr>
              <a:t>[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除操作是同时从行和列角度进行运算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B30742-08C7-A1D8-7B9C-66017A6F2DDA}"/>
              </a:ext>
            </a:extLst>
          </p:cNvPr>
          <p:cNvSpPr txBox="1"/>
          <p:nvPr/>
        </p:nvSpPr>
        <p:spPr>
          <a:xfrm>
            <a:off x="1058945" y="607514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定义看不懂，直接看例子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C6DD3030-D973-487B-923E-A70129B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FEC7D2-ABD6-467B-A43E-C4ED89125F12}" type="slidenum">
              <a:rPr lang="en-US" altLang="zh-CN"/>
              <a:pPr eaLnBrk="1" hangingPunct="1"/>
              <a:t>87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2915951-E21E-45F1-A1D7-9137AD555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除运算举例</a:t>
            </a:r>
            <a:endParaRPr lang="en-US" altLang="zh-CN">
              <a:latin typeface="Comic Sans MS" panose="030F0702030302020204" pitchFamily="66" charset="0"/>
            </a:endParaRP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36CC9BAD-8BE8-45EC-89C4-5D27E00A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4399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4C47755C-B4E5-43AD-97E4-FE9D3C05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2193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6">
            <a:extLst>
              <a:ext uri="{FF2B5EF4-FFF2-40B4-BE49-F238E27FC236}">
                <a16:creationId xmlns:a16="http://schemas.microsoft.com/office/drawing/2014/main" id="{00FDE8FC-8E92-4F66-81F6-A05D7976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18891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7">
            <a:extLst>
              <a:ext uri="{FF2B5EF4-FFF2-40B4-BE49-F238E27FC236}">
                <a16:creationId xmlns:a16="http://schemas.microsoft.com/office/drawing/2014/main" id="{00E93275-B3DF-4B9C-BC27-AF468EE9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4399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0" name="Picture 8">
            <a:extLst>
              <a:ext uri="{FF2B5EF4-FFF2-40B4-BE49-F238E27FC236}">
                <a16:creationId xmlns:a16="http://schemas.microsoft.com/office/drawing/2014/main" id="{0BF814FE-7465-45D5-BEC6-AEA657DF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2193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0C07D82-C6C9-EE3D-0FD6-18744D83B337}"/>
              </a:ext>
            </a:extLst>
          </p:cNvPr>
          <p:cNvGrpSpPr/>
          <p:nvPr/>
        </p:nvGrpSpPr>
        <p:grpSpPr>
          <a:xfrm>
            <a:off x="376979" y="838585"/>
            <a:ext cx="914400" cy="733680"/>
            <a:chOff x="376979" y="838585"/>
            <a:chExt cx="914400" cy="733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9D8CD42-487D-A050-32C8-A007FD7C74D5}"/>
                    </a:ext>
                  </a:extLst>
                </p14:cNvPr>
                <p14:cNvContentPartPr/>
                <p14:nvPr/>
              </p14:nvContentPartPr>
              <p14:xfrm>
                <a:off x="376979" y="838585"/>
                <a:ext cx="416520" cy="5288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9D8CD42-487D-A050-32C8-A007FD7C74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1339" y="802945"/>
                  <a:ext cx="4881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49D7D3E-BFFD-EA0D-DE97-79A0F94498A5}"/>
                    </a:ext>
                  </a:extLst>
                </p14:cNvPr>
                <p14:cNvContentPartPr/>
                <p14:nvPr/>
              </p14:nvContentPartPr>
              <p14:xfrm>
                <a:off x="802499" y="1158985"/>
                <a:ext cx="263520" cy="2448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49D7D3E-BFFD-EA0D-DE97-79A0F94498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859" y="1122985"/>
                  <a:ext cx="335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98185F4F-6B56-DD7F-BD6F-266A8A541408}"/>
                    </a:ext>
                  </a:extLst>
                </p14:cNvPr>
                <p14:cNvContentPartPr/>
                <p14:nvPr/>
              </p14:nvContentPartPr>
              <p14:xfrm>
                <a:off x="1159259" y="1404505"/>
                <a:ext cx="360" cy="1677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98185F4F-6B56-DD7F-BD6F-266A8A5414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3259" y="1368505"/>
                  <a:ext cx="7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D23DFDD5-FBE9-49D3-CED2-FC390F9AB857}"/>
                    </a:ext>
                  </a:extLst>
                </p14:cNvPr>
                <p14:cNvContentPartPr/>
                <p14:nvPr/>
              </p14:nvContentPartPr>
              <p14:xfrm>
                <a:off x="1291019" y="1498465"/>
                <a:ext cx="360" cy="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D23DFDD5-FBE9-49D3-CED2-FC390F9AB8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86699" y="149414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1804047-7005-3844-9DC9-576ADE7C3210}"/>
                  </a:ext>
                </a:extLst>
              </p14:cNvPr>
              <p14:cNvContentPartPr/>
              <p14:nvPr/>
            </p14:nvContentPartPr>
            <p14:xfrm>
              <a:off x="2639219" y="2385145"/>
              <a:ext cx="715320" cy="235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1804047-7005-3844-9DC9-576ADE7C32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03219" y="2349145"/>
                <a:ext cx="78696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4F4E5D5F-0741-8658-5E40-6E6817FE6704}"/>
              </a:ext>
            </a:extLst>
          </p:cNvPr>
          <p:cNvGrpSpPr/>
          <p:nvPr/>
        </p:nvGrpSpPr>
        <p:grpSpPr>
          <a:xfrm>
            <a:off x="1469939" y="2696905"/>
            <a:ext cx="2405520" cy="2687040"/>
            <a:chOff x="1469939" y="2696905"/>
            <a:chExt cx="2405520" cy="2687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C5A4E34-B3CB-6D31-A575-EAC8B2B9F271}"/>
                    </a:ext>
                  </a:extLst>
                </p14:cNvPr>
                <p14:cNvContentPartPr/>
                <p14:nvPr/>
              </p14:nvContentPartPr>
              <p14:xfrm>
                <a:off x="1526819" y="5344345"/>
                <a:ext cx="1365120" cy="396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C5A4E34-B3CB-6D31-A575-EAC8B2B9F2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0819" y="5308705"/>
                  <a:ext cx="1436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932D48B-183A-1ABC-3305-702187D2038D}"/>
                    </a:ext>
                  </a:extLst>
                </p14:cNvPr>
                <p14:cNvContentPartPr/>
                <p14:nvPr/>
              </p14:nvContentPartPr>
              <p14:xfrm>
                <a:off x="1469939" y="2818225"/>
                <a:ext cx="1117800" cy="198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932D48B-183A-1ABC-3305-702187D203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4299" y="2782585"/>
                  <a:ext cx="1189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E62854B-E37C-619F-6819-CDA8E77B645E}"/>
                    </a:ext>
                  </a:extLst>
                </p14:cNvPr>
                <p14:cNvContentPartPr/>
                <p14:nvPr/>
              </p14:nvContentPartPr>
              <p14:xfrm>
                <a:off x="1469939" y="4118905"/>
                <a:ext cx="1232640" cy="140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E62854B-E37C-619F-6819-CDA8E77B64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34299" y="4082905"/>
                  <a:ext cx="1304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3B385163-2807-AF78-422D-73B1825CFC57}"/>
                    </a:ext>
                  </a:extLst>
                </p14:cNvPr>
                <p14:cNvContentPartPr/>
                <p14:nvPr/>
              </p14:nvContentPartPr>
              <p14:xfrm>
                <a:off x="2939819" y="2696905"/>
                <a:ext cx="591480" cy="25538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3B385163-2807-AF78-422D-73B1825CFC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04179" y="2661265"/>
                  <a:ext cx="663120" cy="26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6D81411-0D6E-4190-6123-10520F36F85A}"/>
                    </a:ext>
                  </a:extLst>
                </p14:cNvPr>
                <p14:cNvContentPartPr/>
                <p14:nvPr/>
              </p14:nvContentPartPr>
              <p14:xfrm>
                <a:off x="2723819" y="3219625"/>
                <a:ext cx="1151640" cy="7678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6D81411-0D6E-4190-6123-10520F36F8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87819" y="3183625"/>
                  <a:ext cx="1223280" cy="83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C6C4085-0A8B-2B35-E92E-98CE246F47F6}"/>
              </a:ext>
            </a:extLst>
          </p:cNvPr>
          <p:cNvSpPr txBox="1"/>
          <p:nvPr/>
        </p:nvSpPr>
        <p:spPr>
          <a:xfrm>
            <a:off x="3791518" y="3639234"/>
            <a:ext cx="181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包含所有的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的投影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452573E-6D1A-1CE1-57A0-3A17849A61AC}"/>
                  </a:ext>
                </a:extLst>
              </p14:cNvPr>
              <p14:cNvContentPartPr/>
              <p14:nvPr/>
            </p14:nvContentPartPr>
            <p14:xfrm>
              <a:off x="6551339" y="2912185"/>
              <a:ext cx="1224720" cy="378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452573E-6D1A-1CE1-57A0-3A17849A61A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33699" y="2894545"/>
                <a:ext cx="12603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A30415F-DDA7-97D4-C16B-980D0D5E45D0}"/>
                  </a:ext>
                </a:extLst>
              </p14:cNvPr>
              <p14:cNvContentPartPr/>
              <p14:nvPr/>
            </p14:nvContentPartPr>
            <p14:xfrm>
              <a:off x="6279539" y="3289465"/>
              <a:ext cx="498600" cy="11055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A30415F-DDA7-97D4-C16B-980D0D5E45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61539" y="3271825"/>
                <a:ext cx="534240" cy="11412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A2431F0-C06E-EED5-748B-48008842905A}"/>
              </a:ext>
            </a:extLst>
          </p:cNvPr>
          <p:cNvSpPr txBox="1"/>
          <p:nvPr/>
        </p:nvSpPr>
        <p:spPr>
          <a:xfrm>
            <a:off x="5791200" y="4648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只有</a:t>
            </a:r>
            <a:r>
              <a:rPr lang="en-US" altLang="zh-CN" b="1" dirty="0">
                <a:solidFill>
                  <a:srgbClr val="00B050"/>
                </a:solidFill>
              </a:rPr>
              <a:t>a1</a:t>
            </a:r>
            <a:r>
              <a:rPr lang="zh-CN" altLang="en-US" b="1" dirty="0">
                <a:solidFill>
                  <a:srgbClr val="00B050"/>
                </a:solidFill>
              </a:rPr>
              <a:t>，因为是</a:t>
            </a:r>
            <a:r>
              <a:rPr lang="en-US" altLang="zh-CN" b="1" dirty="0">
                <a:solidFill>
                  <a:srgbClr val="00B050"/>
                </a:solidFill>
              </a:rPr>
              <a:t>R</a:t>
            </a:r>
            <a:r>
              <a:rPr lang="zh-CN" altLang="en-US" b="1" dirty="0">
                <a:solidFill>
                  <a:srgbClr val="00B050"/>
                </a:solidFill>
              </a:rPr>
              <a:t>➗</a:t>
            </a:r>
            <a:r>
              <a:rPr lang="en-US" altLang="zh-CN" b="1" dirty="0">
                <a:solidFill>
                  <a:srgbClr val="00B050"/>
                </a:solidFill>
              </a:rPr>
              <a:t>S</a:t>
            </a:r>
            <a:r>
              <a:rPr lang="zh-CN" altLang="en-US" b="1" dirty="0">
                <a:solidFill>
                  <a:srgbClr val="00B050"/>
                </a:solidFill>
              </a:rPr>
              <a:t>，属性列应该是</a:t>
            </a:r>
            <a:r>
              <a:rPr lang="en-US" altLang="zh-CN" b="1" dirty="0">
                <a:solidFill>
                  <a:srgbClr val="00B050"/>
                </a:solidFill>
              </a:rPr>
              <a:t>A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EB10C7C8-FA86-4BA7-BF22-56840B30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6D0CD3-6CAB-4284-981A-4AC77AAAE799}" type="slidenum">
              <a:rPr lang="en-US" altLang="zh-CN"/>
              <a:pPr eaLnBrk="1" hangingPunct="1"/>
              <a:t>88</a:t>
            </a:fld>
            <a:endParaRPr lang="en-US" altLang="zh-CN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6B53FA6-D0EF-48F3-9401-2B3DC7F51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/>
              <a:t>在关系</a:t>
            </a:r>
            <a:r>
              <a:rPr lang="en-US" altLang="zh-CN" sz="2800"/>
              <a:t>R</a:t>
            </a:r>
            <a:r>
              <a:rPr lang="zh-CN" altLang="en-US" sz="2800"/>
              <a:t>中，</a:t>
            </a:r>
            <a:r>
              <a:rPr lang="en-US" altLang="zh-CN" sz="2800"/>
              <a:t>A</a:t>
            </a:r>
            <a:r>
              <a:rPr lang="zh-CN" altLang="en-US" sz="2800"/>
              <a:t>可以取四个值</a:t>
            </a:r>
            <a:r>
              <a:rPr lang="en-US" altLang="zh-CN" sz="2800"/>
              <a:t>{a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4</a:t>
            </a:r>
            <a:r>
              <a:rPr lang="en-US" altLang="zh-CN" sz="2800"/>
              <a:t>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zh-CN" altLang="en-US" sz="2400"/>
              <a:t>的象集为</a:t>
            </a:r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2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/>
              <a:t>)}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zh-CN" altLang="en-US" sz="2400"/>
              <a:t>的象集为</a:t>
            </a:r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3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7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r>
              <a:rPr lang="en-US" altLang="zh-CN" sz="2400"/>
              <a:t>)}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3</a:t>
            </a:r>
            <a:r>
              <a:rPr lang="zh-CN" altLang="en-US" sz="2400"/>
              <a:t>的象集为</a:t>
            </a:r>
            <a:r>
              <a:rPr lang="en-US" altLang="zh-CN" sz="2400"/>
              <a:t>{</a:t>
            </a:r>
            <a:r>
              <a:rPr lang="en-US" altLang="zh-CN" sz="2400" i="1"/>
              <a:t>(b</a:t>
            </a:r>
            <a:r>
              <a:rPr lang="en-US" altLang="zh-CN" sz="2400" baseline="-25000"/>
              <a:t>4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6</a:t>
            </a:r>
            <a:r>
              <a:rPr lang="en-US" altLang="zh-CN" sz="2400"/>
              <a:t>)}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4</a:t>
            </a:r>
            <a:r>
              <a:rPr lang="zh-CN" altLang="en-US" sz="2400"/>
              <a:t>的象集为</a:t>
            </a:r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6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6</a:t>
            </a:r>
            <a:r>
              <a:rPr lang="en-US" altLang="zh-CN" sz="2400"/>
              <a:t>)}</a:t>
            </a:r>
          </a:p>
          <a:p>
            <a:pPr eaLnBrk="1" hangingPunct="1"/>
            <a:r>
              <a:rPr lang="en-US" altLang="zh-CN" sz="2800" i="1"/>
              <a:t>S</a:t>
            </a:r>
            <a:r>
              <a:rPr lang="zh-CN" altLang="en-US" sz="2800"/>
              <a:t>在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上的投影为</a:t>
            </a:r>
          </a:p>
          <a:p>
            <a:pPr lvl="1" eaLnBrk="1" hangingPunct="1"/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2</a:t>
            </a:r>
            <a:r>
              <a:rPr lang="en-US" altLang="zh-CN" sz="2400"/>
              <a:t>)</a:t>
            </a:r>
            <a:r>
              <a:rPr lang="en-US" altLang="zh-CN" sz="2400" i="1"/>
              <a:t> 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/>
              <a:t>)</a:t>
            </a:r>
            <a:r>
              <a:rPr lang="en-US" altLang="zh-CN" sz="2400" i="1"/>
              <a:t> 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r>
              <a:rPr lang="en-US" altLang="zh-CN" sz="2400"/>
              <a:t>)}</a:t>
            </a:r>
          </a:p>
          <a:p>
            <a:pPr eaLnBrk="1" hangingPunct="1"/>
            <a:r>
              <a:rPr lang="zh-CN" altLang="en-US" sz="2800"/>
              <a:t>只有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的象集包含了</a:t>
            </a:r>
            <a:r>
              <a:rPr lang="en-US" altLang="zh-CN" sz="2800" i="1"/>
              <a:t>S</a:t>
            </a:r>
            <a:r>
              <a:rPr lang="zh-CN" altLang="en-US" sz="2800"/>
              <a:t>在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属性组上的投影</a:t>
            </a:r>
          </a:p>
          <a:p>
            <a:pPr eaLnBrk="1" hangingPunct="1"/>
            <a:r>
              <a:rPr lang="zh-CN" altLang="en-US" sz="2800"/>
              <a:t>所以</a:t>
            </a:r>
            <a:r>
              <a:rPr lang="en-US" altLang="zh-CN" sz="2800" i="1"/>
              <a:t>R</a:t>
            </a:r>
            <a:r>
              <a:rPr lang="en-US" altLang="zh-CN" sz="2800"/>
              <a:t>÷</a:t>
            </a:r>
            <a:r>
              <a:rPr lang="en-US" altLang="zh-CN" sz="2800" i="1"/>
              <a:t>S </a:t>
            </a:r>
            <a:r>
              <a:rPr lang="en-US" altLang="zh-CN" sz="2800"/>
              <a:t>={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AD4E77A1-FB5C-4EB0-A2E8-0AA15D52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483392-4431-4D55-8B3D-9FACDF885B74}" type="slidenum">
              <a:rPr lang="en-US" altLang="zh-CN"/>
              <a:pPr eaLnBrk="1" hangingPunct="1"/>
              <a:t>89</a:t>
            </a:fld>
            <a:endParaRPr lang="en-US" altLang="zh-CN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A18E6AC-9D49-458D-861D-5D205DA5C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</a:t>
            </a:r>
            <a:r>
              <a:rPr lang="zh-CN" altLang="en-US" b="1"/>
              <a:t>．综合举例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1DC8A25-33E9-48CD-832A-1BD0A4135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以学生</a:t>
            </a:r>
            <a:r>
              <a:rPr lang="en-US" altLang="zh-CN" sz="3600"/>
              <a:t>-</a:t>
            </a:r>
            <a:r>
              <a:rPr lang="zh-CN" altLang="en-US" sz="3600"/>
              <a:t>课程数据库为例</a:t>
            </a:r>
          </a:p>
          <a:p>
            <a:pPr lvl="1" eaLnBrk="1" hangingPunct="1"/>
            <a:r>
              <a:rPr lang="zh-CN" altLang="en-US" sz="3600"/>
              <a:t>例</a:t>
            </a:r>
            <a:r>
              <a:rPr lang="en-US" altLang="zh-CN" sz="3600"/>
              <a:t>7. </a:t>
            </a:r>
            <a:r>
              <a:rPr lang="zh-CN" altLang="en-US" sz="3600"/>
              <a:t>查询至少选修</a:t>
            </a:r>
            <a:r>
              <a:rPr lang="en-US" altLang="zh-CN" sz="3600"/>
              <a:t>1</a:t>
            </a:r>
            <a:r>
              <a:rPr lang="zh-CN" altLang="en-US" sz="3600"/>
              <a:t>号课程和</a:t>
            </a:r>
            <a:r>
              <a:rPr lang="en-US" altLang="zh-CN" sz="3600"/>
              <a:t>3</a:t>
            </a:r>
            <a:r>
              <a:rPr lang="zh-CN" altLang="en-US" sz="3600"/>
              <a:t>号课程的学生号码</a:t>
            </a:r>
          </a:p>
          <a:p>
            <a:pPr lvl="2" eaLnBrk="1" hangingPunct="1"/>
            <a:r>
              <a:rPr lang="zh-CN" altLang="en-US" sz="3200"/>
              <a:t>首先建立一个临时关系</a:t>
            </a:r>
            <a:r>
              <a:rPr lang="en-US" altLang="zh-CN" sz="3200" i="1"/>
              <a:t>K</a:t>
            </a:r>
            <a:endParaRPr lang="en-US" altLang="zh-CN" sz="3200"/>
          </a:p>
          <a:p>
            <a:pPr lvl="2" eaLnBrk="1" hangingPunct="1"/>
            <a:r>
              <a:rPr lang="zh-CN" altLang="en-US" sz="3200"/>
              <a:t>然后求：</a:t>
            </a:r>
            <a:r>
              <a:rPr lang="en-US" altLang="zh-CN" sz="3600"/>
              <a:t>π</a:t>
            </a:r>
            <a:r>
              <a:rPr lang="en-US" altLang="zh-CN" sz="3600" baseline="-25000"/>
              <a:t>Sno,Cno</a:t>
            </a:r>
            <a:r>
              <a:rPr lang="en-US" altLang="zh-CN" sz="3600"/>
              <a:t>(SC)÷</a:t>
            </a:r>
            <a:r>
              <a:rPr lang="en-US" altLang="zh-CN" sz="3600" i="1"/>
              <a:t>K</a:t>
            </a:r>
            <a:endParaRPr lang="en-US" altLang="zh-CN" sz="3600"/>
          </a:p>
          <a:p>
            <a:pPr lvl="1" eaLnBrk="1" hangingPunct="1"/>
            <a:endParaRPr lang="en-US" altLang="zh-CN" sz="4000"/>
          </a:p>
          <a:p>
            <a:pPr eaLnBrk="1" hangingPunct="1"/>
            <a:endParaRPr lang="en-US" altLang="zh-CN" sz="4000"/>
          </a:p>
        </p:txBody>
      </p:sp>
      <p:pic>
        <p:nvPicPr>
          <p:cNvPr id="92165" name="Picture 4">
            <a:extLst>
              <a:ext uri="{FF2B5EF4-FFF2-40B4-BE49-F238E27FC236}">
                <a16:creationId xmlns:a16="http://schemas.microsoft.com/office/drawing/2014/main" id="{FFD80A94-DCF0-4B43-B29A-9AE580AA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76600"/>
            <a:ext cx="20653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D92675C-1344-E533-BC12-C9BFAA8C0D23}"/>
              </a:ext>
            </a:extLst>
          </p:cNvPr>
          <p:cNvSpPr txBox="1"/>
          <p:nvPr/>
        </p:nvSpPr>
        <p:spPr>
          <a:xfrm>
            <a:off x="6096000" y="67421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看看含有除法的例子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ECDF8028-7E76-45AF-9B99-CE0C833E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62FCB4-C0B5-4A4D-B7F9-ABDB62CD023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C1D463C-9C55-445B-8026-1FEDC9FD4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笛卡尔积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D6C2B3-C9A9-454D-882A-F8C0E7A6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基数 </a:t>
            </a:r>
            <a:r>
              <a:rPr lang="en-US" altLang="zh-CN" sz="3600">
                <a:latin typeface="Comic Sans MS" panose="030F0702030302020204" pitchFamily="66" charset="0"/>
              </a:rPr>
              <a:t>(Cardinal number)</a:t>
            </a:r>
          </a:p>
          <a:p>
            <a:pPr lvl="1" eaLnBrk="1" hangingPunct="1"/>
            <a:r>
              <a:rPr lang="zh-CN" altLang="en-US" sz="3200"/>
              <a:t>若</a:t>
            </a:r>
            <a:r>
              <a:rPr lang="en-US" altLang="zh-CN" sz="3200" i="1"/>
              <a:t>D</a:t>
            </a:r>
            <a:r>
              <a:rPr lang="en-US" altLang="zh-CN" sz="3200" i="1" baseline="-25000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＝</a:t>
            </a:r>
            <a:r>
              <a:rPr lang="en-US" altLang="zh-CN" sz="3200"/>
              <a:t>1</a:t>
            </a:r>
            <a:r>
              <a:rPr lang="zh-CN" altLang="en-US" sz="3200"/>
              <a:t>，</a:t>
            </a:r>
            <a:r>
              <a:rPr lang="en-US" altLang="zh-CN" sz="3200"/>
              <a:t>2</a:t>
            </a:r>
            <a:r>
              <a:rPr lang="zh-CN" altLang="en-US" sz="3200"/>
              <a:t>，</a:t>
            </a:r>
            <a:r>
              <a:rPr lang="en-US" altLang="zh-CN" sz="3200"/>
              <a:t>…</a:t>
            </a:r>
            <a:r>
              <a:rPr lang="zh-CN" altLang="en-US" sz="3200"/>
              <a:t>，</a:t>
            </a:r>
            <a:r>
              <a:rPr lang="en-US" altLang="zh-CN" sz="3200" i="1"/>
              <a:t>n</a:t>
            </a:r>
            <a:r>
              <a:rPr lang="zh-CN" altLang="en-US" sz="3200"/>
              <a:t>）为有限集，其基数为</a:t>
            </a:r>
            <a:r>
              <a:rPr lang="en-US" altLang="zh-CN" sz="3200" i="1"/>
              <a:t>m</a:t>
            </a:r>
            <a:r>
              <a:rPr lang="en-US" altLang="zh-CN" sz="3200" i="1" baseline="-25000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＝</a:t>
            </a:r>
            <a:r>
              <a:rPr lang="en-US" altLang="zh-CN" sz="3200"/>
              <a:t>1</a:t>
            </a:r>
            <a:r>
              <a:rPr lang="zh-CN" altLang="en-US" sz="3200"/>
              <a:t>，</a:t>
            </a:r>
            <a:r>
              <a:rPr lang="en-US" altLang="zh-CN" sz="3200"/>
              <a:t>2</a:t>
            </a:r>
            <a:r>
              <a:rPr lang="zh-CN" altLang="en-US" sz="3200"/>
              <a:t>，</a:t>
            </a:r>
            <a:r>
              <a:rPr lang="en-US" altLang="zh-CN" sz="3200"/>
              <a:t>…</a:t>
            </a:r>
            <a:r>
              <a:rPr lang="zh-CN" altLang="en-US" sz="3200"/>
              <a:t>，</a:t>
            </a:r>
            <a:r>
              <a:rPr lang="en-US" altLang="zh-CN" sz="3200" i="1"/>
              <a:t>n</a:t>
            </a:r>
            <a:r>
              <a:rPr lang="zh-CN" altLang="en-US" sz="3200"/>
              <a:t>），则</a:t>
            </a:r>
            <a:r>
              <a:rPr lang="en-US" altLang="zh-CN" sz="3200" i="1"/>
              <a:t>D</a:t>
            </a:r>
            <a:r>
              <a:rPr lang="en-US" altLang="zh-CN" sz="3200" baseline="-25000"/>
              <a:t>1</a:t>
            </a:r>
            <a:r>
              <a:rPr lang="en-US" altLang="zh-CN" sz="3200"/>
              <a:t>×</a:t>
            </a:r>
            <a:r>
              <a:rPr lang="en-US" altLang="zh-CN" sz="3200" i="1"/>
              <a:t>D</a:t>
            </a:r>
            <a:r>
              <a:rPr lang="en-US" altLang="zh-CN" sz="3200" baseline="-25000"/>
              <a:t>2</a:t>
            </a:r>
            <a:r>
              <a:rPr lang="en-US" altLang="zh-CN" sz="3200"/>
              <a:t>×…×</a:t>
            </a:r>
            <a:r>
              <a:rPr lang="en-US" altLang="zh-CN" sz="3200" i="1"/>
              <a:t>D</a:t>
            </a:r>
            <a:r>
              <a:rPr lang="en-US" altLang="zh-CN" sz="3200" i="1" baseline="-25000"/>
              <a:t>n</a:t>
            </a:r>
            <a:r>
              <a:rPr lang="zh-CN" altLang="en-US" sz="3200"/>
              <a:t>的基数</a:t>
            </a:r>
            <a:r>
              <a:rPr lang="en-US" altLang="zh-CN" sz="3200" i="1"/>
              <a:t>M</a:t>
            </a:r>
            <a:r>
              <a:rPr lang="zh-CN" altLang="en-US" sz="3200"/>
              <a:t>为：</a:t>
            </a:r>
          </a:p>
          <a:p>
            <a:pPr lvl="2" eaLnBrk="1" hangingPunct="1"/>
            <a:r>
              <a:rPr lang="zh-CN" altLang="en-US" sz="2800"/>
              <a:t>                 </a:t>
            </a:r>
            <a:r>
              <a:rPr lang="en-US" altLang="zh-CN" sz="3200" i="1"/>
              <a:t>M</a:t>
            </a:r>
            <a:r>
              <a:rPr lang="en-US" altLang="zh-CN" sz="2800"/>
              <a:t>=∏</a:t>
            </a:r>
            <a:r>
              <a:rPr lang="en-US" altLang="zh-CN" sz="3600" i="1"/>
              <a:t>m</a:t>
            </a:r>
            <a:r>
              <a:rPr lang="en-US" altLang="zh-CN" sz="3600" i="1" baseline="-25000"/>
              <a:t>i</a:t>
            </a:r>
          </a:p>
        </p:txBody>
      </p:sp>
      <p:grpSp>
        <p:nvGrpSpPr>
          <p:cNvPr id="11269" name="Group 7">
            <a:extLst>
              <a:ext uri="{FF2B5EF4-FFF2-40B4-BE49-F238E27FC236}">
                <a16:creationId xmlns:a16="http://schemas.microsoft.com/office/drawing/2014/main" id="{AD9D0FC3-BAD5-4908-BD8F-202C4138DC0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81400"/>
            <a:ext cx="609600" cy="1128713"/>
            <a:chOff x="2208" y="2025"/>
            <a:chExt cx="384" cy="711"/>
          </a:xfrm>
        </p:grpSpPr>
        <p:sp>
          <p:nvSpPr>
            <p:cNvPr id="11270" name="Text Box 5">
              <a:extLst>
                <a:ext uri="{FF2B5EF4-FFF2-40B4-BE49-F238E27FC236}">
                  <a16:creationId xmlns:a16="http://schemas.microsoft.com/office/drawing/2014/main" id="{75EBAFF5-06C6-4188-97BC-2F214478E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8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anose="02020404030301010803" pitchFamily="18" charset="0"/>
                </a:rPr>
                <a:t>i=1</a:t>
              </a:r>
            </a:p>
          </p:txBody>
        </p:sp>
        <p:sp>
          <p:nvSpPr>
            <p:cNvPr id="11271" name="Text Box 6">
              <a:extLst>
                <a:ext uri="{FF2B5EF4-FFF2-40B4-BE49-F238E27FC236}">
                  <a16:creationId xmlns:a16="http://schemas.microsoft.com/office/drawing/2014/main" id="{BFAD77D8-5EEB-47EF-9D18-59E3D4CDA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02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anose="02020404030301010803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ACC34BD3-0589-420C-ADCF-0A2A381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20A7AC-E92E-4ED6-918A-1172976C3414}" type="slidenum">
              <a:rPr lang="en-US" altLang="zh-CN"/>
              <a:pPr eaLnBrk="1" hangingPunct="1"/>
              <a:t>90</a:t>
            </a:fld>
            <a:endParaRPr lang="en-US" altLang="zh-CN"/>
          </a:p>
        </p:txBody>
      </p:sp>
      <p:pic>
        <p:nvPicPr>
          <p:cNvPr id="93187" name="Picture 5">
            <a:extLst>
              <a:ext uri="{FF2B5EF4-FFF2-40B4-BE49-F238E27FC236}">
                <a16:creationId xmlns:a16="http://schemas.microsoft.com/office/drawing/2014/main" id="{3DA7915E-0F7E-4D58-9FE0-2D4A906C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676400"/>
            <a:ext cx="36988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6">
            <a:extLst>
              <a:ext uri="{FF2B5EF4-FFF2-40B4-BE49-F238E27FC236}">
                <a16:creationId xmlns:a16="http://schemas.microsoft.com/office/drawing/2014/main" id="{5CEE8D64-13D9-4803-8C1D-8E9140D1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8800"/>
            <a:ext cx="5181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200215121</a:t>
            </a:r>
            <a:r>
              <a:rPr lang="zh-CN" altLang="en-US" sz="2800"/>
              <a:t>的象集</a:t>
            </a:r>
            <a:r>
              <a:rPr lang="en-US" altLang="zh-CN" sz="2800"/>
              <a:t>{1</a:t>
            </a:r>
            <a:r>
              <a:rPr lang="zh-CN" altLang="en-US" sz="2800"/>
              <a:t>，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3}</a:t>
            </a:r>
          </a:p>
          <a:p>
            <a:pPr eaLnBrk="1" hangingPunct="1"/>
            <a:r>
              <a:rPr lang="en-US" altLang="zh-CN" sz="2800"/>
              <a:t>200215122</a:t>
            </a:r>
            <a:r>
              <a:rPr lang="zh-CN" altLang="en-US" sz="2800"/>
              <a:t>的象集</a:t>
            </a:r>
            <a:r>
              <a:rPr lang="en-US" altLang="zh-CN" sz="2800"/>
              <a:t>{2</a:t>
            </a:r>
            <a:r>
              <a:rPr lang="zh-CN" altLang="en-US" sz="2800"/>
              <a:t>，</a:t>
            </a:r>
            <a:r>
              <a:rPr lang="en-US" altLang="zh-CN" sz="2800"/>
              <a:t>3}</a:t>
            </a:r>
          </a:p>
          <a:p>
            <a:pPr eaLnBrk="1" hangingPunct="1"/>
            <a:r>
              <a:rPr lang="en-US" altLang="zh-CN" sz="2800" i="1"/>
              <a:t>K</a:t>
            </a:r>
            <a:r>
              <a:rPr lang="en-US" altLang="zh-CN" sz="2800"/>
              <a:t>={1</a:t>
            </a:r>
            <a:r>
              <a:rPr lang="zh-CN" altLang="en-US" sz="2800"/>
              <a:t>，</a:t>
            </a:r>
            <a:r>
              <a:rPr lang="en-US" altLang="zh-CN" sz="2800"/>
              <a:t>3}</a:t>
            </a:r>
          </a:p>
          <a:p>
            <a:pPr eaLnBrk="1" hangingPunct="1"/>
            <a:r>
              <a:rPr lang="zh-CN" altLang="en-US" sz="2800"/>
              <a:t>于是：</a:t>
            </a:r>
          </a:p>
          <a:p>
            <a:pPr eaLnBrk="1" hangingPunct="1"/>
            <a:r>
              <a:rPr lang="en-US" altLang="zh-CN" sz="2800"/>
              <a:t>π</a:t>
            </a:r>
            <a:r>
              <a:rPr lang="en-US" altLang="zh-CN" sz="2800" baseline="-25000"/>
              <a:t>Sno,Cno</a:t>
            </a:r>
            <a:r>
              <a:rPr lang="en-US" altLang="zh-CN" sz="2800"/>
              <a:t>(SC)÷</a:t>
            </a:r>
            <a:r>
              <a:rPr lang="en-US" altLang="zh-CN" sz="2800" i="1"/>
              <a:t>K=</a:t>
            </a:r>
            <a:r>
              <a:rPr lang="en-US" altLang="zh-CN" sz="2800"/>
              <a:t>{200215121}</a:t>
            </a:r>
          </a:p>
        </p:txBody>
      </p:sp>
      <p:sp>
        <p:nvSpPr>
          <p:cNvPr id="93189" name="Rectangle 7">
            <a:extLst>
              <a:ext uri="{FF2B5EF4-FFF2-40B4-BE49-F238E27FC236}">
                <a16:creationId xmlns:a16="http://schemas.microsoft.com/office/drawing/2014/main" id="{5ED53130-A93F-4558-8021-57E0EF10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00300"/>
            <a:ext cx="990600" cy="1600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0" name="Rectangle 8">
            <a:extLst>
              <a:ext uri="{FF2B5EF4-FFF2-40B4-BE49-F238E27FC236}">
                <a16:creationId xmlns:a16="http://schemas.microsoft.com/office/drawing/2014/main" id="{5C475914-CAB2-488A-8760-9FCE355A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990600" cy="1066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A4FC658C-1E64-47CD-8B89-FA69408A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53BCCB-7E05-48DB-A968-37363DDC7ADE}" type="slidenum">
              <a:rPr lang="en-US" altLang="zh-CN"/>
              <a:pPr eaLnBrk="1" hangingPunct="1"/>
              <a:t>91</a:t>
            </a:fld>
            <a:endParaRPr lang="en-US" altLang="zh-CN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948374D-598D-40B2-B07F-ED8D24657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1143000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8.</a:t>
            </a:r>
            <a:r>
              <a:rPr lang="zh-CN" altLang="en-US" sz="3600"/>
              <a:t>查询选修了</a:t>
            </a:r>
            <a:r>
              <a:rPr lang="en-US" altLang="zh-CN" sz="3600"/>
              <a:t>2</a:t>
            </a:r>
            <a:r>
              <a:rPr lang="zh-CN" altLang="en-US" sz="3600"/>
              <a:t>号课程的学生的学号。</a:t>
            </a:r>
          </a:p>
          <a:p>
            <a:pPr eaLnBrk="1" hangingPunct="1"/>
            <a:endParaRPr lang="en-US" altLang="zh-CN" sz="3600"/>
          </a:p>
        </p:txBody>
      </p:sp>
      <p:pic>
        <p:nvPicPr>
          <p:cNvPr id="109572" name="Picture 4">
            <a:extLst>
              <a:ext uri="{FF2B5EF4-FFF2-40B4-BE49-F238E27FC236}">
                <a16:creationId xmlns:a16="http://schemas.microsoft.com/office/drawing/2014/main" id="{8CF68840-DAF0-4F5E-A417-0E6FF674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4767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>
            <a:extLst>
              <a:ext uri="{FF2B5EF4-FFF2-40B4-BE49-F238E27FC236}">
                <a16:creationId xmlns:a16="http://schemas.microsoft.com/office/drawing/2014/main" id="{C645E9AE-901D-4A38-868B-9D2B8166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"/>
          <a:stretch>
            <a:fillRect/>
          </a:stretch>
        </p:blipFill>
        <p:spPr bwMode="auto">
          <a:xfrm>
            <a:off x="381000" y="2065338"/>
            <a:ext cx="3698875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>
            <a:extLst>
              <a:ext uri="{FF2B5EF4-FFF2-40B4-BE49-F238E27FC236}">
                <a16:creationId xmlns:a16="http://schemas.microsoft.com/office/drawing/2014/main" id="{E650D406-F33E-4E3C-AE65-8C497839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00400"/>
            <a:ext cx="25146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B7E18F30-310B-4CC0-994B-30E3D722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25146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5863AE2A-2D3C-401E-927E-A12FA794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E55423-B612-4381-971A-E2BF61982282}" type="slidenum">
              <a:rPr lang="en-US" altLang="zh-CN"/>
              <a:pPr eaLnBrk="1" hangingPunct="1"/>
              <a:t>92</a:t>
            </a:fld>
            <a:endParaRPr lang="en-US" altLang="zh-CN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BD67576-C392-4E7C-A62E-9569EE906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12192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 </a:t>
            </a:r>
            <a:r>
              <a:rPr lang="zh-CN" altLang="en-US"/>
              <a:t>查询至少选修了一门其直接先行课为</a:t>
            </a:r>
            <a:r>
              <a:rPr lang="en-US" altLang="zh-CN"/>
              <a:t>5</a:t>
            </a:r>
            <a:r>
              <a:rPr lang="zh-CN" altLang="en-US"/>
              <a:t>号课程的学生姓名</a:t>
            </a:r>
          </a:p>
          <a:p>
            <a:pPr eaLnBrk="1" hangingPunct="1"/>
            <a:endParaRPr lang="en-US" altLang="zh-CN"/>
          </a:p>
        </p:txBody>
      </p:sp>
      <p:pic>
        <p:nvPicPr>
          <p:cNvPr id="110596" name="Picture 4">
            <a:extLst>
              <a:ext uri="{FF2B5EF4-FFF2-40B4-BE49-F238E27FC236}">
                <a16:creationId xmlns:a16="http://schemas.microsoft.com/office/drawing/2014/main" id="{C55E1735-F312-4059-96F3-FC83FC43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3058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5">
            <a:extLst>
              <a:ext uri="{FF2B5EF4-FFF2-40B4-BE49-F238E27FC236}">
                <a16:creationId xmlns:a16="http://schemas.microsoft.com/office/drawing/2014/main" id="{D4EF9E79-63DD-4B68-B06B-855D460B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83058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71C12D58-DD59-47B5-AC39-093A8BC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BD6269-81F2-400D-B09A-E1D5FCAA976E}" type="slidenum">
              <a:rPr lang="en-US" altLang="zh-CN"/>
              <a:pPr eaLnBrk="1" hangingPunct="1"/>
              <a:t>93</a:t>
            </a:fld>
            <a:endParaRPr lang="en-US" altLang="zh-CN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B9D5232-92BF-4724-BD7F-FE287BBE6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10. </a:t>
            </a:r>
            <a:r>
              <a:rPr lang="zh-CN" altLang="en-US"/>
              <a:t>查询选修了全部课程的学生学号和姓名。</a:t>
            </a:r>
          </a:p>
          <a:p>
            <a:pPr eaLnBrk="1" hangingPunct="1"/>
            <a:endParaRPr lang="en-US" altLang="zh-CN"/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62530BFE-4A98-4BCB-8F3E-B458F324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848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C8FDA407-4C3A-43DA-B2B4-1DACA65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D20D35-F390-4E72-9073-FE706A264CCE}" type="slidenum">
              <a:rPr lang="en-US" altLang="zh-CN"/>
              <a:pPr eaLnBrk="1" hangingPunct="1"/>
              <a:t>94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A18ED8D-D714-4B66-99EB-ABCA8D22C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关系代数运算小结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4E25BA9-6C7F-4324-9AC7-1EB7673F9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关系代数运算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并、差、交、笛卡尔积、投影、选择、连接、除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5</a:t>
            </a:r>
            <a:r>
              <a:rPr lang="zh-CN" altLang="en-US"/>
              <a:t>种基本运算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选择、投影、并、差、笛卡尔积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交、连接、除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如何用</a:t>
            </a:r>
            <a:r>
              <a:rPr lang="en-US" altLang="zh-CN"/>
              <a:t>5</a:t>
            </a:r>
            <a:r>
              <a:rPr lang="zh-CN" altLang="en-US"/>
              <a:t>种基本运算来表达？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引进它们并不增加语言的能力，但可以简化表达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关系代数表达式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关系代数运算经有限次复合后形成的式子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50C2272D-FA9C-4C30-8DCB-E7DB8455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DE41CF-435D-4640-95DD-2D9BC9078AC1}" type="slidenum">
              <a:rPr lang="en-US" altLang="zh-CN"/>
              <a:pPr eaLnBrk="1" hangingPunct="1"/>
              <a:t>95</a:t>
            </a:fld>
            <a:endParaRPr lang="en-US" altLang="zh-CN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411A66F-32E9-49B6-8949-7050FB681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D1E269A-072C-4E71-AEFB-B9AB4A9F3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2.1 </a:t>
            </a:r>
            <a:r>
              <a:rPr lang="zh-CN" altLang="en-US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2.2 </a:t>
            </a:r>
            <a:r>
              <a:rPr lang="zh-CN" altLang="en-US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/>
              <a:t>2.3 </a:t>
            </a:r>
            <a:r>
              <a:rPr lang="zh-CN" altLang="en-US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2.4 </a:t>
            </a:r>
            <a:r>
              <a:rPr lang="zh-CN" altLang="en-US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2.5 </a:t>
            </a:r>
            <a:r>
              <a:rPr lang="zh-CN" altLang="en-US">
                <a:solidFill>
                  <a:schemeClr val="accent2"/>
                </a:solidFill>
              </a:rPr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2.6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BAF31417-7B54-45C0-9F8F-5415148D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EE1124-355B-46A4-8A96-00EA23259121}" type="slidenum">
              <a:rPr lang="en-US" altLang="zh-CN"/>
              <a:pPr eaLnBrk="1" hangingPunct="1"/>
              <a:t>96</a:t>
            </a:fld>
            <a:endParaRPr lang="en-US" altLang="zh-CN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D0670AA-31C9-4C5B-8582-6F7B5E855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 </a:t>
            </a:r>
            <a:r>
              <a:rPr lang="zh-CN" altLang="en-US" b="1"/>
              <a:t>关系演算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AE5D658-88A3-4DD5-9FD8-AB70DE728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以数理逻辑中的</a:t>
            </a:r>
            <a:r>
              <a:rPr lang="zh-CN" altLang="en-US" sz="3600">
                <a:solidFill>
                  <a:schemeClr val="accent2"/>
                </a:solidFill>
              </a:rPr>
              <a:t>谓词演算</a:t>
            </a:r>
            <a:r>
              <a:rPr lang="zh-CN" altLang="en-US" sz="3600"/>
              <a:t>为基础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按谓词变元不同进行分类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元组关系演算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以</a:t>
            </a:r>
            <a:r>
              <a:rPr lang="zh-CN" altLang="en-US" sz="2800">
                <a:solidFill>
                  <a:schemeClr val="accent2"/>
                </a:solidFill>
              </a:rPr>
              <a:t>元组变量</a:t>
            </a:r>
            <a:r>
              <a:rPr lang="zh-CN" altLang="en-US" sz="2800"/>
              <a:t>作为谓词变元的基本对象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元组关系演算语言</a:t>
            </a:r>
            <a:r>
              <a:rPr lang="en-US" altLang="zh-CN" sz="2800" b="1">
                <a:latin typeface="Comic Sans MS" panose="030F0702030302020204" pitchFamily="66" charset="0"/>
              </a:rPr>
              <a:t>ALPHA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域关系演算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以</a:t>
            </a:r>
            <a:r>
              <a:rPr lang="zh-CN" altLang="en-US" sz="2800">
                <a:solidFill>
                  <a:schemeClr val="accent2"/>
                </a:solidFill>
              </a:rPr>
              <a:t>域变量</a:t>
            </a:r>
            <a:r>
              <a:rPr lang="zh-CN" altLang="en-US" sz="2800"/>
              <a:t>（元组变量的分量）作为谓词变元的基本对象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域关系演算语言</a:t>
            </a:r>
            <a:r>
              <a:rPr lang="en-US" altLang="zh-CN" sz="2800" b="1">
                <a:latin typeface="Comic Sans MS" panose="030F0702030302020204" pitchFamily="66" charset="0"/>
              </a:rPr>
              <a:t>QBE</a:t>
            </a:r>
            <a:endParaRPr lang="en-US" altLang="zh-CN" sz="2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600">
              <a:latin typeface="Comic Sans MS" panose="030F0702030302020204" pitchFamily="66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C066C9-6AE2-A61F-7D5C-8B4A2B065468}"/>
              </a:ext>
            </a:extLst>
          </p:cNvPr>
          <p:cNvGrpSpPr/>
          <p:nvPr/>
        </p:nvGrpSpPr>
        <p:grpSpPr>
          <a:xfrm>
            <a:off x="650219" y="433585"/>
            <a:ext cx="1555560" cy="963000"/>
            <a:chOff x="650219" y="433585"/>
            <a:chExt cx="1555560" cy="96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497CEC9D-FC64-DDF2-A04C-02667A897E8A}"/>
                    </a:ext>
                  </a:extLst>
                </p14:cNvPr>
                <p14:cNvContentPartPr/>
                <p14:nvPr/>
              </p14:nvContentPartPr>
              <p14:xfrm>
                <a:off x="838499" y="442945"/>
                <a:ext cx="251280" cy="194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497CEC9D-FC64-DDF2-A04C-02667A897E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859" y="406945"/>
                  <a:ext cx="322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E8C808F-62C4-9537-9D28-0F0803CB71BF}"/>
                    </a:ext>
                  </a:extLst>
                </p14:cNvPr>
                <p14:cNvContentPartPr/>
                <p14:nvPr/>
              </p14:nvContentPartPr>
              <p14:xfrm>
                <a:off x="859379" y="499465"/>
                <a:ext cx="186840" cy="1972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E8C808F-62C4-9537-9D28-0F0803CB71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739" y="463465"/>
                  <a:ext cx="258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3B550032-E20E-18A9-1935-074410B25CA6}"/>
                    </a:ext>
                  </a:extLst>
                </p14:cNvPr>
                <p14:cNvContentPartPr/>
                <p14:nvPr/>
              </p14:nvContentPartPr>
              <p14:xfrm>
                <a:off x="895019" y="678385"/>
                <a:ext cx="360" cy="2548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3B550032-E20E-18A9-1935-074410B25C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9379" y="642745"/>
                  <a:ext cx="72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5BD73A39-CABD-9578-4417-8F9AE24177A3}"/>
                    </a:ext>
                  </a:extLst>
                </p14:cNvPr>
                <p14:cNvContentPartPr/>
                <p14:nvPr/>
              </p14:nvContentPartPr>
              <p14:xfrm>
                <a:off x="1083659" y="782065"/>
                <a:ext cx="88560" cy="7668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5BD73A39-CABD-9578-4417-8F9AE24177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7659" y="746425"/>
                  <a:ext cx="160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62697D76-2B43-A8F3-6189-F69D239E9FF6}"/>
                    </a:ext>
                  </a:extLst>
                </p14:cNvPr>
                <p14:cNvContentPartPr/>
                <p14:nvPr/>
              </p14:nvContentPartPr>
              <p14:xfrm>
                <a:off x="1564619" y="527545"/>
                <a:ext cx="421200" cy="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62697D76-2B43-A8F3-6189-F69D239E9F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8619" y="491545"/>
                  <a:ext cx="492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758231A-C291-1385-F11D-EA749DB21BDF}"/>
                    </a:ext>
                  </a:extLst>
                </p14:cNvPr>
                <p14:cNvContentPartPr/>
                <p14:nvPr/>
              </p14:nvContentPartPr>
              <p14:xfrm>
                <a:off x="1781339" y="433585"/>
                <a:ext cx="39240" cy="2797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758231A-C291-1385-F11D-EA749DB21B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5699" y="397585"/>
                  <a:ext cx="110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4D64012-265E-1A01-0E98-A311A60BD0DD}"/>
                    </a:ext>
                  </a:extLst>
                </p14:cNvPr>
                <p14:cNvContentPartPr/>
                <p14:nvPr/>
              </p14:nvContentPartPr>
              <p14:xfrm>
                <a:off x="1649219" y="725185"/>
                <a:ext cx="426600" cy="19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4D64012-265E-1A01-0E98-A311A60BD0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13219" y="689545"/>
                  <a:ext cx="498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0FE5C7E1-2074-0953-AE71-2386CE5C0A00}"/>
                    </a:ext>
                  </a:extLst>
                </p14:cNvPr>
                <p14:cNvContentPartPr/>
                <p14:nvPr/>
              </p14:nvContentPartPr>
              <p14:xfrm>
                <a:off x="1096619" y="461665"/>
                <a:ext cx="1109160" cy="6116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0FE5C7E1-2074-0953-AE71-2386CE5C0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0979" y="425665"/>
                  <a:ext cx="118080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FBFE11B-CC5C-59D2-C13C-452336C4F005}"/>
                    </a:ext>
                  </a:extLst>
                </p14:cNvPr>
                <p14:cNvContentPartPr/>
                <p14:nvPr/>
              </p14:nvContentPartPr>
              <p14:xfrm>
                <a:off x="1518179" y="885025"/>
                <a:ext cx="300960" cy="5115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FBFE11B-CC5C-59D2-C13C-452336C4F0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2539" y="849385"/>
                  <a:ext cx="3726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7AB8F3E-1AA2-E1BC-610F-847CBF0D178E}"/>
                    </a:ext>
                  </a:extLst>
                </p14:cNvPr>
                <p14:cNvContentPartPr/>
                <p14:nvPr/>
              </p14:nvContentPartPr>
              <p14:xfrm>
                <a:off x="650219" y="649225"/>
                <a:ext cx="499320" cy="388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7AB8F3E-1AA2-E1BC-610F-847CBF0D17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219" y="613225"/>
                  <a:ext cx="570960" cy="110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>
            <a:extLst>
              <a:ext uri="{FF2B5EF4-FFF2-40B4-BE49-F238E27FC236}">
                <a16:creationId xmlns:a16="http://schemas.microsoft.com/office/drawing/2014/main" id="{77CE8B60-686C-4954-97A4-D6DB8E1A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14F97A-627B-4A92-9BC5-97732DE2AA06}" type="slidenum">
              <a:rPr lang="en-US" altLang="zh-CN"/>
              <a:pPr eaLnBrk="1" hangingPunct="1"/>
              <a:t>97</a:t>
            </a:fld>
            <a:endParaRPr lang="en-US" altLang="zh-CN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18D6F3EB-C3F6-4AE5-8BFA-8559BBF22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912C50E3-157E-45A4-82A1-EB8E810EC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2.1 </a:t>
            </a:r>
            <a:r>
              <a:rPr lang="zh-CN" altLang="en-US" dirty="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2.2 </a:t>
            </a:r>
            <a:r>
              <a:rPr lang="zh-CN" altLang="en-US" dirty="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2.3 </a:t>
            </a:r>
            <a:r>
              <a:rPr lang="zh-CN" altLang="en-US" dirty="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2.4 </a:t>
            </a:r>
            <a:r>
              <a:rPr lang="zh-CN" altLang="en-US" dirty="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2.5 </a:t>
            </a:r>
            <a:r>
              <a:rPr lang="zh-CN" altLang="en-US" dirty="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2.6 </a:t>
            </a:r>
            <a:r>
              <a:rPr lang="zh-CN" altLang="en-US" dirty="0">
                <a:solidFill>
                  <a:schemeClr val="accent2"/>
                </a:solidFill>
              </a:rPr>
              <a:t>小结</a:t>
            </a: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5">
            <a:extLst>
              <a:ext uri="{FF2B5EF4-FFF2-40B4-BE49-F238E27FC236}">
                <a16:creationId xmlns:a16="http://schemas.microsoft.com/office/drawing/2014/main" id="{F38A12B9-F553-4E08-B1CB-FDA89612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B7453B-0864-4339-81F1-ABA142AD51A6}" type="slidenum">
              <a:rPr lang="en-US" altLang="zh-CN"/>
              <a:pPr eaLnBrk="1" hangingPunct="1"/>
              <a:t>98</a:t>
            </a:fld>
            <a:endParaRPr lang="en-US" altLang="zh-CN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C4F12D3A-50CD-4ED8-8736-C512D560B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2.6 </a:t>
            </a:r>
            <a:r>
              <a:rPr lang="zh-CN" altLang="en-US" b="1"/>
              <a:t>小结</a:t>
            </a: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4D026816-A713-4800-A7D1-CEB4520B8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关系数据库系统是目前使用最广泛的数据库系统</a:t>
            </a:r>
          </a:p>
          <a:p>
            <a:pPr eaLnBrk="1" hangingPunct="1"/>
            <a:r>
              <a:rPr lang="zh-CN" altLang="en-US" sz="3600"/>
              <a:t>关系数据库系统与非关系数据库系统的区别</a:t>
            </a:r>
          </a:p>
          <a:p>
            <a:pPr lvl="1" eaLnBrk="1" hangingPunct="1"/>
            <a:r>
              <a:rPr lang="zh-CN" altLang="en-US" sz="3200"/>
              <a:t>关系系统只有“表”这一种数据结构</a:t>
            </a:r>
          </a:p>
          <a:p>
            <a:pPr lvl="1" eaLnBrk="1" hangingPunct="1"/>
            <a:r>
              <a:rPr lang="zh-CN" altLang="en-US" sz="3200"/>
              <a:t>非关系数据库系统还有其他数据结构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5">
            <a:extLst>
              <a:ext uri="{FF2B5EF4-FFF2-40B4-BE49-F238E27FC236}">
                <a16:creationId xmlns:a16="http://schemas.microsoft.com/office/drawing/2014/main" id="{4766066B-689A-460B-8B2E-42FB32BD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7EE3A7-DEA7-4859-9D93-08F49AAFADEB}" type="slidenum">
              <a:rPr lang="en-US" altLang="zh-CN"/>
              <a:pPr eaLnBrk="1" hangingPunct="1"/>
              <a:t>99</a:t>
            </a:fld>
            <a:endParaRPr lang="en-US" altLang="zh-CN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476143E-3390-4FE8-B9B7-732F95534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关系数据结构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关系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域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笛卡尔积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关系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关系，属性，元组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候选码，主码，主属性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基本关系的性质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关系模式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关系数据库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752858;#748649;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n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</TotalTime>
  <Words>5481</Words>
  <Application>Microsoft Office PowerPoint</Application>
  <PresentationFormat>全屏显示(4:3)</PresentationFormat>
  <Paragraphs>699</Paragraphs>
  <Slides>103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0" baseType="lpstr">
      <vt:lpstr>宋体</vt:lpstr>
      <vt:lpstr>Arial</vt:lpstr>
      <vt:lpstr>Comic Sans MS</vt:lpstr>
      <vt:lpstr>Garamond</vt:lpstr>
      <vt:lpstr>Times New Roman</vt:lpstr>
      <vt:lpstr>默认设计模板</vt:lpstr>
      <vt:lpstr>文档</vt:lpstr>
      <vt:lpstr>数据库系统  An Introduction to Database Systems</vt:lpstr>
      <vt:lpstr>关系数据库简介</vt:lpstr>
      <vt:lpstr>第二章  关系数据库</vt:lpstr>
      <vt:lpstr>2.1 关系数据结构及形式化定义</vt:lpstr>
      <vt:lpstr>2.1.1  关系</vt:lpstr>
      <vt:lpstr>⒈ 域 (Domain)</vt:lpstr>
      <vt:lpstr>2. 笛卡尔积 (Cartesian Product)</vt:lpstr>
      <vt:lpstr>PowerPoint 演示文稿</vt:lpstr>
      <vt:lpstr>笛卡尔积</vt:lpstr>
      <vt:lpstr>笛卡尔积的表示方法</vt:lpstr>
      <vt:lpstr>举 例</vt:lpstr>
      <vt:lpstr>PowerPoint 演示文稿</vt:lpstr>
      <vt:lpstr>PowerPoint 演示文稿</vt:lpstr>
      <vt:lpstr>3. 关系 (Relation)</vt:lpstr>
      <vt:lpstr>PowerPoint 演示文稿</vt:lpstr>
      <vt:lpstr>关系的表示</vt:lpstr>
      <vt:lpstr>PowerPoint 演示文稿</vt:lpstr>
      <vt:lpstr>PowerPoint 演示文稿</vt:lpstr>
      <vt:lpstr>PowerPoint 演示文稿</vt:lpstr>
      <vt:lpstr>PowerPoint 演示文稿</vt:lpstr>
      <vt:lpstr>三类关系</vt:lpstr>
      <vt:lpstr>基本关系的性质</vt:lpstr>
      <vt:lpstr>2.1.2 关系模式</vt:lpstr>
      <vt:lpstr>1．什么是关系模式</vt:lpstr>
      <vt:lpstr>2．定义关系模式</vt:lpstr>
      <vt:lpstr>定义关系模式</vt:lpstr>
      <vt:lpstr>3. 关系模式与关系</vt:lpstr>
      <vt:lpstr>2.1.3 关系数据库</vt:lpstr>
      <vt:lpstr>2. 关系数据库的型与值</vt:lpstr>
      <vt:lpstr>第二章 关系数据库</vt:lpstr>
      <vt:lpstr>2.2.1  基本的关系操作</vt:lpstr>
      <vt:lpstr>2.2.2 关系数据库语言的分类</vt:lpstr>
      <vt:lpstr>第二章 关系数据库</vt:lpstr>
      <vt:lpstr>2.3 关系的完整性</vt:lpstr>
      <vt:lpstr>2.3.1 关系的三类完整性约束</vt:lpstr>
      <vt:lpstr>2.3.2 实体完整性</vt:lpstr>
      <vt:lpstr>实体完整性规则的说明</vt:lpstr>
      <vt:lpstr>2.3.3 参照完整性</vt:lpstr>
      <vt:lpstr>1. 关系间的引用</vt:lpstr>
      <vt:lpstr>关系间的引用</vt:lpstr>
      <vt:lpstr>关系间的引用</vt:lpstr>
      <vt:lpstr>2．外码 (Foreign Key)</vt:lpstr>
      <vt:lpstr>PowerPoint 演示文稿</vt:lpstr>
      <vt:lpstr>PowerPoint 演示文稿</vt:lpstr>
      <vt:lpstr>PowerPoint 演示文稿</vt:lpstr>
      <vt:lpstr>外码</vt:lpstr>
      <vt:lpstr>3. 参照完整性规则</vt:lpstr>
      <vt:lpstr>参照完整性规则</vt:lpstr>
      <vt:lpstr>参照完整性规则</vt:lpstr>
      <vt:lpstr>参照完整性规则</vt:lpstr>
      <vt:lpstr>2.3.4 用户定义的完整性</vt:lpstr>
      <vt:lpstr>用户定义的完整性</vt:lpstr>
      <vt:lpstr>第二章 关系数据库</vt:lpstr>
      <vt:lpstr>2.4 关系代数</vt:lpstr>
      <vt:lpstr>关系代数运算符</vt:lpstr>
      <vt:lpstr>2.4.1 传统的集合运算</vt:lpstr>
      <vt:lpstr>1. 并 (Union)</vt:lpstr>
      <vt:lpstr>2. 差 (Except)</vt:lpstr>
      <vt:lpstr>差</vt:lpstr>
      <vt:lpstr>3. 交 (Intersection)</vt:lpstr>
      <vt:lpstr>交</vt:lpstr>
      <vt:lpstr>4. 笛卡尔积 (Cartesian Product)</vt:lpstr>
      <vt:lpstr>笛卡尔积</vt:lpstr>
      <vt:lpstr>2.4.2 专门的关系运算 (选择、投影、连接、除运算)</vt:lpstr>
      <vt:lpstr>PowerPoint 演示文稿</vt:lpstr>
      <vt:lpstr>PowerPoint 演示文稿</vt:lpstr>
      <vt:lpstr>PowerPoint 演示文稿</vt:lpstr>
      <vt:lpstr>象集举例</vt:lpstr>
      <vt:lpstr>专门的关系运算</vt:lpstr>
      <vt:lpstr>1. 选择 (Selection)</vt:lpstr>
      <vt:lpstr>PowerPoint 演示文稿</vt:lpstr>
      <vt:lpstr>选择</vt:lpstr>
      <vt:lpstr>选择</vt:lpstr>
      <vt:lpstr>2. 投影 (Projection)</vt:lpstr>
      <vt:lpstr>投影</vt:lpstr>
      <vt:lpstr>PowerPoint 演示文稿</vt:lpstr>
      <vt:lpstr>投影</vt:lpstr>
      <vt:lpstr>3. 连接  (Join)</vt:lpstr>
      <vt:lpstr>两类常用连接运算</vt:lpstr>
      <vt:lpstr>自然连接 (Natural join)</vt:lpstr>
      <vt:lpstr>举例</vt:lpstr>
      <vt:lpstr>等值连接</vt:lpstr>
      <vt:lpstr>自然连接</vt:lpstr>
      <vt:lpstr>PowerPoint 演示文稿</vt:lpstr>
      <vt:lpstr>外连接运算举例</vt:lpstr>
      <vt:lpstr>4. 除 (Division)</vt:lpstr>
      <vt:lpstr>除运算举例</vt:lpstr>
      <vt:lpstr>PowerPoint 演示文稿</vt:lpstr>
      <vt:lpstr>5．综合举例</vt:lpstr>
      <vt:lpstr>PowerPoint 演示文稿</vt:lpstr>
      <vt:lpstr>PowerPoint 演示文稿</vt:lpstr>
      <vt:lpstr>PowerPoint 演示文稿</vt:lpstr>
      <vt:lpstr>PowerPoint 演示文稿</vt:lpstr>
      <vt:lpstr>关系代数运算小结</vt:lpstr>
      <vt:lpstr>第二章 关系数据库</vt:lpstr>
      <vt:lpstr>2.5 关系演算</vt:lpstr>
      <vt:lpstr>第二章 关系数据库</vt:lpstr>
      <vt:lpstr>2.6 小结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liujie</dc:creator>
  <cp:lastModifiedBy>泽祥 李</cp:lastModifiedBy>
  <cp:revision>1076</cp:revision>
  <cp:lastPrinted>1601-01-01T00:00:00Z</cp:lastPrinted>
  <dcterms:created xsi:type="dcterms:W3CDTF">1601-01-01T00:00:00Z</dcterms:created>
  <dcterms:modified xsi:type="dcterms:W3CDTF">2023-12-13T08:51:52Z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