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43"/>
  </p:notesMasterIdLst>
  <p:sldIdLst>
    <p:sldId id="257" r:id="rId2"/>
    <p:sldId id="258" r:id="rId3"/>
    <p:sldId id="259" r:id="rId4"/>
    <p:sldId id="260" r:id="rId5"/>
    <p:sldId id="478" r:id="rId6"/>
    <p:sldId id="261" r:id="rId7"/>
    <p:sldId id="463" r:id="rId8"/>
    <p:sldId id="262" r:id="rId9"/>
    <p:sldId id="263" r:id="rId10"/>
    <p:sldId id="264" r:id="rId11"/>
    <p:sldId id="265" r:id="rId12"/>
    <p:sldId id="266" r:id="rId13"/>
    <p:sldId id="267" r:id="rId14"/>
    <p:sldId id="486" r:id="rId15"/>
    <p:sldId id="466" r:id="rId16"/>
    <p:sldId id="469" r:id="rId17"/>
    <p:sldId id="270" r:id="rId18"/>
    <p:sldId id="271" r:id="rId19"/>
    <p:sldId id="272" r:id="rId20"/>
    <p:sldId id="274" r:id="rId21"/>
    <p:sldId id="273" r:id="rId22"/>
    <p:sldId id="467" r:id="rId23"/>
    <p:sldId id="275" r:id="rId24"/>
    <p:sldId id="276" r:id="rId25"/>
    <p:sldId id="277" r:id="rId26"/>
    <p:sldId id="279" r:id="rId27"/>
    <p:sldId id="278" r:id="rId28"/>
    <p:sldId id="280" r:id="rId29"/>
    <p:sldId id="281" r:id="rId30"/>
    <p:sldId id="282" r:id="rId31"/>
    <p:sldId id="283" r:id="rId32"/>
    <p:sldId id="284" r:id="rId33"/>
    <p:sldId id="285" r:id="rId34"/>
    <p:sldId id="287" r:id="rId35"/>
    <p:sldId id="288" r:id="rId36"/>
    <p:sldId id="289" r:id="rId37"/>
    <p:sldId id="290" r:id="rId38"/>
    <p:sldId id="317" r:id="rId39"/>
    <p:sldId id="465" r:id="rId40"/>
    <p:sldId id="291" r:id="rId41"/>
    <p:sldId id="292" r:id="rId42"/>
    <p:sldId id="293" r:id="rId43"/>
    <p:sldId id="294" r:id="rId44"/>
    <p:sldId id="318" r:id="rId45"/>
    <p:sldId id="297" r:id="rId46"/>
    <p:sldId id="298" r:id="rId47"/>
    <p:sldId id="299" r:id="rId48"/>
    <p:sldId id="300" r:id="rId49"/>
    <p:sldId id="301" r:id="rId50"/>
    <p:sldId id="302" r:id="rId51"/>
    <p:sldId id="479" r:id="rId52"/>
    <p:sldId id="480" r:id="rId53"/>
    <p:sldId id="481" r:id="rId54"/>
    <p:sldId id="304" r:id="rId55"/>
    <p:sldId id="305" r:id="rId56"/>
    <p:sldId id="306" r:id="rId57"/>
    <p:sldId id="307" r:id="rId58"/>
    <p:sldId id="470" r:id="rId59"/>
    <p:sldId id="308" r:id="rId60"/>
    <p:sldId id="471" r:id="rId61"/>
    <p:sldId id="309" r:id="rId62"/>
    <p:sldId id="310" r:id="rId63"/>
    <p:sldId id="311" r:id="rId64"/>
    <p:sldId id="312" r:id="rId65"/>
    <p:sldId id="313" r:id="rId66"/>
    <p:sldId id="314" r:id="rId67"/>
    <p:sldId id="315" r:id="rId68"/>
    <p:sldId id="286"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472" r:id="rId93"/>
    <p:sldId id="473" r:id="rId94"/>
    <p:sldId id="343" r:id="rId95"/>
    <p:sldId id="474" r:id="rId96"/>
    <p:sldId id="344" r:id="rId97"/>
    <p:sldId id="345" r:id="rId98"/>
    <p:sldId id="346" r:id="rId99"/>
    <p:sldId id="347" r:id="rId100"/>
    <p:sldId id="484" r:id="rId101"/>
    <p:sldId id="348" r:id="rId102"/>
    <p:sldId id="487" r:id="rId103"/>
    <p:sldId id="350" r:id="rId104"/>
    <p:sldId id="351" r:id="rId105"/>
    <p:sldId id="352" r:id="rId106"/>
    <p:sldId id="353" r:id="rId107"/>
    <p:sldId id="354" r:id="rId108"/>
    <p:sldId id="355" r:id="rId109"/>
    <p:sldId id="356" r:id="rId110"/>
    <p:sldId id="357" r:id="rId111"/>
    <p:sldId id="358" r:id="rId112"/>
    <p:sldId id="359" r:id="rId113"/>
    <p:sldId id="485" r:id="rId114"/>
    <p:sldId id="360"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1" r:id="rId134"/>
    <p:sldId id="382" r:id="rId135"/>
    <p:sldId id="383" r:id="rId136"/>
    <p:sldId id="475" r:id="rId137"/>
    <p:sldId id="384" r:id="rId138"/>
    <p:sldId id="385" r:id="rId139"/>
    <p:sldId id="386" r:id="rId140"/>
    <p:sldId id="387" r:id="rId141"/>
    <p:sldId id="388" r:id="rId142"/>
    <p:sldId id="390" r:id="rId143"/>
    <p:sldId id="391" r:id="rId144"/>
    <p:sldId id="477" r:id="rId145"/>
    <p:sldId id="389" r:id="rId146"/>
    <p:sldId id="392" r:id="rId147"/>
    <p:sldId id="393" r:id="rId148"/>
    <p:sldId id="394" r:id="rId149"/>
    <p:sldId id="395" r:id="rId150"/>
    <p:sldId id="476" r:id="rId151"/>
    <p:sldId id="396" r:id="rId152"/>
    <p:sldId id="494"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88" r:id="rId170"/>
    <p:sldId id="489" r:id="rId171"/>
    <p:sldId id="491" r:id="rId172"/>
    <p:sldId id="490" r:id="rId173"/>
    <p:sldId id="492" r:id="rId174"/>
    <p:sldId id="493" r:id="rId175"/>
    <p:sldId id="482" r:id="rId176"/>
    <p:sldId id="414" r:id="rId177"/>
    <p:sldId id="415" r:id="rId178"/>
    <p:sldId id="416" r:id="rId179"/>
    <p:sldId id="417" r:id="rId180"/>
    <p:sldId id="418" r:id="rId181"/>
    <p:sldId id="419" r:id="rId182"/>
    <p:sldId id="420" r:id="rId183"/>
    <p:sldId id="421" r:id="rId184"/>
    <p:sldId id="422" r:id="rId185"/>
    <p:sldId id="423" r:id="rId186"/>
    <p:sldId id="424" r:id="rId187"/>
    <p:sldId id="425" r:id="rId188"/>
    <p:sldId id="427" r:id="rId189"/>
    <p:sldId id="428" r:id="rId190"/>
    <p:sldId id="429" r:id="rId191"/>
    <p:sldId id="430" r:id="rId192"/>
    <p:sldId id="431" r:id="rId193"/>
    <p:sldId id="432" r:id="rId194"/>
    <p:sldId id="433" r:id="rId195"/>
    <p:sldId id="434" r:id="rId196"/>
    <p:sldId id="435" r:id="rId197"/>
    <p:sldId id="436" r:id="rId198"/>
    <p:sldId id="483" r:id="rId199"/>
    <p:sldId id="495" r:id="rId200"/>
    <p:sldId id="496" r:id="rId201"/>
    <p:sldId id="497" r:id="rId202"/>
    <p:sldId id="500" r:id="rId203"/>
    <p:sldId id="499" r:id="rId204"/>
    <p:sldId id="501" r:id="rId205"/>
    <p:sldId id="502" r:id="rId206"/>
    <p:sldId id="503" r:id="rId207"/>
    <p:sldId id="504" r:id="rId208"/>
    <p:sldId id="505" r:id="rId209"/>
    <p:sldId id="498" r:id="rId210"/>
    <p:sldId id="506" r:id="rId211"/>
    <p:sldId id="437" r:id="rId212"/>
    <p:sldId id="508" r:id="rId213"/>
    <p:sldId id="507" r:id="rId214"/>
    <p:sldId id="439" r:id="rId215"/>
    <p:sldId id="440" r:id="rId216"/>
    <p:sldId id="441" r:id="rId217"/>
    <p:sldId id="442" r:id="rId218"/>
    <p:sldId id="443" r:id="rId219"/>
    <p:sldId id="444" r:id="rId220"/>
    <p:sldId id="445" r:id="rId221"/>
    <p:sldId id="446" r:id="rId222"/>
    <p:sldId id="447" r:id="rId223"/>
    <p:sldId id="448" r:id="rId224"/>
    <p:sldId id="449" r:id="rId225"/>
    <p:sldId id="450" r:id="rId226"/>
    <p:sldId id="451" r:id="rId227"/>
    <p:sldId id="452" r:id="rId228"/>
    <p:sldId id="453" r:id="rId229"/>
    <p:sldId id="454" r:id="rId230"/>
    <p:sldId id="455" r:id="rId231"/>
    <p:sldId id="456" r:id="rId232"/>
    <p:sldId id="457" r:id="rId233"/>
    <p:sldId id="458" r:id="rId234"/>
    <p:sldId id="460" r:id="rId235"/>
    <p:sldId id="461" r:id="rId236"/>
    <p:sldId id="462" r:id="rId237"/>
    <p:sldId id="509" r:id="rId238"/>
    <p:sldId id="510" r:id="rId239"/>
    <p:sldId id="459" r:id="rId240"/>
    <p:sldId id="511" r:id="rId241"/>
    <p:sldId id="512" r:id="rId2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94660"/>
  </p:normalViewPr>
  <p:slideViewPr>
    <p:cSldViewPr>
      <p:cViewPr varScale="1">
        <p:scale>
          <a:sx n="81" d="100"/>
          <a:sy n="81" d="100"/>
        </p:scale>
        <p:origin x="178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93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1.78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24575,'0'0'0,"5"0"0,37 0 0,38 0 0,25 5 0,15 16 0,-1 1 0,-6 4 0,-9 1 0,-19 5 0,-18 1 0,-16-5 0,-13-2 0,-12-2 0,-11 6 0,-13 5 0,-10 5 0,-14 11 0,12-38 0,0 0 0,-14 16 0,-44 33 0,-7 0 0,-13 5 0,-12-1 0,5 2 0,-8-3 0,13 3 0,11-8 0,15-9 0,13-8 0,49-38 0,-1-1 0,-1 0 0,1 1 0,0-1 0,1 1 0,-1-1 0,-1 6 0,2-7 0,1 0 0,0-1 0,0 1 0,1 0 0,-1 0 0,1 0 0,0 0 0,0 0 0,0 0 0,0 5 0,1-6 0,-1 1 0,1 0 0,0 0 0,0 0 0,0-1 0,0 1 0,1-1 0,-1 1 0,1-1 0,3 4 0,-3-3 0,1 0 0,0 1 0,1-1 0,-1-1 0,1 1 0,8 4 0,25 10 0,13 4 0,10 1 0,2 1 0,1 2 0,-7-5 0,8 6 0,-2 1 0,-6 0 0,-12 1 0,-14-1 0,-27-21 0,0-2 0,-1 0 0,1 1 0,-1-1 0,0 1 0,2 5 0,5 44 0,-5-1 0,-9 14 0,-8 1 0,-11 3 0,-9-7 0,-9 2 0,0-5 0,-9-7 0,-2-8 0,3-7 0,11-6 0,5-9 0,5-9 0,3-6 0,-4-4 0,6-4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0.877"/>
    </inkml:context>
    <inkml:brush xml:id="br0">
      <inkml:brushProperty name="width" value="0.2" units="cm"/>
      <inkml:brushProperty name="height" value="0.2" units="cm"/>
      <inkml:brushProperty name="color" value="#EEB3A6"/>
      <inkml:brushProperty name="inkEffects" value="rosegold"/>
      <inkml:brushProperty name="anchorX" value="-14390.64551"/>
      <inkml:brushProperty name="anchorY" value="-1828.92017"/>
      <inkml:brushProperty name="scaleFactor" value="0.5"/>
    </inkml:brush>
  </inkml:definitions>
  <inkml:trace contextRef="#ctx0" brushRef="#br0">27 214 24575,'0'0'0,"-4"-4"0,-8-2 0,1-5 0,12-4 0,18-4 0,13-4 0,11-1 0,-3-2 0,3 4 0,-4 6 0,-2 5 0,-4 4 0,-8-1 0,-2-3 0,-7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4.486"/>
    </inkml:context>
    <inkml:brush xml:id="br0">
      <inkml:brushProperty name="width" value="0.2" units="cm"/>
      <inkml:brushProperty name="height" value="0.2" units="cm"/>
      <inkml:brushProperty name="color" value="#EEB3A6"/>
      <inkml:brushProperty name="inkEffects" value="rosegold"/>
      <inkml:brushProperty name="anchorX" value="-56379.84375"/>
      <inkml:brushProperty name="anchorY" value="-61574.9375"/>
      <inkml:brushProperty name="scaleFactor" value="0.5"/>
    </inkml:brush>
  </inkml:definitions>
  <inkml:trace contextRef="#ctx0" brushRef="#br0">1 181 24575,'0'0'0,"13"0"0,11 0 0,8 0 0,8 0 0,6 0 0,9 0 0,13-5 0,2 0 0,10-1 0,2-3 0,-4 0 0,-5-3 0,-7-4 0,-5-4 0,-14-3 0,-10 4 0,-6 4 0,-4 4 0,-8-6 0,-6 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4.990"/>
    </inkml:context>
    <inkml:brush xml:id="br0">
      <inkml:brushProperty name="width" value="0.2" units="cm"/>
      <inkml:brushProperty name="height" value="0.2" units="cm"/>
      <inkml:brushProperty name="color" value="#EEB3A6"/>
      <inkml:brushProperty name="inkEffects" value="rosegold"/>
      <inkml:brushProperty name="anchorX" value="-58358.53906"/>
      <inkml:brushProperty name="anchorY" value="-62409.84375"/>
      <inkml:brushProperty name="scaleFactor" value="0.5"/>
    </inkml:brush>
  </inkml:definitions>
  <inkml:trace contextRef="#ctx0" brushRef="#br0">320 1 24575,'0'0'0,"0"22"0,0 30 0,0 22 0,0 33 0,0 33 0,0 23 0,0 20 0,0 19 0,0-1 0,0-5 0,0-10 0,0-10 0,-10-13 0,-12-16 0,-4-15 0,-4-12 0,3-14 0,2-11 0,1-13 0,4-16 0,7-15 0,-2-15 0,0-15 0,-3-9 0,16-13 0,1 1 0,0 0 0,-1 0 0,1 0 0,-1-1 0,1 1 0,0 0 0,-1-1 0,1 1 0,0-1 0,0 1 0,-1-1 0,-1-1 0,-25-19 0,3-3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5.305"/>
    </inkml:context>
    <inkml:brush xml:id="br0">
      <inkml:brushProperty name="width" value="0.2" units="cm"/>
      <inkml:brushProperty name="height" value="0.2" units="cm"/>
      <inkml:brushProperty name="color" value="#EEB3A6"/>
      <inkml:brushProperty name="inkEffects" value="rosegold"/>
      <inkml:brushProperty name="anchorX" value="-57023.53906"/>
      <inkml:brushProperty name="anchorY" value="-64075.01172"/>
      <inkml:brushProperty name="scaleFactor" value="0.5"/>
    </inkml:brush>
  </inkml:definitions>
  <inkml:trace contextRef="#ctx0" brushRef="#br0">0 1 24575,'0'0'0,"5"9"0,6 13 0,0 5 0,-1 3 0,-3 1 0,-2 0 0,-7-6 0,-12-2 0,-1-6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5.592"/>
    </inkml:context>
    <inkml:brush xml:id="br0">
      <inkml:brushProperty name="width" value="0.2" units="cm"/>
      <inkml:brushProperty name="height" value="0.2" units="cm"/>
      <inkml:brushProperty name="color" value="#EEB3A6"/>
      <inkml:brushProperty name="inkEffects" value="rosegold"/>
      <inkml:brushProperty name="anchorX" value="-58056.65625"/>
      <inkml:brushProperty name="anchorY" value="-65306.40234"/>
      <inkml:brushProperty name="scaleFactor" value="0.5"/>
    </inkml:brush>
  </inkml:definitions>
  <inkml:trace contextRef="#ctx0" brushRef="#br0">0 282 24575,'0'0'0,"9"5"0,14 1 0,4-1 0,8-1 0,12 0 0,10-8 0,4-5 0,-48 4 0,1 0 0,21-11 0,26-20 0,4-14 0,7-11 0,5-4 0,-13 11-3823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6.359"/>
    </inkml:context>
    <inkml:brush xml:id="br0">
      <inkml:brushProperty name="width" value="0.2" units="cm"/>
      <inkml:brushProperty name="height" value="0.2" units="cm"/>
      <inkml:brushProperty name="color" value="#EEB3A6"/>
      <inkml:brushProperty name="inkEffects" value="rosegold"/>
      <inkml:brushProperty name="anchorX" value="-59731.93359"/>
      <inkml:brushProperty name="anchorY" value="-66040.89844"/>
      <inkml:brushProperty name="scaleFactor" value="0.5"/>
    </inkml:brush>
  </inkml:definitions>
  <inkml:trace contextRef="#ctx0" brushRef="#br0">600 1 24575,'0'0'0,"0"9"0,-11 8 0,-10 9 0,-11 10 0,-14 6 0,-2 6 0,-3-7 0,-1-3 0,4 0 0,0-4 0,5-1 0,0-3 0,9 4 0,9-2 0,3 0 0,2-2 0,0-1 0,4-1 0,5-1 0,3 0 0,8-7 0,9 1 0,1-1 0,5-3 0,4-5 0,8 1 0,8 2 0,7 3 0,-1 3 0,4 3 0,3 0 0,-4-3 0,-4-5 0,-5 0 0,-2-5 0,-4-2 0,-2-4 0,-1-2 0,-1-2 0,1-16 0,-1-18 0,-5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6.867"/>
    </inkml:context>
    <inkml:brush xml:id="br0">
      <inkml:brushProperty name="width" value="0.2" units="cm"/>
      <inkml:brushProperty name="height" value="0.2" units="cm"/>
      <inkml:brushProperty name="color" value="#EEB3A6"/>
      <inkml:brushProperty name="inkEffects" value="rosegold"/>
      <inkml:brushProperty name="anchorX" value="-60770.75781"/>
      <inkml:brushProperty name="anchorY" value="-67894.52344"/>
      <inkml:brushProperty name="scaleFactor" value="0.5"/>
    </inkml:brush>
  </inkml:definitions>
  <inkml:trace contextRef="#ctx0" brushRef="#br0">0 0 24575,'0'0'0,"5"5"0,6 12 0,10 14 0,10 11 0,9 2 0,-5 4 0,0 3 0,-4-5 0,-7-4 0,-7-5 0,-6-5 0,-5-8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5:49:08.95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892 1 24575,'0'0'0,"4"0"0,8 0 0,4 0 0,4 0 0,4 0 0,1 0 0,7 0 0,11 0 0,6 0 0,14 0 0,8 0 0,6 0 0,14 0 0,1 0 0,5 0 0,-1 0 0,-4 0 0,-9 0 0,-14 0 0,-8 0 0,-7 0 0,-9 0 0,4 0 0,6 5 0,-5 0 0,7 6 0,-1 4 0,-4-1 0,4-3 0,-1-2 0,-6 2 0,0 2 0,0 0 0,0-4 0,-5-1 0,-4 2 0,-4-2 0,-5 4 0,-2 3 0,-3-1 0,0-3 0,0 2 0,4 3 0,1-2 0,10 2 0,0 2 0,-6 3 0,-4-3 0,-2 6 0,-3 2 0,-6 6 0,-5 7 0,-1-6 0,-4-1 0,2 3 0,4-8 0,-3 5 0,-3-2 0,-2 5 0,-3 5 0,-3 4 0,-1 9 0,-1 7 0,0-2 0,-1 4 0,1-6 0,-6 3 0,-5-1 0,-5-7 0,-10-1 0,-3-1 0,3 0 0,-4-4 0,-6 5 0,0 1 0,1 1 0,-3-4 0,7-5 0,-8-11 0,2-4 0,-5-4 0,3-6 0,-3-1 0,-2-5 0,2-3 0,-1 2 0,-3 3 0,4-3 0,-2-1 0,4-3 0,-7 3 0,-2 3 0,3-1 0,-2-2 0,0-2 0,4-4 0,-1-1 0,-1-2 0,-1-1 0,-2 0 0,-2 0 0,-5-1 0,4 1 0,-6-1 0,-15 1 0,0 0 0,1 0 0,-6 0 0,-2 0 0,5 0 0,-6 0 0,1 0 0,4 0 0,0 0 0,1 0 0,10 0 0,0-5 0,4-6 0,8 0 0,8 1 0,7 2 0,6 3 0,3-3 0,3 1 0,-4 1 0,0 2 0,0 1 0,-5-4 0,6-4 0,1 0 0,2 2 0,1-4 0,0 3 0,0 2 0,0-3 0,-1-4 0,0 2 0,0-2 0,0-4 0,0-6 0,5-4 0,0-6 0,0-1 0,4 1 0,0 2 0,3 2 0,4 2 0,4-4 0,-3-10 0,-3 1 0,1-4 0,1-3 0,3 4 0,3-1 0,1 5 0,2 3 0,1-1 0,0 3 0,1-2 0,-1 1 0,1-2 0,-1-4 0,5 3 0,6 2 0,0 4 0,-2-3 0,4 3 0,3-4 0,3 2 0,-2 2 0,2 2 0,1 2 0,2-4 0,1 2 0,7 6 0,-4 1 0,0 1 0,0 1 0,-1-1 0,0 0 0,1 4 0,-6 0 0,1-1 0,-1 0 0,2-3 0,6 0 0,2 4 0,0 5 0,1 5 0,-2 4 0,-1 3 0,0 2 0,-1 2 0,-1-1 0,0 1 0,1 0 0,-1 0 0,5-6 0,0 0 0,1 0 0,-2 1 0,0 0 0,-2 2 0,-1 1 0,0 1 0,-1 0 0,-5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3.633"/>
    </inkml:context>
    <inkml:brush xml:id="br0">
      <inkml:brushProperty name="width" value="0.2" units="cm"/>
      <inkml:brushProperty name="height" value="0.2" units="cm"/>
      <inkml:brushProperty name="color" value="#EEB3A6"/>
      <inkml:brushProperty name="inkEffects" value="rosegold"/>
      <inkml:brushProperty name="anchorX" value="-62380.96875"/>
      <inkml:brushProperty name="anchorY" value="-101152.32031"/>
      <inkml:brushProperty name="scaleFactor" value="0.5"/>
    </inkml:brush>
  </inkml:definitions>
  <inkml:trace contextRef="#ctx0" brushRef="#br0">1624 1 24575,'0'0'0,"4"0"0,12 0 0,11 0 0,20 0 0,8 0 0,25 5 0,3 11 0,4 10 0,0 5 0,-7-2 0,-12 4 0,-13 4 0,-47-28 0,0-2 0,-1 1 0,0 1 0,7 10 0,-10-9 0,0 0 0,1 0 0,-2 0 0,0 0 0,3 12 0,-6-8 0,1 0 0,-1 0 0,0 0 0,-3 22 0,-3-11 0,0-1 0,-15 40 0,2-23 0,-31 54 0,-51 55 0,-37 3 0,-33 4 0,-27-15-1151,-36 1 1480,-19-22-493,-2-13 164,11-18 0,30-15 0,37-16 0,44-13 0,40-10 0,41-11 0,51-25 0,0 0 0,0 0 0,0 1 0,1-1 0,-1 0 0,0 1 0,1-1 0,-1 1 0,0-1 0,1 1 0,-1-1 0,0 1 0,1-1 0,-1 1 0,1 0 0,-1-1 0,1 1 0,0 0 0,-1-1 0,1 1 0,-1 0 0,1-1 0,0 1 0,-1 1 0,2 0 0,-1-2 0,1 1 0,0 0 0,0-1 0,0 1 0,0-1 0,0 1 0,0-1 0,0 1 0,0-1 0,0 0 0,0 1 0,0-1 0,0 0 0,0 0 0,0 0 0,0 0 0,0 0 0,2 0 0,48 3 0,25-3 1151,23-2-1480,15 0 493,21 0-164,17 1 0,10 0 0,3 0 0,-4 1 0,-17 0 0,-23 0 0,-12-5 0,-19-6 0,-20 1 0,-16 0 0,-18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4.711"/>
    </inkml:context>
    <inkml:brush xml:id="br0">
      <inkml:brushProperty name="width" value="0.2" units="cm"/>
      <inkml:brushProperty name="height" value="0.2" units="cm"/>
      <inkml:brushProperty name="color" value="#EEB3A6"/>
      <inkml:brushProperty name="inkEffects" value="rosegold"/>
      <inkml:brushProperty name="anchorX" value="-63533.65234"/>
      <inkml:brushProperty name="anchorY" value="-104087.96094"/>
      <inkml:brushProperty name="scaleFactor" value="0.5"/>
    </inkml:brush>
  </inkml:definitions>
  <inkml:trace contextRef="#ctx0" brushRef="#br0">897 0 24575,'0'0'0,"9"0"0,13 0 0,10 5 0,14 6 0,7 5 0,-2 9 0,-4 10 0,0 1 0,-5 11 0,-10 4 0,-10 8 0,-8 12 0,-7 5 0,-5 10 0,-7-4 0,-7-4 0,7-64 0,0 0 0,0 0 0,-8 14 0,5-15 0,1 0 0,-2 0 0,-10 12 0,6-11 0,-1-1 0,-22 18 0,-41 24 0,-14-7 0,-3-7 0,11-11 0,-3-10 0,4-8 0,6-7 0,-3-3 0,0-3 0,9-1 0,7 0 0,10 1 0,9-1 0,3-4 0,5-5 0,3-6 0,3-3 0,8-9 0,6-7 0,6-1 0,5-5 0,4-4 0,1-2 0,6-8 0,6-1 0,5 9 0,4 2 0,9 1 0,6 3 0,7 0 0,0 4 0,-3 3 0,2 2 0,-9 4 0,-3 6 0,3 2 0,-8 0 0,5 5 0,-1-1 0,0 4 0,0 4 0,-2 3 0,1 2 0,-2 3 0,6 0 0,5 2 0,0-1 0,4 1 0,8-6 0,-1-5 0,-4 0 0,-4-5 0,-5 2 0,-4 2 0,-7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5.258"/>
    </inkml:context>
    <inkml:brush xml:id="br0">
      <inkml:brushProperty name="width" value="0.2" units="cm"/>
      <inkml:brushProperty name="height" value="0.2" units="cm"/>
      <inkml:brushProperty name="color" value="#EEB3A6"/>
      <inkml:brushProperty name="inkEffects" value="rosegold"/>
      <inkml:brushProperty name="anchorX" value="-64680.16797"/>
      <inkml:brushProperty name="anchorY" value="-105214.02344"/>
      <inkml:brushProperty name="scaleFactor" value="0.5"/>
    </inkml:brush>
  </inkml:definitions>
  <inkml:trace contextRef="#ctx0" brushRef="#br0">729 0 24575,'0'0'0,"-4"0"0,-7 15 0,-11 12 0,-9 10 0,-8 19 0,-7 21 0,-5 13 0,-6 11 0,-3 5 0,-5 3 0,1 1 0,7-6 0,3-7 0,2-6 0,6-10 0,6-20 0,11-19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1.304"/>
    </inkml:context>
    <inkml:brush xml:id="br0">
      <inkml:brushProperty name="width" value="0.2" units="cm"/>
      <inkml:brushProperty name="height" value="0.2" units="cm"/>
      <inkml:brushProperty name="color" value="#EEB3A6"/>
      <inkml:brushProperty name="inkEffects" value="rosegold"/>
      <inkml:brushProperty name="anchorX" value="-15730.31152"/>
      <inkml:brushProperty name="anchorY" value="-2631.00244"/>
      <inkml:brushProperty name="scaleFactor" value="0.5"/>
    </inkml:brush>
  </inkml:definitions>
  <inkml:trace contextRef="#ctx0" brushRef="#br0">0 1 24575,'0'0'0,"0"13"0,0 31 0,0 36 0,0 34 0,0 29 0,0 17 0,0 8 0,0-13 0,0-17 0,0-20 0,0-20 0,0-24 0,0-18 0,0-15 0,0-9 0,0-12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5.758"/>
    </inkml:context>
    <inkml:brush xml:id="br0">
      <inkml:brushProperty name="width" value="0.2" units="cm"/>
      <inkml:brushProperty name="height" value="0.2" units="cm"/>
      <inkml:brushProperty name="color" value="#EEB3A6"/>
      <inkml:brushProperty name="inkEffects" value="rosegold"/>
      <inkml:brushProperty name="anchorX" value="-62935.75781"/>
      <inkml:brushProperty name="anchorY" value="-105401.97656"/>
      <inkml:brushProperty name="scaleFactor" value="0.5"/>
    </inkml:brush>
  </inkml:definitions>
  <inkml:trace contextRef="#ctx0" brushRef="#br0">1 0 24575,'0'0'0,"9"0"0,14 5 0,3 6 0,10 15 0,6 11 0,4 18 0,5 17 0,1 18 0,7 27 0,0 28 0,5 23 0,-6 15 0,-1 13 0,-9 3 0,-11-22 0,-12-39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6.726"/>
    </inkml:context>
    <inkml:brush xml:id="br0">
      <inkml:brushProperty name="width" value="0.2" units="cm"/>
      <inkml:brushProperty name="height" value="0.2" units="cm"/>
      <inkml:brushProperty name="color" value="#EEB3A6"/>
      <inkml:brushProperty name="inkEffects" value="rosegold"/>
      <inkml:brushProperty name="anchorX" value="-64644.3125"/>
      <inkml:brushProperty name="anchorY" value="-108036.375"/>
      <inkml:brushProperty name="scaleFactor" value="0.5"/>
    </inkml:brush>
  </inkml:definitions>
  <inkml:trace contextRef="#ctx0" brushRef="#br0">1 54 24575,'0'0'0,"4"0"0,13-5 0,5-5 0,9-1 0,7 1 0,2 3 0,9 2 0,8 2 0,3 1 0,5 1 0,5 2 0,-1-1 0,-3 0 0,1 1 0,-8-1 0,7 6 0,-2 9 0,-2 7 0,-3 3 0,4 3 0,-8 1 0,-7 0 0,-1 4 0,-7 11 0,-4 4 0,-10 5 0,-2 11 0,-8 8 0,-5-6 0,-10 12 0,-4-56 0,-7 37 0,-16 24 0,-11 0 0,-8 0 0,0-7 0,-3-6 0,-1-6 0,-2-6 0,0-8 0,4-8 0,5-1 0,5-5 0,5-8 0,8-3 0,3-8 0,-5-5 0,5-10 0,20-4 0,0 2 0,0 0 0,-1-1 0,1 0 0,0 1 0,0-1 0,0 0 0,0 0 0,-1 1 0,1-1 0,0 0 0,0 0 0,-1-2 0,-20-23 0,-1-11 0,3 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4:47.211"/>
    </inkml:context>
    <inkml:brush xml:id="br0">
      <inkml:brushProperty name="width" value="0.2" units="cm"/>
      <inkml:brushProperty name="height" value="0.2" units="cm"/>
      <inkml:brushProperty name="color" value="#EEB3A6"/>
      <inkml:brushProperty name="inkEffects" value="rosegold"/>
      <inkml:brushProperty name="anchorX" value="-66295.53125"/>
      <inkml:brushProperty name="anchorY" value="-110352.53906"/>
      <inkml:brushProperty name="scaleFactor" value="0.5"/>
    </inkml:brush>
  </inkml:definitions>
  <inkml:trace contextRef="#ctx0" brushRef="#br0">1887 12 24575,'0'0'0,"0"-5"0,6-1 0,-1 6 0,5 1 0,5 6 0,-1 6 0,-2 15 0,-9 15 0,-18 35 0,-35 42 0,-43 39 0,-40 44 0,-38 23-1606,-46 11 2065,-25-5-689,-19-9-1942,-14-22 2793,2-21-932,52-46 311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04.614"/>
    </inkml:context>
    <inkml:brush xml:id="br0">
      <inkml:brushProperty name="width" value="0.2" units="cm"/>
      <inkml:brushProperty name="height" value="0.2" units="cm"/>
      <inkml:brushProperty name="color" value="#EEB3A6"/>
      <inkml:brushProperty name="inkEffects" value="rosegold"/>
      <inkml:brushProperty name="anchorX" value="-6507.69092"/>
      <inkml:brushProperty name="anchorY" value="-28908.81641"/>
      <inkml:brushProperty name="scaleFactor" value="0.5"/>
    </inkml:brush>
  </inkml:definitions>
  <inkml:trace contextRef="#ctx0" brushRef="#br0">1 153 24575,'0'0'0,"9"0"0,18-5 0,21-5 0,9-1 0,20-4 0,13-3 0,-1 1 0,0 4 0,2 4 0,-1 3 0,-14 3 0,-8 2 0,-2 1 0,1 0 0,-4 6 0,-3 6 0,-7-1 0,-2 0 0,-3 2 0,6 3 0,-10 3 0,0-2 0,6 1 0,1 2 0,2-3 0,11 1 0,11 2 0,1-4 0,-4-4 0,18-9 0,10-13 0,7-15 0,3-5 0,-3 2 0,3 4 0,-6 8 0,-6 5 0,-16 5 0,-7 4 0,-14 2 0,-11 0 0,-5 2 0,-7-1 0,1 0 0,6 0 0,9 4 0,13 6 0,13 5 0,11 4 0,7 4 0,-1-3 0,-2 0 0,-4 1 0,-9-5 0,-15-4 0,-7-4 0,-7-4 0,-8-2 0,-1-3 0,-6-5 0,-3-7 0,1-4 0,-7-6 0,-2 3 0,-2-1 0,-6-2 0,-6-1 0,-4-1 0,-4-1 0,2-1 0,-2 0 0,5 0 0,4 5 0,4 5 0,-1 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0.345"/>
    </inkml:context>
    <inkml:brush xml:id="br0">
      <inkml:brushProperty name="width" value="0.2" units="cm"/>
      <inkml:brushProperty name="height" value="0.2" units="cm"/>
      <inkml:brushProperty name="color" value="#EEB3A6"/>
      <inkml:brushProperty name="inkEffects" value="rosegold"/>
      <inkml:brushProperty name="anchorX" value="-616.78925"/>
      <inkml:brushProperty name="anchorY" value="-2565.61987"/>
      <inkml:brushProperty name="scaleFactor" value="0.5"/>
    </inkml:brush>
  </inkml:definitions>
  <inkml:trace contextRef="#ctx0" brushRef="#br0">203 1 24575,'0'0'0,"0"9"0,0 8 0,0 15 0,-10 9 0,-11 2 0,-11 3 0,-4 4 0,0 1 0,6-5 0,7-4 0,8-10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0.908"/>
    </inkml:context>
    <inkml:brush xml:id="br0">
      <inkml:brushProperty name="width" value="0.2" units="cm"/>
      <inkml:brushProperty name="height" value="0.2" units="cm"/>
      <inkml:brushProperty name="color" value="#EEB3A6"/>
      <inkml:brushProperty name="inkEffects" value="rosegold"/>
      <inkml:brushProperty name="anchorX" value="601.91418"/>
      <inkml:brushProperty name="anchorY" value="-1958.35413"/>
      <inkml:brushProperty name="scaleFactor" value="0.5"/>
    </inkml:brush>
  </inkml:definitions>
  <inkml:trace contextRef="#ctx0" brushRef="#br0">132 1 24575,'0'0'0,"5"0"0,6 0 0,5 0 0,10 0 0,8 0 0,2 0 0,6 5 0,-2 0 0,3 6 0,-3 9 0,-3 5 0,-3 8 0,-3 12 0,-8 6 0,-7-2 0,-6 22 0,-10 7 0,-4-52 0,-11 42 0,-17 33 0,-10 1 0,-8 1 0,-4 1 0,-1-5 0,-1-16 0,6-10 0,0-15 0,12-12 0,6-15 0,29-30 0,0 1 0,0 0 0,0 0 0,0 0 0,0-1 0,0 0 0,-5 2 0,6-3 0,1 0 0,-1 0 0,1 0 0,-1 0 0,1 0 0,-1 0 0,1 0 0,-1-1 0,1 1 0,-1-1 0,1 1 0,-1-1 0,1 1 0,0-1 0,-3-1 0,-20-15 0,5-3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1.283"/>
    </inkml:context>
    <inkml:brush xml:id="br0">
      <inkml:brushProperty name="width" value="0.2" units="cm"/>
      <inkml:brushProperty name="height" value="0.2" units="cm"/>
      <inkml:brushProperty name="color" value="#EEB3A6"/>
      <inkml:brushProperty name="inkEffects" value="rosegold"/>
      <inkml:brushProperty name="anchorX" value="1750.12073"/>
      <inkml:brushProperty name="anchorY" value="-2199.97827"/>
      <inkml:brushProperty name="scaleFactor" value="0.5"/>
    </inkml:brush>
  </inkml:definitions>
  <inkml:trace contextRef="#ctx0" brushRef="#br0">0 0 24575,'0'0'0,"9"9"0,9 14 0,3 4 0,4 8 0,2 7 0,1 5 0,0-7 0,-6-4 0,-5-9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1.767"/>
    </inkml:context>
    <inkml:brush xml:id="br0">
      <inkml:brushProperty name="width" value="0.2" units="cm"/>
      <inkml:brushProperty name="height" value="0.2" units="cm"/>
      <inkml:brushProperty name="color" value="#EEB3A6"/>
      <inkml:brushProperty name="inkEffects" value="rosegold"/>
      <inkml:brushProperty name="anchorX" value="539.36761"/>
      <inkml:brushProperty name="anchorY" value="-3501.59546"/>
      <inkml:brushProperty name="scaleFactor" value="0.5"/>
    </inkml:brush>
  </inkml:definitions>
  <inkml:trace contextRef="#ctx0" brushRef="#br0">1 1 24575,'0'0'0,"4"0"0,8 10 0,3 17 0,0 15 0,4 41 0,1 43 0,-3 24 0,-3 36 0,-5 28 0,-3 27-922,-3 6 1185,-2-2-394,-2-12 131,1-24 0,-1-29 0,0-32 0,1-37 0,-1-31 0,1-26 0,0-27 0,0-26 0,0-7 0,0-10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2.080"/>
    </inkml:context>
    <inkml:brush xml:id="br0">
      <inkml:brushProperty name="width" value="0.2" units="cm"/>
      <inkml:brushProperty name="height" value="0.2" units="cm"/>
      <inkml:brushProperty name="color" value="#EEB3A6"/>
      <inkml:brushProperty name="inkEffects" value="rosegold"/>
      <inkml:brushProperty name="anchorX" value="-607.61151"/>
      <inkml:brushProperty name="anchorY" value="-7109.60889"/>
      <inkml:brushProperty name="scaleFactor" value="0.5"/>
    </inkml:brush>
  </inkml:definitions>
  <inkml:trace contextRef="#ctx0" brushRef="#br0">0 1 24575,'0'0'0,"14"0"0,9 5 0,4 0 0,2 6 0,1 9 0,-5 10 0,-7 3 0,-6-4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2.570"/>
    </inkml:context>
    <inkml:brush xml:id="br0">
      <inkml:brushProperty name="width" value="0.2" units="cm"/>
      <inkml:brushProperty name="height" value="0.2" units="cm"/>
      <inkml:brushProperty name="color" value="#EEB3A6"/>
      <inkml:brushProperty name="inkEffects" value="rosegold"/>
      <inkml:brushProperty name="anchorX" value="-1801.43542"/>
      <inkml:brushProperty name="anchorY" value="-8259.18848"/>
      <inkml:brushProperty name="scaleFactor" value="0.5"/>
    </inkml:brush>
  </inkml:definitions>
  <inkml:trace contextRef="#ctx0" brushRef="#br0">1 1 24575,'0'0'0,"13"4"0,16 8 0,8-2 0,3 0 0,5-2 0,3-3 0,-3-2 0,7-2 0,-5 0 0,2-6 0,-6-6 0,-9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1.781"/>
    </inkml:context>
    <inkml:brush xml:id="br0">
      <inkml:brushProperty name="width" value="0.2" units="cm"/>
      <inkml:brushProperty name="height" value="0.2" units="cm"/>
      <inkml:brushProperty name="color" value="#EEB3A6"/>
      <inkml:brushProperty name="inkEffects" value="rosegold"/>
      <inkml:brushProperty name="anchorX" value="-16746.31055"/>
      <inkml:brushProperty name="anchorY" value="-5101.33691"/>
      <inkml:brushProperty name="scaleFactor" value="0.5"/>
    </inkml:brush>
  </inkml:definitions>
  <inkml:trace contextRef="#ctx0" brushRef="#br0">1 675 24575,'0'0'0,"0"-5"0,0-6 0,10-5 0,6 1 0,16-4 0,9-1 0,12-7 0,16-13 0,12-2 0,0-4 0,-3-3 0,-6-2 0,-6 9 0,-11 6 0,-5-1 0,-2 3 0,-5 7 0,-1 3 0,2 2 0,12 4 0,8-4 0,-9-2 0,-6-2 0,-12 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024"/>
    </inkml:context>
    <inkml:brush xml:id="br0">
      <inkml:brushProperty name="width" value="0.2" units="cm"/>
      <inkml:brushProperty name="height" value="0.2" units="cm"/>
      <inkml:brushProperty name="color" value="#EEB3A6"/>
      <inkml:brushProperty name="inkEffects" value="rosegold"/>
      <inkml:brushProperty name="anchorX" value="-3299.65405"/>
      <inkml:brushProperty name="anchorY" value="-9301.89844"/>
      <inkml:brushProperty name="scaleFactor" value="0.5"/>
    </inkml:brush>
  </inkml:definitions>
  <inkml:trace contextRef="#ctx0" brushRef="#br0">407 1 24575,'0'0'0,"0"4"0,-5 8 0,-5 14 0,-6 16 0,-10 9 0,-3 10 0,-13 12 0,-5 12 0,1 3 0,2-4 0,0-7 0,4-12 0,9-8 0,8-9 0,24-46 0,-2 2 0,0-1 0,0 0 0,1 0 0,-1 1 0,1-1 0,0 1 0,0 4 0,0-7 0,0 1 0,0-1 0,0 1 0,1-1 0,-1 1 0,0-1 0,1 1 0,0-1 0,-1 0 0,1 1 0,0-1 0,0 0 0,-1 0 0,3 2 0,-3-1 0,1-1 0,1 0 0,-1 0 0,0 1 0,1-1 0,-1-1 0,1 1 0,-1 0 0,1 0 0,-1 0 0,3 0 0,37 5 0,8-10 0,12-2 0,9-2 0,-1-4 0,-1-4 0,-3 2 0,-5 2 0,-3-2 0,-2-3 0,-13 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305"/>
    </inkml:context>
    <inkml:brush xml:id="br0">
      <inkml:brushProperty name="width" value="0.2" units="cm"/>
      <inkml:brushProperty name="height" value="0.2" units="cm"/>
      <inkml:brushProperty name="color" value="#EEB3A6"/>
      <inkml:brushProperty name="inkEffects" value="rosegold"/>
      <inkml:brushProperty name="anchorX" value="-4573.6333"/>
      <inkml:brushProperty name="anchorY" value="-11049.71582"/>
      <inkml:brushProperty name="scaleFactor" value="0.5"/>
    </inkml:brush>
  </inkml:definitions>
  <inkml:trace contextRef="#ctx0" brushRef="#br0">54 1 24575,'0'0'0,"0"17"0,0 39 0,0 13 0,0 18 0,0 6 0,0 0 0,0 4 0,0-8 0,0-9 0,0-14 0,-11-19 0,10-45 0,0 0 0,0 0 0,0 0 0,0 0 0,0 0 0,-1 0 0,1-1 0,0 1 0,-1 0 0,0-1 0,1 1 0,-1-1 0,-2 2 0,4 0 0,-2-2 0,1 0 0,-1 0 0,0 0 0,1 0 0,-1 0 0,0 0 0,0-1 0,0 1 0,0-1 0,-2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3.779"/>
    </inkml:context>
    <inkml:brush xml:id="br0">
      <inkml:brushProperty name="width" value="0.2" units="cm"/>
      <inkml:brushProperty name="height" value="0.2" units="cm"/>
      <inkml:brushProperty name="color" value="#EEB3A6"/>
      <inkml:brushProperty name="inkEffects" value="rosegold"/>
      <inkml:brushProperty name="anchorX" value="-3504.11182"/>
      <inkml:brushProperty name="anchorY" value="-10866.54199"/>
      <inkml:brushProperty name="scaleFactor" value="0.5"/>
    </inkml:brush>
  </inkml:definitions>
  <inkml:trace contextRef="#ctx0" brushRef="#br0">1 31 24575,'0'0'0,"4"0"0,8 0 0,9 0 0,5 0 0,8 0 0,2 0 0,4 0 0,4 0 0,4 0 0,2 0 0,-4 0 0,2 0 0,-6 0 0,-4 0 0,-4 0 0,-4 0 0,-2-5 0,-1-1 0,-6-4 0,-7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4.638"/>
    </inkml:context>
    <inkml:brush xml:id="br0">
      <inkml:brushProperty name="width" value="0.2" units="cm"/>
      <inkml:brushProperty name="height" value="0.2" units="cm"/>
      <inkml:brushProperty name="color" value="#EEB3A6"/>
      <inkml:brushProperty name="inkEffects" value="rosegold"/>
      <inkml:brushProperty name="anchorX" value="-5163.74951"/>
      <inkml:brushProperty name="anchorY" value="-11851.77832"/>
      <inkml:brushProperty name="scaleFactor" value="0.5"/>
    </inkml:brush>
  </inkml:definitions>
  <inkml:trace contextRef="#ctx0" brushRef="#br0">1108 1 24575,'0'0'0,"-4"9"0,-8 19 0,1 9 0,1 25 0,3 16 0,-4 29 0,-8 15 0,-4 16 0,-8 5 0,3-10 0,-1-11 0,-3-25 0,0-22 0,1-19 0,0-21 0,28-33 0,0 0 0,1-1 0,-1 1 0,1-1 0,-1 1 0,0-1 0,0 0 0,0 0 0,0 0 0,-3 0 0,3 0 0,0-1 0,0 1 0,0-1 0,0 0 0,1 0 0,-1-1 0,0 1 0,0-1 0,-5-1 0,-24-6 0,-4-4 0,-9-5 0,-5 3 0,-8 2 0,-12 4 0,-11 3 0,-5 2 0,3 2 0,7 1 0,7 0 0,32 1 0,31-1 0,8 0 0,39 1 0,24-1 0,29 6 0,17 4 0,13 1 0,13-1 0,-7-2 0,1-3 0,4-1 0,-11-3 0,-10 0 0,-12-1 0,-20-1 0,-13 1 0,-15-1 0,-11 1 0,-10 0 0,1-6 0,-4 1 0,-1-6 0,10-9 0,-2-5 0,0-3 0,4-6 0,-9 5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5.107"/>
    </inkml:context>
    <inkml:brush xml:id="br0">
      <inkml:brushProperty name="width" value="0.2" units="cm"/>
      <inkml:brushProperty name="height" value="0.2" units="cm"/>
      <inkml:brushProperty name="color" value="#EEB3A6"/>
      <inkml:brushProperty name="inkEffects" value="rosegold"/>
      <inkml:brushProperty name="anchorX" value="-6941.56641"/>
      <inkml:brushProperty name="anchorY" value="-13940.55469"/>
      <inkml:brushProperty name="scaleFactor" value="0.5"/>
    </inkml:brush>
  </inkml:definitions>
  <inkml:trace contextRef="#ctx0" brushRef="#br0">27 0 24575,'0'0'0,"0"5"0,0 17 0,0 20 0,0 26 0,0 18 0,0 7 0,0 3 0,-5 8 0,-6-9 0,1-19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5.654"/>
    </inkml:context>
    <inkml:brush xml:id="br0">
      <inkml:brushProperty name="width" value="0.2" units="cm"/>
      <inkml:brushProperty name="height" value="0.2" units="cm"/>
      <inkml:brushProperty name="color" value="#EEB3A6"/>
      <inkml:brushProperty name="inkEffects" value="rosegold"/>
      <inkml:brushProperty name="anchorX" value="-5899.18506"/>
      <inkml:brushProperty name="anchorY" value="-13611.51855"/>
      <inkml:brushProperty name="scaleFactor" value="0.5"/>
    </inkml:brush>
  </inkml:definitions>
  <inkml:trace contextRef="#ctx0" brushRef="#br0">783 1 24575,'0'0'0,"8"13"0,10 21 0,3 20 0,-2 23 0,8 36 0,1 32 0,-5 16 0,-4 26 0,-7 22 0,-15 11 0,-9 9-834,-8-5 1073,-16-8-359,-2-9 120,-2-15 0,2-16 0,3-22 0,4-28 0,6-30 0,19-82 0,1 1 0,-11 20 0,14-35 0,1 2 0,0-1 0,0 1 0,0 0 0,-1-1 0,1 1 0,0-1 0,-1 0 0,1 1 0,-1-1 0,0 0 0,1 0 0,-1 0 0,0 0 0,0 0 0,0-1 0,1 1 0,-4 0 0,1 0 0,2-1 0,-1 0 0,0-1 0,1 1 0,-1 0 0,1-1 0,-1 0 0,1 0 0,-1 1 0,1-2 0,-1 1 0,1 0 0,0 0 0,-5-4 0,-3-2 209,0 0-1,1-2 1,-15-15-1,-50-55-446,-7-18 357,-6-6-119,0 0 0,11 9 0,7 17 0,18 21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6.311"/>
    </inkml:context>
    <inkml:brush xml:id="br0">
      <inkml:brushProperty name="width" value="0.2" units="cm"/>
      <inkml:brushProperty name="height" value="0.2" units="cm"/>
      <inkml:brushProperty name="color" value="#EEB3A6"/>
      <inkml:brushProperty name="inkEffects" value="rosegold"/>
      <inkml:brushProperty name="anchorX" value="-4100.64404"/>
      <inkml:brushProperty name="anchorY" value="-14845.80957"/>
      <inkml:brushProperty name="scaleFactor" value="0.5"/>
    </inkml:brush>
  </inkml:definitions>
  <inkml:trace contextRef="#ctx0" brushRef="#br0">0 1 24575,'0'0'0,"0"9"0,0 13 0,0 15 0,0 25 0,0 22 0,0 20 0,0 13 0,0 11 0,0-1 0,0-3 0,0-14 0,0-12 0,0-19 0,0-39 0,0-20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6.904"/>
    </inkml:context>
    <inkml:brush xml:id="br0">
      <inkml:brushProperty name="width" value="0.2" units="cm"/>
      <inkml:brushProperty name="height" value="0.2" units="cm"/>
      <inkml:brushProperty name="color" value="#EEB3A6"/>
      <inkml:brushProperty name="inkEffects" value="rosegold"/>
      <inkml:brushProperty name="anchorX" value="-5116.64404"/>
      <inkml:brushProperty name="anchorY" value="-17023.08594"/>
      <inkml:brushProperty name="scaleFactor" value="0.5"/>
    </inkml:brush>
  </inkml:definitions>
  <inkml:trace contextRef="#ctx0" brushRef="#br0">1 28 24575,'0'0'0,"4"-5"0,18-1 0,5 1 0,9 0 0,7 2 0,0 1 0,8 1 0,13 1 0,1 0 0,1 0 0,-2 0 0,2 0 0,-3 0 0,-2 6 0,2 4 0,-1 6 0,-3-1 0,4 3 0,-8 2 0,-1 3 0,-2 6 0,-6-3 0,-6-1 0,-5 11 0,2 6 0,-4 10 0,-1 14 0,-2 13 0,-7 11 0,-7 13 0,-5 11 0,-6 7 0,-2 7 0,-3 3 0,-1-9 0,0-4 0,-1-17 0,1-20 0,1-18 0,-6-21 0,6-42 0,0 1 0,-1-1 0,1 1 0,0 0 0,0 0 0,-1 0 0,1-1 0,0 1 0,-1 0 0,1 0 0,0-1 0,-1 1 0,1 0 0,-1-1 0,0 1 0,1-1 0,-1 1 0,1 0 0,-1-1 0,0 1 0,-1 0 0,1-3 0,0 1 0,0 1 0,0-1 0,0 0 0,0 0 0,0 1 0,0-1 0,0 0 0,0 0 0,0 0 0,0 0 0,1 0 0,-1 0 0,0-1 0,1 1 0,-1 0 0,0-1 0,-14-27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7.552"/>
    </inkml:context>
    <inkml:brush xml:id="br0">
      <inkml:brushProperty name="width" value="0.2" units="cm"/>
      <inkml:brushProperty name="height" value="0.2" units="cm"/>
      <inkml:brushProperty name="color" value="#EEB3A6"/>
      <inkml:brushProperty name="inkEffects" value="rosegold"/>
      <inkml:brushProperty name="anchorX" value="-7473.82031"/>
      <inkml:brushProperty name="anchorY" value="-19656.78906"/>
      <inkml:brushProperty name="scaleFactor" value="0.5"/>
    </inkml:brush>
  </inkml:definitions>
  <inkml:trace contextRef="#ctx0" brushRef="#br0">402 1 24575,'0'0'0,"0"4"0,0 28 0,0 27 0,0 36 0,0 26 0,-5 36 0,-17 18 0,-4 13 0,-6 0 0,0-21 0,0-17 0,-4-22 0,1-20 0,1-19 0,3-15 0,1-17 0,2-17 0,6-11 0,1-11 0,5-8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3:37.927"/>
    </inkml:context>
    <inkml:brush xml:id="br0">
      <inkml:brushProperty name="width" value="0.2" units="cm"/>
      <inkml:brushProperty name="height" value="0.2" units="cm"/>
      <inkml:brushProperty name="color" value="#EEB3A6"/>
      <inkml:brushProperty name="inkEffects" value="rosegold"/>
      <inkml:brushProperty name="anchorX" value="-6056.47559"/>
      <inkml:brushProperty name="anchorY" value="-20530.14844"/>
      <inkml:brushProperty name="scaleFactor" value="0.5"/>
    </inkml:brush>
  </inkml:definitions>
  <inkml:trace contextRef="#ctx0" brushRef="#br0">1 1 24575,'0'0'0,"4"4"0,7 13 0,5 15 0,5 10 0,7 7 0,3 10 0,-4 7 0,-1 6 0,-1-7 0,0-7 0,0-11 0,-5-12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210"/>
    </inkml:context>
    <inkml:brush xml:id="br0">
      <inkml:brushProperty name="width" value="0.2" units="cm"/>
      <inkml:brushProperty name="height" value="0.2" units="cm"/>
      <inkml:brushProperty name="color" value="#EEB3A6"/>
      <inkml:brushProperty name="inkEffects" value="rosegold"/>
      <inkml:brushProperty name="anchorX" value="-18904.19336"/>
      <inkml:brushProperty name="anchorY" value="-5443.17529"/>
      <inkml:brushProperty name="scaleFactor" value="0.5"/>
    </inkml:brush>
  </inkml:definitions>
  <inkml:trace contextRef="#ctx0" brushRef="#br0">567 1 24575,'0'0'0,"-10"8"0,-7 10 0,-10 14 0,-8 19 0,-8 13 0,-5 10 0,-14 11 0,-2 2 0,5 1 0,6-6 0,4-8 0,6-12 0,11-12 0,15-26 0,9-13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3.372"/>
    </inkml:context>
    <inkml:brush xml:id="br0">
      <inkml:brushProperty name="width" value="0.2" units="cm"/>
      <inkml:brushProperty name="height" value="0.2" units="cm"/>
      <inkml:brushProperty name="color" value="#EEB3A6"/>
      <inkml:brushProperty name="inkEffects" value="rosegold"/>
      <inkml:brushProperty name="anchorX" value="-7332.05957"/>
      <inkml:brushProperty name="anchorY" value="-22091.8125"/>
      <inkml:brushProperty name="scaleFactor" value="0.5"/>
    </inkml:brush>
  </inkml:definitions>
  <inkml:trace contextRef="#ctx0" brushRef="#br0">955 1 24575,'0'0'0,"5"8"0,6 5 0,0 8 0,-1 4 0,-2 13 0,-3 22 0,-2 12 0,-6 24 0,-13 20 0,-16 17 0,-10 7 0,-8 19 0,-9 10 0,-3-2 0,1 0 0,-4-3 0,6-7 0,8-3 0,3-22 0,1-11 0,6-16 0,8-21 0,11-14 0,2-16 0,8-7 0,-2-8 0,-1-1 0,-2 2 0,-4-3 0,-2-1 0,-7 1 0,-1-1 0,-1 2 0,1-1 0,1-8 0,7-2 0,5-8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3.840"/>
    </inkml:context>
    <inkml:brush xml:id="br0">
      <inkml:brushProperty name="width" value="0.2" units="cm"/>
      <inkml:brushProperty name="height" value="0.2" units="cm"/>
      <inkml:brushProperty name="color" value="#EEB3A6"/>
      <inkml:brushProperty name="inkEffects" value="rosegold"/>
      <inkml:brushProperty name="anchorX" value="-5361.60596"/>
      <inkml:brushProperty name="anchorY" value="-23961.68359"/>
      <inkml:brushProperty name="scaleFactor" value="0.5"/>
    </inkml:brush>
  </inkml:definitions>
  <inkml:trace contextRef="#ctx0" brushRef="#br0">1 0 24575,'0'0'0,"4"9"0,13 3 0,4 9 0,0 15 0,7 7 0,0 8 0,-3 3 0,-1 6 0,0-4 0,-1-1 0,-4-7 0,-4-6 0,-1-5 0,2-11 0,2-8 0,-18-19 0,1 1 0,0 0 0,-1 1 0,1-1 0,0 0 0,-1 0 0,1 1 0,0-1 0,0 0 0,-1 0 0,1 0 0,0 0 0,0 0 0,-1 0 0,1 0 0,0 0 0,0 0 0,-1-1 0,1 1 0,1-1 0,10-10 0,2-19 0,-3-1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4.729"/>
    </inkml:context>
    <inkml:brush xml:id="br0">
      <inkml:brushProperty name="width" value="0.2" units="cm"/>
      <inkml:brushProperty name="height" value="0.2" units="cm"/>
      <inkml:brushProperty name="color" value="#EEB3A6"/>
      <inkml:brushProperty name="inkEffects" value="rosegold"/>
      <inkml:brushProperty name="anchorX" value="-6728.31787"/>
      <inkml:brushProperty name="anchorY" value="-25472.4375"/>
      <inkml:brushProperty name="scaleFactor" value="0.5"/>
    </inkml:brush>
  </inkml:definitions>
  <inkml:trace contextRef="#ctx0" brushRef="#br0">560 1 24575,'0'0'0,"0"13"0,0 26 0,0 15 0,0 33 0,0 21 0,0 14 0,0 21 0,0 14 0,0 18 0,-6 8 0,-4 5 0,-6-3 0,-5-11 0,-3-17 0,-6-17 0,-3-14 0,1-17 0,-5-17 0,1-10 0,2-11 0,2-8 0,7-6 0,2-9 0,1-7 0,0-7 0,-1-4 0,0 3 0,-2 3 0,0-1 0,4 0 0,0-3 0,5-17 0,18-16 0,-2 1 0,0 0 0,-1 0 0,1 0 0,0 0 0,0 0 0,0 0 0,0 0 0,-1 0 0,1 0 0,0 0 0,0 0 0,0 0 0,0 0 0,-1 0 0,1 0 0,0-1 0,0 1 0,0 0 0,0 0 0,0 0 0,-1 0 0,1 0 0,0 0 0,0 0 0,0 0 0,0-1 0,0 1 0,0 0 0,0 0 0,0 0 0,0 0 0,0 0 0,-1-1 0,1 1 0,0 0 0,0 0 0,0 0 0,0 0 0,0-1 0,0 1 0,0 0 0,0 0 0,0 0 0,0 0 0,0-1 0,0 1 0,0 0 0,0 0 0,1 0 0,-1 0 0,0 0 0,0-1 0,0 1 0,0 0 0,0 0 0,0 0 0,0 0 0,0 0 0,0-1 0,1 1 0,-1 0 0,0 0 0,0 0 0,0 0 0,4-16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6:25.199"/>
    </inkml:context>
    <inkml:brush xml:id="br0">
      <inkml:brushProperty name="width" value="0.2" units="cm"/>
      <inkml:brushProperty name="height" value="0.2" units="cm"/>
      <inkml:brushProperty name="color" value="#EEB3A6"/>
      <inkml:brushProperty name="inkEffects" value="rosegold"/>
      <inkml:brushProperty name="anchorX" value="-5158.64941"/>
      <inkml:brushProperty name="anchorY" value="-27296.98438"/>
      <inkml:brushProperty name="scaleFactor" value="0.5"/>
    </inkml:brush>
  </inkml:definitions>
  <inkml:trace contextRef="#ctx0" brushRef="#br0">1 0 24575,'0'0'0,"4"0"0,7 5 0,5 11 0,5 0 0,2 10 0,3 2 0,-4 7 0,-1 5 0,1 11 0,1 8 0,6 9 0,1 0 0,0 3 0,1-7 0,-7-15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3.862"/>
    </inkml:context>
    <inkml:brush xml:id="br0">
      <inkml:brushProperty name="width" value="0.2" units="cm"/>
      <inkml:brushProperty name="height" value="0.2" units="cm"/>
      <inkml:brushProperty name="color" value="#EEB3A6"/>
      <inkml:brushProperty name="inkEffects" value="rosegold"/>
      <inkml:brushProperty name="anchorX" value="-9207.62598"/>
      <inkml:brushProperty name="anchorY" value="-22922.09766"/>
      <inkml:brushProperty name="scaleFactor" value="0.5"/>
    </inkml:brush>
  </inkml:definitions>
  <inkml:trace contextRef="#ctx0" brushRef="#br0">0 0 24575,'0'0'0,"0"5"0,5 1 0,11 5 0,5 9 0,10 5 0,13 8 0,6 1 0,5 6 0,-4 9 0,0 14 0,5 9 0,5 5 0,6 4 0,5 1 0,3 0 0,8-1 0,12 5 0,11 15 0,-1 10 0,-2 10 0,4 6 0,-6 8 0,-10-2 0,-5 6 0,-6-6 0,-2-7 0,-2-1 0,-4-16 0,-6-16 0,-5-14 0,-4-7 0,-8-3 0,-7-5 0,-6 7 0,-10 7 0,1 3 0,4 3 0,1-1 0,-1 5 0,5 4 0,-2-1 0,0-1 0,-3 1 0,-1 4 0,-1-3 0,-7-7 0,-1 1 0,-1 8 0,2-1 0,0 9 0,2-3 0,1 3 0,-5-16 0,-4-10 0,-1-4 0,2-13 0,-4-10 0,-2 2 0,-4-7 0,-3 5 0,4 2 0,-2 6 0,4 7 0,5 0 0,-2-1 0,-1-7 0,-4-4 0,-3-6 0,4 3 0,2 1 0,0 6 0,4-4 0,2 1 0,4-1 0,-3-6 0,2 0 0,0 1 0,-3 0 0,-4-3 0,-4-4 0,-4-5 0,3-4 0,-2-2 0,-1-2 0,-2-1 0,0-1 0,-2 1 0,0-1 0,-1 1 0,-1 0 0,1-1 0,0 1 0,0 6 0,0 5 0,-1 0 0,1 4 0,0-2 0,0 8 0,0-2 0,0-3 0,0-5 0,0-3 0,0-4 0,0-2 0,0-1 0,0-12 0,0-6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5.699"/>
    </inkml:context>
    <inkml:brush xml:id="br0">
      <inkml:brushProperty name="width" value="0.2" units="cm"/>
      <inkml:brushProperty name="height" value="0.2" units="cm"/>
      <inkml:brushProperty name="color" value="#EEB3A6"/>
      <inkml:brushProperty name="inkEffects" value="rosegold"/>
      <inkml:brushProperty name="anchorX" value="-13260.74121"/>
      <inkml:brushProperty name="anchorY" value="-30566.87891"/>
      <inkml:brushProperty name="scaleFactor" value="0.5"/>
    </inkml:brush>
  </inkml:definitions>
  <inkml:trace contextRef="#ctx0" brushRef="#br0">0 0 24575,'0'0'0,"5"14"0,1 10 0,-1 8 0,0 8 0,-2 0 0,-1 5 0,-1 7 0,-1 8 0,0 7 0,5 1 0,6-3 0,-1-3 0,0-13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17:17.090"/>
    </inkml:context>
    <inkml:brush xml:id="br0">
      <inkml:brushProperty name="width" value="0.2" units="cm"/>
      <inkml:brushProperty name="height" value="0.2" units="cm"/>
      <inkml:brushProperty name="color" value="#EEB3A6"/>
      <inkml:brushProperty name="inkEffects" value="rosegold"/>
      <inkml:brushProperty name="anchorX" value="-14339.05957"/>
      <inkml:brushProperty name="anchorY" value="-32200.82227"/>
      <inkml:brushProperty name="scaleFactor" value="0.5"/>
    </inkml:brush>
  </inkml:definitions>
  <inkml:trace contextRef="#ctx0" brushRef="#br0">0 0 24575,'0'0'0,"5"0"0,17 0 0,10 0 0,14 6 0,13 4 0,-1 1 0,11 4 0,5 3 0,-2-2 0,-9-4 0,-4-2 0,-10-5 0,-2-2 0,-7-1 0,-4-2 0,-10-1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0.550"/>
    </inkml:context>
    <inkml:brush xml:id="br0">
      <inkml:brushProperty name="width" value="0.2" units="cm"/>
      <inkml:brushProperty name="height" value="0.2" units="cm"/>
      <inkml:brushProperty name="color" value="#EEB3A6"/>
      <inkml:brushProperty name="inkEffects" value="rosegold"/>
      <inkml:brushProperty name="anchorX" value="-16112.2207"/>
      <inkml:brushProperty name="anchorY" value="-33323.42969"/>
      <inkml:brushProperty name="scaleFactor" value="0.5"/>
    </inkml:brush>
  </inkml:definitions>
  <inkml:trace contextRef="#ctx0" brushRef="#br0">0 1 24575,'0'0'0,"9"4"0,9 2 0,3 0 0,19 3 0,13 5 0,2-2 0,7-1 0,-5-3 0,-1 3 0,-2 2 0,-7-1 0,-11-2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1.051"/>
    </inkml:context>
    <inkml:brush xml:id="br0">
      <inkml:brushProperty name="width" value="0.2" units="cm"/>
      <inkml:brushProperty name="height" value="0.2" units="cm"/>
      <inkml:brushProperty name="color" value="#EEB3A6"/>
      <inkml:brushProperty name="inkEffects" value="rosegold"/>
      <inkml:brushProperty name="anchorX" value="-17636.16992"/>
      <inkml:brushProperty name="anchorY" value="-34455.97266"/>
      <inkml:brushProperty name="scaleFactor" value="0.5"/>
    </inkml:brush>
  </inkml:definitions>
  <inkml:trace contextRef="#ctx0" brushRef="#br0">0 1 24575,'0'0'0,"5"0"0,11 5 0,16 6 0,10-1 0,7 5 0,0-2 0,-4-2 0,0-4 0,-5-2 0,-3-3 0,-9-1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1.933"/>
    </inkml:context>
    <inkml:brush xml:id="br0">
      <inkml:brushProperty name="width" value="0.2" units="cm"/>
      <inkml:brushProperty name="height" value="0.2" units="cm"/>
      <inkml:brushProperty name="color" value="#EEB3A6"/>
      <inkml:brushProperty name="inkEffects" value="rosegold"/>
      <inkml:brushProperty name="anchorX" value="-19039.73828"/>
      <inkml:brushProperty name="anchorY" value="-35552.4375"/>
      <inkml:brushProperty name="scaleFactor" value="0.5"/>
    </inkml:brush>
  </inkml:definitions>
  <inkml:trace contextRef="#ctx0" brushRef="#br0">290 1 24575,'0'0'0,"-4"13"0,-2 21 0,-5 19 0,-3 3 0,-5 4 0,-9-5 0,-2-2 0,-2-7 0,6-6 0,1 0 0,2-9 0,5-3 0,-1-3 0,0-6 0,3-6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592"/>
    </inkml:context>
    <inkml:brush xml:id="br0">
      <inkml:brushProperty name="width" value="0.2" units="cm"/>
      <inkml:brushProperty name="height" value="0.2" units="cm"/>
      <inkml:brushProperty name="color" value="#EEB3A6"/>
      <inkml:brushProperty name="inkEffects" value="rosegold"/>
      <inkml:brushProperty name="anchorX" value="-17322.125"/>
      <inkml:brushProperty name="anchorY" value="-5238.03857"/>
      <inkml:brushProperty name="scaleFactor" value="0.5"/>
    </inkml:brush>
  </inkml:definitions>
  <inkml:trace contextRef="#ctx0" brushRef="#br0">174 1 24575,'0'0'0,"-4"18"0,-2 17 0,-5 23 0,-4 18 0,-4 15 0,-3 5 0,2-11 0,-1 2 0,0-9 0,4-12 0,3-12 0,11-16 0,3-38 0,0 1 0,0 1 0,0-1 0,0 0 0,0 0 0,0 1 0,1-1 0,-1 0 0,0 0 0,1 0 0,-1 0 0,1 0 0,-1 0 0,2 2 0,-2-3 0,1 0 0,-1 1 0,1-1 0,-1 0 0,0 0 0,1 0 0,-1 0 0,1 0 0,-1 0 0,1 0 0,-1 1 0,1-1 0,-1 0 0,0-1 0,1 1 0,-1 0 0,1 0 0,-1 0 0,1 0 0,-1 0 0,1 0 0,-1-1 0,0 1 0,1 0 0,-1 0 0,1 0 0,-1-1 0,0 1 0,1 0 0,0-1 0,18-15 0,11-14 0,6-11 0,8-6 0,-6 5-3823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2.542"/>
    </inkml:context>
    <inkml:brush xml:id="br0">
      <inkml:brushProperty name="width" value="0.2" units="cm"/>
      <inkml:brushProperty name="height" value="0.2" units="cm"/>
      <inkml:brushProperty name="color" value="#EEB3A6"/>
      <inkml:brushProperty name="inkEffects" value="rosegold"/>
      <inkml:brushProperty name="anchorX" value="-17733.59766"/>
      <inkml:brushProperty name="anchorY" value="-35102.65234"/>
      <inkml:brushProperty name="scaleFactor" value="0.5"/>
    </inkml:brush>
  </inkml:definitions>
  <inkml:trace contextRef="#ctx0" brushRef="#br0">1 0 24575,'0'0'0,"4"0"0,8 0 0,3 0 0,16 5 0,4 6 0,1 0 0,5-1 0,-2-2 0,3-3 0,7-2 0,-1-1 0,6-2 0,1 0 0,1 0 0,5-1 0,10 1 0,-1 0 0,4-1 0,2 1 0,-9 0 0,0 5 0,1 1 0,-9-1 0,-7-1 0,-9 0 0,-3-2 0,2-1 0,-4-1 0,-3 0 0,-8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2.996"/>
    </inkml:context>
    <inkml:brush xml:id="br0">
      <inkml:brushProperty name="width" value="0.2" units="cm"/>
      <inkml:brushProperty name="height" value="0.2" units="cm"/>
      <inkml:brushProperty name="color" value="#EEB3A6"/>
      <inkml:brushProperty name="inkEffects" value="rosegold"/>
      <inkml:brushProperty name="anchorX" value="-20156.80078"/>
      <inkml:brushProperty name="anchorY" value="-36198.74609"/>
      <inkml:brushProperty name="scaleFactor" value="0.5"/>
    </inkml:brush>
  </inkml:definitions>
  <inkml:trace contextRef="#ctx0" brushRef="#br0">708 0 24575,'0'0'0,"-9"9"0,-8 14 0,-10 9 0,-8 8 0,-8 7 0,-5 5 0,2-4 0,-2-4 0,-1-1 0,-6-3 0,5-5 0,-2-3 0,1-7 0,5-9 0,5-5 0,6-6 0,3-3 0,9-2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3.558"/>
    </inkml:context>
    <inkml:brush xml:id="br0">
      <inkml:brushProperty name="width" value="0.2" units="cm"/>
      <inkml:brushProperty name="height" value="0.2" units="cm"/>
      <inkml:brushProperty name="color" value="#EEB3A6"/>
      <inkml:brushProperty name="inkEffects" value="rosegold"/>
      <inkml:brushProperty name="anchorX" value="-18433.05273"/>
      <inkml:brushProperty name="anchorY" value="-35686.30078"/>
      <inkml:brushProperty name="scaleFactor" value="0.5"/>
    </inkml:brush>
  </inkml:definitions>
  <inkml:trace contextRef="#ctx0" brushRef="#br0">202 0 24575,'0'0'0,"5"0"0,11 0 0,1 16 0,-7 16 0,-9 15 0,-9 4 0,-12 9 0,-6 11 0,1 6 0,-6-1 0,0-10 0,5-5 0,2 0 0,0-8 0,6-2 0,4-6 0,11-6 0,5-38 0,-2 2 0,1-1 0,-1 0 0,1 0 0,0 0 0,0 0 0,0 0 0,0 0 0,0 0 0,1 0 0,-1 0 0,3 2 0,-1-1 0,0-1 0,0 0 0,0 0 0,1 0 0,-1 0 0,0 0 0,1-1 0,5 2 0,-1-1 0,0 0 0,0-1 0,0 0 0,12 0 0,-7-3 0,0 1 0,26-6 0,40-8 0,11-6 0,2-3 0,-5-2 0,-19 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3.996"/>
    </inkml:context>
    <inkml:brush xml:id="br0">
      <inkml:brushProperty name="width" value="0.2" units="cm"/>
      <inkml:brushProperty name="height" value="0.2" units="cm"/>
      <inkml:brushProperty name="color" value="#EEB3A6"/>
      <inkml:brushProperty name="inkEffects" value="rosegold"/>
      <inkml:brushProperty name="anchorX" value="-19832.16992"/>
      <inkml:brushProperty name="anchorY" value="-37443.67969"/>
      <inkml:brushProperty name="scaleFactor" value="0.5"/>
    </inkml:brush>
  </inkml:definitions>
  <inkml:trace contextRef="#ctx0" brushRef="#br0">447 0 24575,'0'0'0,"-4"0"0,-8 0 0,-9 0 0,-5 0 0,-8 0 0,-12 0 0,0 0 0,-9 0 0,-12 0 0,-6 0 0,10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4.527"/>
    </inkml:context>
    <inkml:brush xml:id="br0">
      <inkml:brushProperty name="width" value="0.2" units="cm"/>
      <inkml:brushProperty name="height" value="0.2" units="cm"/>
      <inkml:brushProperty name="color" value="#EEB3A6"/>
      <inkml:brushProperty name="inkEffects" value="rosegold"/>
      <inkml:brushProperty name="anchorX" value="-18369.13867"/>
      <inkml:brushProperty name="anchorY" value="-36427.67969"/>
      <inkml:brushProperty name="scaleFactor" value="0.5"/>
    </inkml:brush>
  </inkml:definitions>
  <inkml:trace contextRef="#ctx0" brushRef="#br0">0 0 24575,'0'0'0,"9"9"0,9 14 0,8 14 0,9 14 0,8 7 0,10 9 0,4-1 0,2-1 0,15 2 0,0-2 0,-2-4 0,1-2 0,6-3 0,1-2 0,-9-6 0,0-11 0,-1-1 0,-3-5 0,-10-7 0,-8-7 0,-9-7 0,-1-4 0,1-4 0,7-7 0,15-12 0,12-11 0,18-10 0,-12 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184"/>
    </inkml:context>
    <inkml:brush xml:id="br0">
      <inkml:brushProperty name="width" value="0.2" units="cm"/>
      <inkml:brushProperty name="height" value="0.2" units="cm"/>
      <inkml:brushProperty name="color" value="#EEB3A6"/>
      <inkml:brushProperty name="inkEffects" value="rosegold"/>
      <inkml:brushProperty name="anchorX" value="-20995.85742"/>
      <inkml:brushProperty name="anchorY" value="-38270.28125"/>
      <inkml:brushProperty name="scaleFactor" value="0.5"/>
    </inkml:brush>
  </inkml:definitions>
  <inkml:trace contextRef="#ctx0" brushRef="#br0">1 153 24575,'0'0'0,"9"0"0,14 5 0,14 6 0,14 5 0,12-1 0,4-2 0,4-3 0,9-3 0,8-4 0,-10-1 0,0-2 0,-12 0 0,-1-6 0,-10 0 0,-9 0 0,-2-4 0,0-9 0,0-5 0,-7-3 0,-5-1 0,-3-1 0,-2 0 0,-7 1 0,-6 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574"/>
    </inkml:context>
    <inkml:brush xml:id="br0">
      <inkml:brushProperty name="width" value="0.2" units="cm"/>
      <inkml:brushProperty name="height" value="0.2" units="cm"/>
      <inkml:brushProperty name="color" value="#EEB3A6"/>
      <inkml:brushProperty name="inkEffects" value="rosegold"/>
      <inkml:brushProperty name="anchorX" value="-23180.10547"/>
      <inkml:brushProperty name="anchorY" value="-39133.97656"/>
      <inkml:brushProperty name="scaleFactor" value="0.5"/>
    </inkml:brush>
  </inkml:definitions>
  <inkml:trace contextRef="#ctx0" brushRef="#br0">494 1 24575,'0'0'0,"0"13"0,-11 16 0,-10 13 0,-11 14 0,-9 16 0,-6 7 0,-5 4 0,-1-3 0,4-6 0,5-7 0,6-5 0,4-10 0,10-9 0,2-7 0,7-5 0,5-9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5.902"/>
    </inkml:context>
    <inkml:brush xml:id="br0">
      <inkml:brushProperty name="width" value="0.2" units="cm"/>
      <inkml:brushProperty name="height" value="0.2" units="cm"/>
      <inkml:brushProperty name="color" value="#EEB3A6"/>
      <inkml:brushProperty name="inkEffects" value="rosegold"/>
      <inkml:brushProperty name="anchorX" value="-21671.39063"/>
      <inkml:brushProperty name="anchorY" value="-38959.48438"/>
      <inkml:brushProperty name="scaleFactor" value="0.5"/>
    </inkml:brush>
  </inkml:definitions>
  <inkml:trace contextRef="#ctx0" brushRef="#br0">1 0 24575,'0'0'0,"8"9"0,15 14 0,-1 9 0,3 3 0,6 12 0,6 5 0,5 2 0,-5-4 0,-8-5 0,-9-6 0,-12-10 0,-8-29 0,0 1 0,0-1 0,0 1 0,0 0 0,0-1 0,0 1 0,0 0 0,0-1 0,0 1 0,-1 0 0,1 0 0,0-1 0,0 1 0,0-1 0,-1 1 0,1 0 0,0-1 0,-1 1 0,1-1 0,-1 1 0,0 0 0,1 0 0,0-1 0,-1 0 0,0 0 0,1 1 0,-1-1 0,1 0 0,-1 0 0,0 0 0,1 0 0,-1 1 0,0-1 0,1 0 0,-1 0 0,1 0 0,-1-1 0,0 1 0,1 0 0,-1 0 0,1 0 0,-1 0 0,-1-1 0,-13-4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6.486"/>
    </inkml:context>
    <inkml:brush xml:id="br0">
      <inkml:brushProperty name="width" value="0.2" units="cm"/>
      <inkml:brushProperty name="height" value="0.2" units="cm"/>
      <inkml:brushProperty name="color" value="#EEB3A6"/>
      <inkml:brushProperty name="inkEffects" value="rosegold"/>
      <inkml:brushProperty name="anchorX" value="-22935.74609"/>
      <inkml:brushProperty name="anchorY" value="-40399.93359"/>
      <inkml:brushProperty name="scaleFactor" value="0.5"/>
    </inkml:brush>
  </inkml:definitions>
  <inkml:trace contextRef="#ctx0" brushRef="#br0">11 1 24575,'0'0'0,"0"8"0,0 10 0,0 3 0,0 4 0,0 2 0,-5 6 0,-1-5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7.378"/>
    </inkml:context>
    <inkml:brush xml:id="br0">
      <inkml:brushProperty name="width" value="0.2" units="cm"/>
      <inkml:brushProperty name="height" value="0.2" units="cm"/>
      <inkml:brushProperty name="color" value="#EEB3A6"/>
      <inkml:brushProperty name="inkEffects" value="rosegold"/>
      <inkml:brushProperty name="anchorX" value="-21909.21484"/>
      <inkml:brushProperty name="anchorY" value="-39544.16016"/>
      <inkml:brushProperty name="scaleFactor" value="0.5"/>
    </inkml:brush>
  </inkml:definitions>
  <inkml:trace contextRef="#ctx0" brushRef="#br0">1 1 24575,'0'0'0,"4"0"0,7 5 0,5 11 0,4 6 0,4 3 0,-4 3 0,-4 12 0,-5-1 0,-9 5 0,-9 3 0,-8 3 0,0-4 0,1-4 0,4-6 0,8-3 0,3 1 0,7-1 0,12 4 0,10 3 0,4 5 0,-4-3 0,-7-2 0,-6 1 0,-12-3 0,-11-9 0,-8-7 0,-1-4 0,11-5 0,6-12 0,-1 0 0,-1-1 0,1 1 0,-1-1 0,1 1 0,0-1 0,-1 1 0,1-1 0,0 1 0,-1-1 0,1 1 0,0-1 0,-1 0 0,1 1 0,0-1 0,0 0 0,0 0 0,1 0 0,38 5 0,28-3 0,34 4 0,34 4 0,9 0 0,27 9 0,4 9 0,6 4 0,-7 1 0,-15-1 0,-16-1 0,-15-1 0,-27-6 0,-9-2 0,-15-1 0,-15-5 0,-14-9 0,-10-9 0,-35 0 0,-1 1 0,0 0 0,0-1 0,0 1 0,0-1 0,0 0 0,0 0 0,3-2 0,16-15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2.952"/>
    </inkml:context>
    <inkml:brush xml:id="br0">
      <inkml:brushProperty name="width" value="0.2" units="cm"/>
      <inkml:brushProperty name="height" value="0.2" units="cm"/>
      <inkml:brushProperty name="color" value="#EEB3A6"/>
      <inkml:brushProperty name="inkEffects" value="rosegold"/>
      <inkml:brushProperty name="anchorX" value="-18351.02734"/>
      <inkml:brushProperty name="anchorY" value="-6876.20654"/>
      <inkml:brushProperty name="scaleFactor" value="0.5"/>
    </inkml:brush>
  </inkml:definitions>
  <inkml:trace contextRef="#ctx0" brushRef="#br0">195 1 24575,'0'0'0,"0"9"0,-5 13 0,-11 10 0,-5 9 0,-5 6 0,-2-1 0,-1 2 0,0-4 0,6-5 0,6-9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050"/>
    </inkml:context>
    <inkml:brush xml:id="br0">
      <inkml:brushProperty name="width" value="0.2" units="cm"/>
      <inkml:brushProperty name="height" value="0.2" units="cm"/>
      <inkml:brushProperty name="color" value="#EEB3A6"/>
      <inkml:brushProperty name="inkEffects" value="rosegold"/>
      <inkml:brushProperty name="anchorX" value="-25237.49414"/>
      <inkml:brushProperty name="anchorY" value="-41763.03516"/>
      <inkml:brushProperty name="scaleFactor" value="0.5"/>
    </inkml:brush>
  </inkml:definitions>
  <inkml:trace contextRef="#ctx0" brushRef="#br0">357 1 24575,'0'0'0,"-9"0"0,-14 5 0,-14 11 0,-9 11 0,-7 9 0,-8 3 0,-1 0 0,16-8 0,46-29 0,-2-1 0,0 1 0,1 0 0,-1 0 0,0 0 0,1 0 0,-1 0 0,1 0 0,0 0 0,0 0 0,-2 5 0,2-7 0,1 1 0,0 0 0,0 0 0,0-1 0,0 1 0,0 0 0,0 0 0,0 0 0,0 0 0,0-1 0,0 1 0,0 0 0,0 0 0,1 0 0,-1-1 0,0 1 0,1 0 0,-1-1 0,1 1 0,-1 0 0,0 0 0,1-1 0,0 1 0,-1-1 0,1 1 0,0 0 0,-1 1 0,2-1 0,-1 1 0,1-1 0,0 0 0,0 0 0,-1 0 0,1 0 0,0 0 0,0 0 0,3 1 0,42 11 0,19 1 0,17-2 0,7 3 0,-8-3 0,-8-3 0,-12-2 0,-7-3 0,-10-2 0,-7-1 0,-6-2 0,-3 1 0,-3-1 0,-1 1 0,-6-1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363"/>
    </inkml:context>
    <inkml:brush xml:id="br0">
      <inkml:brushProperty name="width" value="0.2" units="cm"/>
      <inkml:brushProperty name="height" value="0.2" units="cm"/>
      <inkml:brushProperty name="color" value="#EEB3A6"/>
      <inkml:brushProperty name="inkEffects" value="rosegold"/>
      <inkml:brushProperty name="anchorX" value="-26698.94141"/>
      <inkml:brushProperty name="anchorY" value="-43120.96484"/>
      <inkml:brushProperty name="scaleFactor" value="0.5"/>
    </inkml:brush>
  </inkml:definitions>
  <inkml:trace contextRef="#ctx0" brushRef="#br0">48 1 24575,'0'0'0,"0"9"0,0 18 0,0 11 0,0 8 0,0 10 0,0-1 0,0 1 0,0-2 0,0 0 0,-5-11 0,2-39 0,1 0 0,1 0 0,-1 0 0,0 0 0,0 0 0,-1 0 0,-3 4 0,-16 18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8.863"/>
    </inkml:context>
    <inkml:brush xml:id="br0">
      <inkml:brushProperty name="width" value="0.2" units="cm"/>
      <inkml:brushProperty name="height" value="0.2" units="cm"/>
      <inkml:brushProperty name="color" value="#EEB3A6"/>
      <inkml:brushProperty name="inkEffects" value="rosegold"/>
      <inkml:brushProperty name="anchorX" value="-25634.99023"/>
      <inkml:brushProperty name="anchorY" value="-42605.33594"/>
      <inkml:brushProperty name="scaleFactor" value="0.5"/>
    </inkml:brush>
  </inkml:definitions>
  <inkml:trace contextRef="#ctx0" brushRef="#br0">72 0 24575,'0'0'0,"0"9"0,0 14 0,0 9 0,0 4 0,-6 11 0,-5 4 0,0-2 0,2 6 0,1-4 0,3 0 0,1-6 0,-2-5 0,0-21 0,1-10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9.457"/>
    </inkml:context>
    <inkml:brush xml:id="br0">
      <inkml:brushProperty name="width" value="0.2" units="cm"/>
      <inkml:brushProperty name="height" value="0.2" units="cm"/>
      <inkml:brushProperty name="color" value="#EEB3A6"/>
      <inkml:brushProperty name="inkEffects" value="rosegold"/>
      <inkml:brushProperty name="anchorX" value="-24547.91992"/>
      <inkml:brushProperty name="anchorY" value="-42106.33984"/>
      <inkml:brushProperty name="scaleFactor" value="0.5"/>
    </inkml:brush>
  </inkml:definitions>
  <inkml:trace contextRef="#ctx0" brushRef="#br0">1 0 24575,'0'0'0,"4"0"0,7 0 0,5 0 0,5 0 0,8 0 0,7 0 0,7 0 0,-6 5 0,3 6 0,2 10 0,3 10 0,-3 3 0,-3-4 0,1-1 0,-3 4 0,-2 3 0,-3 6 0,-8 3 0,-7 4 0,-6-3 0,-1-4 0,-2 1 0,-8 5 0,-7 3 0,-2 8 0,-11 0 0,-8-4 0,-5-7 0,5-7 0,-5-6 0,1-5 0,-4-3 0,0-1 0,3-6 0,1-11 0,29-10 0,0 1 0,1 0 0,-1 0 0,0-1 0,1 1 0,-1-1 0,1 1 0,-1-1 0,-3-2 0,-18-8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5:59.801"/>
    </inkml:context>
    <inkml:brush xml:id="br0">
      <inkml:brushProperty name="width" value="0.2" units="cm"/>
      <inkml:brushProperty name="height" value="0.2" units="cm"/>
      <inkml:brushProperty name="color" value="#EEB3A6"/>
      <inkml:brushProperty name="inkEffects" value="rosegold"/>
      <inkml:brushProperty name="anchorX" value="-25802.47266"/>
      <inkml:brushProperty name="anchorY" value="-44108.84375"/>
      <inkml:brushProperty name="scaleFactor" value="0.5"/>
    </inkml:brush>
  </inkml:definitions>
  <inkml:trace contextRef="#ctx0" brushRef="#br0">1 0 24575,'0'0'0,"17"5"0,13 11 0,8 5 0,6 0 0,10 1 0,-1 2 0,1 0 0,-6-4 0,-6-5 0,-6-5 0,-9-4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0.357"/>
    </inkml:context>
    <inkml:brush xml:id="br0">
      <inkml:brushProperty name="width" value="0.2" units="cm"/>
      <inkml:brushProperty name="height" value="0.2" units="cm"/>
      <inkml:brushProperty name="color" value="#EEB3A6"/>
      <inkml:brushProperty name="inkEffects" value="rosegold"/>
      <inkml:brushProperty name="anchorX" value="-27262.25391"/>
      <inkml:brushProperty name="anchorY" value="-45308.89453"/>
      <inkml:brushProperty name="scaleFactor" value="0.5"/>
    </inkml:brush>
  </inkml:definitions>
  <inkml:trace contextRef="#ctx0" brushRef="#br0">1 51 24575,'0'0'0,"4"4"0,13 7 0,9 5 0,5-1 0,8-2 0,-1-3 0,-1-4 0,4-2 0,6-3 0,10 0 0,-3-12 0,-10-6 0,-6 1 0,-6-9 0,1-8 0,-7 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0.935"/>
    </inkml:context>
    <inkml:brush xml:id="br0">
      <inkml:brushProperty name="width" value="0.2" units="cm"/>
      <inkml:brushProperty name="height" value="0.2" units="cm"/>
      <inkml:brushProperty name="color" value="#EEB3A6"/>
      <inkml:brushProperty name="inkEffects" value="rosegold"/>
      <inkml:brushProperty name="anchorX" value="-28842.07227"/>
      <inkml:brushProperty name="anchorY" value="-46275.19922"/>
      <inkml:brushProperty name="scaleFactor" value="0.5"/>
    </inkml:brush>
  </inkml:definitions>
  <inkml:trace contextRef="#ctx0" brushRef="#br0">878 0 24575,'0'0'0,"-13"5"0,-16 12 0,-9 9 0,-12 11 0,-11 7 0,-14 5 0,-10 9 0,-15 1 0,4-4 0,2-2 0,10-6 0,15-12 0,18-16 0,18-10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1.519"/>
    </inkml:context>
    <inkml:brush xml:id="br0">
      <inkml:brushProperty name="width" value="0.2" units="cm"/>
      <inkml:brushProperty name="height" value="0.2" units="cm"/>
      <inkml:brushProperty name="color" value="#EEB3A6"/>
      <inkml:brushProperty name="inkEffects" value="rosegold"/>
      <inkml:brushProperty name="anchorX" value="-26948.22852"/>
      <inkml:brushProperty name="anchorY" value="-45772.03516"/>
      <inkml:brushProperty name="scaleFactor" value="0.5"/>
    </inkml:brush>
  </inkml:definitions>
  <inkml:trace contextRef="#ctx0" brushRef="#br0">1 0 24575,'0'0'0,"0"5"0,0 17 0,0 5 0,0 14 0,0 18 0,0 15 0,0 4 0,0 3 0,0-5 0,0-5 0,0-11 0,0-11 0,0-9 0,0-7 0,0 1 0,5-3 0,5-7 0,1 0 0,14-2 0,10 0 0,12-4 0,2-4 0,8-6 0,7-3 0,0-2 0,-6-3 0,-8 0 0,-8-1 0,-6 0 0,-1-5 0,-7-5 0,2 0 0,-6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1.925"/>
    </inkml:context>
    <inkml:brush xml:id="br0">
      <inkml:brushProperty name="width" value="0.2" units="cm"/>
      <inkml:brushProperty name="height" value="0.2" units="cm"/>
      <inkml:brushProperty name="color" value="#EEB3A6"/>
      <inkml:brushProperty name="inkEffects" value="rosegold"/>
      <inkml:brushProperty name="anchorX" value="-28635.05664"/>
      <inkml:brushProperty name="anchorY" value="-47668.60938"/>
      <inkml:brushProperty name="scaleFactor" value="0.5"/>
    </inkml:brush>
  </inkml:definitions>
  <inkml:trace contextRef="#ctx0" brushRef="#br0">640 0 24575,'0'0'0,"-4"0"0,-18 6 0,-10 5 0,-5-1 0,-5 0 0,-5-2 0,-14-3 0,-7-1 0,5-3 0,1 0 0,3-1 0,3-1 0,7 1 0,12-1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2.577"/>
    </inkml:context>
    <inkml:brush xml:id="br0">
      <inkml:brushProperty name="width" value="0.2" units="cm"/>
      <inkml:brushProperty name="height" value="0.2" units="cm"/>
      <inkml:brushProperty name="color" value="#EEB3A6"/>
      <inkml:brushProperty name="inkEffects" value="rosegold"/>
      <inkml:brushProperty name="anchorX" value="-26979.84766"/>
      <inkml:brushProperty name="anchorY" value="-46706.53125"/>
      <inkml:brushProperty name="scaleFactor" value="0.5"/>
    </inkml:brush>
  </inkml:definitions>
  <inkml:trace contextRef="#ctx0" brushRef="#br0">0 0 24575,'0'0'0,"0"9"0,0 9 0,0 8 0,0 4 0,0 13 0,0 5 0,0-1 0,0 2 0,0-4 0,0 0 0,0-4 0,0 1 0,0-4 0,0-2 0,0-4 0,0-2 0,0-2 0,6-2 0,4 0 0,6-6 0,10 0 0,3-4 0,7 0 0,6 1 0,-1-3 0,3 3 0,8 1 0,-3-3 0,-4-3 0,0-3 0,-5-4 0,7 2 0,1 0 0,4-2 0,0-1 0,-4-2 0,0-1 0,-5 0 0,-5-1 0,-4 0 0,-4 0 0,-2-1 0,-2 1 0,-1-10 0,1-1 0,-1-5 0,-5 2-3823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3.414"/>
    </inkml:context>
    <inkml:brush xml:id="br0">
      <inkml:brushProperty name="width" value="0.2" units="cm"/>
      <inkml:brushProperty name="height" value="0.2" units="cm"/>
      <inkml:brushProperty name="color" value="#EEB3A6"/>
      <inkml:brushProperty name="inkEffects" value="rosegold"/>
      <inkml:brushProperty name="anchorX" value="-17140.54492"/>
      <inkml:brushProperty name="anchorY" value="-6218.43848"/>
      <inkml:brushProperty name="scaleFactor" value="0.5"/>
    </inkml:brush>
  </inkml:definitions>
  <inkml:trace contextRef="#ctx0" brushRef="#br0">1 1 24575,'0'0'0,"9"4"0,13 13 0,5 15 0,9 15 0,0 23 0,1 11 0,2 11 0,-2-4 0,-1-6 0,-4-8 0,-1-12 0,-3-18 0,-1-15 0,-23-26 0,-1-1 0,0 0 0,1 0 0,-1 0 0,1 0 0,6 1 0,27 5 0,-32-10 0,1 2 0,0-1 0,0 0 0,0 0 0,6-3 0,-4 0 0,0 0 0,0-1 0,-1 1 0,8-7 0,-6 3 0,1-1 0,16-19 0,14-27 0,-8 6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3.846"/>
    </inkml:context>
    <inkml:brush xml:id="br0">
      <inkml:brushProperty name="width" value="0.2" units="cm"/>
      <inkml:brushProperty name="height" value="0.2" units="cm"/>
      <inkml:brushProperty name="color" value="#EEB3A6"/>
      <inkml:brushProperty name="inkEffects" value="rosegold"/>
      <inkml:brushProperty name="anchorX" value="-29066.75977"/>
      <inkml:brushProperty name="anchorY" value="-48534.99219"/>
      <inkml:brushProperty name="scaleFactor" value="0.5"/>
    </inkml:brush>
  </inkml:definitions>
  <inkml:trace contextRef="#ctx0" brushRef="#br0">0 1 24575,'0'0'0,"5"0"0,6 0 0,10 0 0,5 0 0,8 0 0,12 0 0,0 5 0,-1 0 0,0 1 0,-3-2 0,0-1 0,-3-1 0,-3-1 0,-4 0 0,4-1 0,2 0 0,-1-1 0,4 1 0,-2 0 0,-3 0 0,-3 0 0,-2 0 0,2 5 0,0 6 0,-2 5 0,5 4 0,-7 9 0,3-3 0,0 0 0,-2 6 0,-5-1 0,-8 6 0,-5 4 0,-6-1 0,-3 13 0,-3 9 0,-1 17 0,0-3 0,0-4 0,0 1 0,-5-11 0,-6-4 0,-4-10 0,1-7 0,-4-1 0,4-5 0,-2-7 0,-1-4 0,-3-7 0,-1-5 0,20-14 0,0 2 0,1 0 0,-1 0 0,0 0 0,1-1 0,-1 1 0,0 0 0,1-1 0,-1 0 0,1 1 0,-1-1 0,1 0 0,-3-1 0,-21-21 0,-7-8 0,6-15 0,-1-10 0,2-10 0,4 9-3823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4.315"/>
    </inkml:context>
    <inkml:brush xml:id="br0">
      <inkml:brushProperty name="width" value="0.2" units="cm"/>
      <inkml:brushProperty name="height" value="0.2" units="cm"/>
      <inkml:brushProperty name="color" value="#EEB3A6"/>
      <inkml:brushProperty name="inkEffects" value="rosegold"/>
      <inkml:brushProperty name="anchorX" value="-30816.70117"/>
      <inkml:brushProperty name="anchorY" value="-50382.69531"/>
      <inkml:brushProperty name="scaleFactor" value="0.5"/>
    </inkml:brush>
  </inkml:definitions>
  <inkml:trace contextRef="#ctx0" brushRef="#br0">785 1 24575,'0'0'0,"0"8"0,0 15 0,-5 19 0,-6 10 0,0 6 0,-3 23 0,-20 21 0,-9 26 0,-12 26 0,-10 17 0,-13 11 0,1 1 0,4-14 0,3-22 0,12-21 0,10-35 0,13-25 0,8-25 0,4-19 0,1-13 0,22-9 0,-1 0 0,0 0 0,0 0 0,0 0 0,0-1 0,0 1 0,0 0 0,0 0 0,0-1 0,0 1 0,0 0 0,0-1 0,0 1 0,0-1 0,-1 0 0,-10-19 0,5-1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4.963"/>
    </inkml:context>
    <inkml:brush xml:id="br0">
      <inkml:brushProperty name="width" value="0.2" units="cm"/>
      <inkml:brushProperty name="height" value="0.2" units="cm"/>
      <inkml:brushProperty name="color" value="#EEB3A6"/>
      <inkml:brushProperty name="inkEffects" value="rosegold"/>
      <inkml:brushProperty name="anchorX" value="-29016.91211"/>
      <inkml:brushProperty name="anchorY" value="-51176.38281"/>
      <inkml:brushProperty name="scaleFactor" value="0.5"/>
    </inkml:brush>
  </inkml:definitions>
  <inkml:trace contextRef="#ctx0" brushRef="#br0">1 0 24575,'0'0'0,"13"14"0,11 25 0,7 15 0,4 7 0,0-2 0,-6-5 0,-7-8 0,-8-13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5.572"/>
    </inkml:context>
    <inkml:brush xml:id="br0">
      <inkml:brushProperty name="width" value="0.2" units="cm"/>
      <inkml:brushProperty name="height" value="0.2" units="cm"/>
      <inkml:brushProperty name="color" value="#EEB3A6"/>
      <inkml:brushProperty name="inkEffects" value="rosegold"/>
      <inkml:brushProperty name="anchorX" value="-30236.07617"/>
      <inkml:brushProperty name="anchorY" value="-52552.11328"/>
      <inkml:brushProperty name="scaleFactor" value="0.5"/>
    </inkml:brush>
  </inkml:definitions>
  <inkml:trace contextRef="#ctx0" brushRef="#br0">33 0 24575,'0'0'0,"4"0"0,8 0 0,4 0 0,4 0 0,3 0 0,8 0 0,1 0 0,11 0 0,0 5 0,-2 1 0,2 4 0,-4 6 0,-2 3 0,1-2 0,3 3 0,-3 0 0,-6 2 0,-4-3 0,-3 1 0,-5 0 0,-2 7 0,-4 2 0,-4 6 0,-4 11 0,-8 9 0,-8 15 0,-11 2 0,-11-1 0,-8-4 0,-2-9 0,-3-10 0,2-13 0,4-12 0,4-10 0,3-7 0,3-5 0,-9-2 0,-4-7 0,0-5 0,3-5 0,2-4 0,10-3 0,-3 4 0,-3-6 0,5 5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5.854"/>
    </inkml:context>
    <inkml:brush xml:id="br0">
      <inkml:brushProperty name="width" value="0.2" units="cm"/>
      <inkml:brushProperty name="height" value="0.2" units="cm"/>
      <inkml:brushProperty name="color" value="#EEB3A6"/>
      <inkml:brushProperty name="inkEffects" value="rosegold"/>
      <inkml:brushProperty name="anchorX" value="-29187.94727"/>
      <inkml:brushProperty name="anchorY" value="-52228.98438"/>
      <inkml:brushProperty name="scaleFactor" value="0.5"/>
    </inkml:brush>
  </inkml:definitions>
  <inkml:trace contextRef="#ctx0" brushRef="#br0">0 1 24575,'0'0'0,"4"0"0,8 5 0,9 0 0,4 0 0,4 5 0,-4-1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6.517"/>
    </inkml:context>
    <inkml:brush xml:id="br0">
      <inkml:brushProperty name="width" value="0.2" units="cm"/>
      <inkml:brushProperty name="height" value="0.2" units="cm"/>
      <inkml:brushProperty name="color" value="#EEB3A6"/>
      <inkml:brushProperty name="inkEffects" value="rosegold"/>
      <inkml:brushProperty name="anchorX" value="-30320.11328"/>
      <inkml:brushProperty name="anchorY" value="-53279.41797"/>
      <inkml:brushProperty name="scaleFactor" value="0.5"/>
    </inkml:brush>
  </inkml:definitions>
  <inkml:trace contextRef="#ctx0" brushRef="#br0">0 0 24575,'0'0'0,"9"0"0,14 0 0,15 5 0,18 6 0,13-1 0,13 6 0,15 2 0,3-2 0,9-3 0,6-4 0,7-3 0,4-3 0,-1-2 0,-5-1 0,2 0 0,-10-1 0,-9 1 0,-13-1 0,-18 1 0,-21-1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7.041"/>
    </inkml:context>
    <inkml:brush xml:id="br0">
      <inkml:brushProperty name="width" value="0.2" units="cm"/>
      <inkml:brushProperty name="height" value="0.2" units="cm"/>
      <inkml:brushProperty name="color" value="#EEB3A6"/>
      <inkml:brushProperty name="inkEffects" value="rosegold"/>
      <inkml:brushProperty name="anchorX" value="-33076.35547"/>
      <inkml:brushProperty name="anchorY" value="-54400.63281"/>
      <inkml:brushProperty name="scaleFactor" value="0.5"/>
    </inkml:brush>
  </inkml:definitions>
  <inkml:trace contextRef="#ctx0" brushRef="#br0">155 0 24575,'0'0'0,"0"5"0,0 11 0,0 6 0,0 14 0,0 3 0,-5 6 0,-6 8 0,0 4 0,-4-5 0,-3 0 0,-3 4 0,3-5 0,-2 0 0,-1-6 0,9-16 0,10-10 0,4-9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7.629"/>
    </inkml:context>
    <inkml:brush xml:id="br0">
      <inkml:brushProperty name="width" value="0.2" units="cm"/>
      <inkml:brushProperty name="height" value="0.2" units="cm"/>
      <inkml:brushProperty name="color" value="#EEB3A6"/>
      <inkml:brushProperty name="inkEffects" value="rosegold"/>
      <inkml:brushProperty name="anchorX" value="-31908.19336"/>
      <inkml:brushProperty name="anchorY" value="-54022.07031"/>
      <inkml:brushProperty name="scaleFactor" value="0.5"/>
    </inkml:brush>
  </inkml:definitions>
  <inkml:trace contextRef="#ctx0" brushRef="#br0">145 0 24575,'0'0'0,"0"9"0,0 19 0,0 20 0,0 4 0,0 10 0,-5 6 0,0 1 0,-1 2 0,-3 8 0,-5 1 0,1-8 0,-3-1 0,-2-5 0,1-10 0,4-3 0,4-9 0,4-6 0,-3-10 0,1-9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8.067"/>
    </inkml:context>
    <inkml:brush xml:id="br0">
      <inkml:brushProperty name="width" value="0.2" units="cm"/>
      <inkml:brushProperty name="height" value="0.2" units="cm"/>
      <inkml:brushProperty name="color" value="#EEB3A6"/>
      <inkml:brushProperty name="inkEffects" value="rosegold"/>
      <inkml:brushProperty name="anchorX" value="-30747.23242"/>
      <inkml:brushProperty name="anchorY" value="-54018.48047"/>
      <inkml:brushProperty name="scaleFactor" value="0.5"/>
    </inkml:brush>
  </inkml:definitions>
  <inkml:trace contextRef="#ctx0" brushRef="#br0">1 0 24575,'0'0'0,"0"5"0,5 6 0,11 0 0,0 4 0,5 8 0,1-2 0,-2 3 0,0 0 0,-5-4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8.489"/>
    </inkml:context>
    <inkml:brush xml:id="br0">
      <inkml:brushProperty name="width" value="0.2" units="cm"/>
      <inkml:brushProperty name="height" value="0.2" units="cm"/>
      <inkml:brushProperty name="color" value="#EEB3A6"/>
      <inkml:brushProperty name="inkEffects" value="rosegold"/>
      <inkml:brushProperty name="anchorX" value="-31898.69727"/>
      <inkml:brushProperty name="anchorY" value="-55187.87109"/>
      <inkml:brushProperty name="scaleFactor" value="0.5"/>
    </inkml:brush>
  </inkml:definitions>
  <inkml:trace contextRef="#ctx0" brushRef="#br0">1 0 24575,'0'0'0,"4"5"0,8 2 0,3 3 0,6 5 0,2-1 0,-3-2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4.191"/>
    </inkml:context>
    <inkml:brush xml:id="br0">
      <inkml:brushProperty name="width" value="0.2" units="cm"/>
      <inkml:brushProperty name="height" value="0.2" units="cm"/>
      <inkml:brushProperty name="color" value="#EEB3A6"/>
      <inkml:brushProperty name="inkEffects" value="rosegold"/>
      <inkml:brushProperty name="anchorX" value="-18826.03125"/>
      <inkml:brushProperty name="anchorY" value="-7794.28516"/>
      <inkml:brushProperty name="scaleFactor" value="0.5"/>
    </inkml:brush>
  </inkml:definitions>
  <inkml:trace contextRef="#ctx0" brushRef="#br0">0 128 24575,'0'0'0,"4"0"0,18 0 0,20 0 0,16 0 0,6 0 0,8-6 0,-1-4 0,-3-1 0,-10-4 0,-9 2 0,-9-2 0,-6-4 0,-5-2 0,-7 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9.059"/>
    </inkml:context>
    <inkml:brush xml:id="br0">
      <inkml:brushProperty name="width" value="0.2" units="cm"/>
      <inkml:brushProperty name="height" value="0.2" units="cm"/>
      <inkml:brushProperty name="color" value="#EEB3A6"/>
      <inkml:brushProperty name="inkEffects" value="rosegold"/>
      <inkml:brushProperty name="anchorX" value="-33010.12109"/>
      <inkml:brushProperty name="anchorY" value="-56266.57422"/>
      <inkml:brushProperty name="scaleFactor" value="0.5"/>
    </inkml:brush>
  </inkml:definitions>
  <inkml:trace contextRef="#ctx0" brushRef="#br0">0 1 24575,'0'0'0,"9"4"0,3 8 0,10-1 0,13-1 0,9-3 0,6 4 0,-1-3 0,1-1 0,5-2 0,-4-2 0,0-1 0,0-1 0,-5-1 0,0-1 0,5 1 0,-3 0 0,0-1 0,-4 1 0,-4 0 0,-5 0 0,-4 0 0,2 0 0,10 0 0,9 0 0,-6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09.887"/>
    </inkml:context>
    <inkml:brush xml:id="br0">
      <inkml:brushProperty name="width" value="0.2" units="cm"/>
      <inkml:brushProperty name="height" value="0.2" units="cm"/>
      <inkml:brushProperty name="color" value="#EEB3A6"/>
      <inkml:brushProperty name="inkEffects" value="rosegold"/>
      <inkml:brushProperty name="anchorX" value="-35067.78516"/>
      <inkml:brushProperty name="anchorY" value="-57361.71875"/>
      <inkml:brushProperty name="scaleFactor" value="0.5"/>
    </inkml:brush>
  </inkml:definitions>
  <inkml:trace contextRef="#ctx0" brushRef="#br0">412 0 24575,'0'0'0,"4"0"0,7 0 0,5 0 0,5 0 0,8 0 0,7 6 0,1-1 0,0 0 0,-2 0 0,-2 3 0,-9 5 0,-1-2 0,-7 5 0,-4 7 0,-6 9 0,-3 2 0,-7 11 0,-12 0 0,-6 2 0,-15 3 0,-8 0 0,-6 2 0,-8-5 0,-2 0 0,0 0 0,7-4 0,7-4 0,2-4 0,1-4 0,-2-3 0,9-1 0,4-6 0,-1-1 0,2-6 0,6-3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0.301"/>
    </inkml:context>
    <inkml:brush xml:id="br0">
      <inkml:brushProperty name="width" value="0.2" units="cm"/>
      <inkml:brushProperty name="height" value="0.2" units="cm"/>
      <inkml:brushProperty name="color" value="#EEB3A6"/>
      <inkml:brushProperty name="inkEffects" value="rosegold"/>
      <inkml:brushProperty name="anchorX" value="-33641.24219"/>
      <inkml:brushProperty name="anchorY" value="-57201.98047"/>
      <inkml:brushProperty name="scaleFactor" value="0.5"/>
    </inkml:brush>
  </inkml:definitions>
  <inkml:trace contextRef="#ctx0" brushRef="#br0">0 1 24575,'0'0'0,"0"4"0,11 7 0,5 16 0,5 9 0,9 9 0,12 16 0,2 9 0,-1 1 0,2 3 0,2 2 0,-5-14 0,-2-5 0,-10-10 0,-4-13 0,-3-12 0,5-9 0,-5-7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2.295"/>
    </inkml:context>
    <inkml:brush xml:id="br0">
      <inkml:brushProperty name="width" value="0.2" units="cm"/>
      <inkml:brushProperty name="height" value="0.2" units="cm"/>
      <inkml:brushProperty name="color" value="#EEB3A6"/>
      <inkml:brushProperty name="inkEffects" value="rosegold"/>
      <inkml:brushProperty name="anchorX" value="-35167.48438"/>
      <inkml:brushProperty name="anchorY" value="-58934.55859"/>
      <inkml:brushProperty name="scaleFactor" value="0.5"/>
    </inkml:brush>
  </inkml:definitions>
  <inkml:trace contextRef="#ctx0" brushRef="#br0">93 1 24575,'0'0'0,"23"9"0,23 8 0,18 5 0,11 3 0,3-4 0,-4-4 0,-4-5 0,-11-5 0,-5-3 0,-9-3 0,-7-1 0,1-1 0,-5 0 0,-2 0 0,-2 1 0,-7 4 0,-23-2 0,1-2 0,-1 1 0,1-1 0,0 1 0,0 0 0,0-1 0,-1 1 0,1 0 0,0 0 0,-1 0 0,1-1 0,-1 1 0,1 0 0,-1 0 0,1 0 0,0 2 0,-2 18 0,-9 0 0,-14-4 0,-15 1 0,-9 1 0,-1-3 0,-7-4 0,-1-4 0,-1-4 0,7-1 0,0 2 0,2 6 0,5-1 0,5-1 0,5 3 0,3-2 0,-3 4 0,2 2 0,2 9 0,5 3 0,2 1 0,1 1 0,5 0 0,4-1 0,5-1 0,3-1 0,3 5 0,8-6 0,5-5 0,6-6 0,9-6 0,9 0 0,8 3 0,-1-1 0,3 3 0,3 3 0,-4-3 0,-4 4 0,1 1 0,-3-3 0,-4 7 0,3 2 0,-2-4 0,-8 1 0,-6 6 0,-8 0 0,-6 7 0,-4 0 0,-3-1 0,-1-2 0,-5 4 0,-11 3 0,-6 5 0,-3-2 0,-3-8 0,0 1 0,-5-3 0,-5-1 0,-5-8 0,2-1 0,-3 0 0,4-6 0,3-4 0,-2-9 0,4-4 0,2-8 0,3-11 0,-3-15 0,1-10 0,6 4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3.045"/>
    </inkml:context>
    <inkml:brush xml:id="br0">
      <inkml:brushProperty name="width" value="0.2" units="cm"/>
      <inkml:brushProperty name="height" value="0.2" units="cm"/>
      <inkml:brushProperty name="color" value="#EEB3A6"/>
      <inkml:brushProperty name="inkEffects" value="rosegold"/>
      <inkml:brushProperty name="anchorX" value="-34058.02734"/>
      <inkml:brushProperty name="anchorY" value="-59279.00781"/>
      <inkml:brushProperty name="scaleFactor" value="0.5"/>
    </inkml:brush>
  </inkml:definitions>
  <inkml:trace contextRef="#ctx0" brushRef="#br0">0 1 24575,'0'0'0,"9"13"0,14 21 0,9 4 0,3 7 0,-3-1 0,-3-2 0,-1-10 0,-2-9 0,-26-25 0,1 3 0,0-1 0,0 1 0,0-1 0,0 0 0,0 0 0,0 1 0,-1-1 0,1 0 0,0 0 0,0 0 0,0 0 0,0 0 0,0 0 0,0 0 0,0 0 0,0 0 0,0-1 0,0 1 0,0 0 0,1-1 0,-1 1 0,0 0 0,0-1 0,0 0 0,0 1 0,0-1 0,0 0 0,0 0 0,0 0 0,0 0 0,0 0 0,-1 0 0,1 0 0,0 0 0,0-2 0,9-16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3.436"/>
    </inkml:context>
    <inkml:brush xml:id="br0">
      <inkml:brushProperty name="width" value="0.2" units="cm"/>
      <inkml:brushProperty name="height" value="0.2" units="cm"/>
      <inkml:brushProperty name="color" value="#EEB3A6"/>
      <inkml:brushProperty name="inkEffects" value="rosegold"/>
      <inkml:brushProperty name="anchorX" value="-35332.55078"/>
      <inkml:brushProperty name="anchorY" value="-60532.60547"/>
      <inkml:brushProperty name="scaleFactor" value="0.5"/>
    </inkml:brush>
  </inkml:definitions>
  <inkml:trace contextRef="#ctx0" brushRef="#br0">44 1 24575,'0'0'0,"8"0"0,10 0 0,8 0 0,15 0 0,7 0 0,5 0 0,3 0 0,-5 0 0,-10 5 0,-8 5 0,-30-7 0,-1-2 0,1 1 0,-1 0 0,1 0 0,-1 0 0,0 0 0,0 0 0,3 3 0,10 21 0,-7 3 0,-5 1 0,-2 5 0,-8 5 0,-5 0 0,-6-8 0,-14-3 0,-14 2 0,-12-6 0,-4-6 0,-2-6 0,1-5 0,3-5 0,13-1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092"/>
    </inkml:context>
    <inkml:brush xml:id="br0">
      <inkml:brushProperty name="width" value="0.2" units="cm"/>
      <inkml:brushProperty name="height" value="0.2" units="cm"/>
      <inkml:brushProperty name="color" value="#EEB3A6"/>
      <inkml:brushProperty name="inkEffects" value="rosegold"/>
      <inkml:brushProperty name="anchorX" value="-34273.80078"/>
      <inkml:brushProperty name="anchorY" value="-59914.36328"/>
      <inkml:brushProperty name="scaleFactor" value="0.5"/>
    </inkml:brush>
  </inkml:definitions>
  <inkml:trace contextRef="#ctx0" brushRef="#br0">1 0 24575,'0'0'0,"5"5"0,6 11 0,5 5 0,5 5 0,-3 2 0,2 6 0,1 6 0,2-7 0,-4-6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560"/>
    </inkml:context>
    <inkml:brush xml:id="br0">
      <inkml:brushProperty name="width" value="0.2" units="cm"/>
      <inkml:brushProperty name="height" value="0.2" units="cm"/>
      <inkml:brushProperty name="color" value="#EEB3A6"/>
      <inkml:brushProperty name="inkEffects" value="rosegold"/>
      <inkml:brushProperty name="anchorX" value="-35444.18359"/>
      <inkml:brushProperty name="anchorY" value="-61160.09375"/>
      <inkml:brushProperty name="scaleFactor" value="0.5"/>
    </inkml:brush>
  </inkml:definitions>
  <inkml:trace contextRef="#ctx0" brushRef="#br0">0 0 24575,'0'0'0,"5"0"0,11 0 0,16 0 0,5 0 0,6 0 0,6 0 0,-3 0 0,6 0 0,7 0 0,1 5 0,0 1 0,-1-1 0,-7-1 0,-7 0 0,-7 3 0,-6 5 0,-3-1 0,-7 5 0,-7 2 0,-6 8 0,-5 2 0,-8 3 0,-7-1 0,-6 0 0,-15 4 0,-4-1 0,-1-5 0,1-8 0,-8-6 0,6-6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4.951"/>
    </inkml:context>
    <inkml:brush xml:id="br0">
      <inkml:brushProperty name="width" value="0.2" units="cm"/>
      <inkml:brushProperty name="height" value="0.2" units="cm"/>
      <inkml:brushProperty name="color" value="#EEB3A6"/>
      <inkml:brushProperty name="inkEffects" value="rosegold"/>
      <inkml:brushProperty name="anchorX" value="-36969.29688"/>
      <inkml:brushProperty name="anchorY" value="-62545.33203"/>
      <inkml:brushProperty name="scaleFactor" value="0.5"/>
    </inkml:brush>
  </inkml:definitions>
  <inkml:trace contextRef="#ctx0" brushRef="#br0">0 11 24575,'0'0'0,"9"0"0,14 0 0,9 0 0,8 0 0,7 0 0,15 0 0,7 0 0,-3 0 0,2 0 0,-3 0 0,-8-6 0,-14 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5.469"/>
    </inkml:context>
    <inkml:brush xml:id="br0">
      <inkml:brushProperty name="width" value="0.2" units="cm"/>
      <inkml:brushProperty name="height" value="0.2" units="cm"/>
      <inkml:brushProperty name="color" value="#EEB3A6"/>
      <inkml:brushProperty name="inkEffects" value="rosegold"/>
      <inkml:brushProperty name="anchorX" value="-38566.17969"/>
      <inkml:brushProperty name="anchorY" value="-63550.80078"/>
      <inkml:brushProperty name="scaleFactor" value="0.5"/>
    </inkml:brush>
  </inkml:definitions>
  <inkml:trace contextRef="#ctx0" brushRef="#br0">186 0 24575,'0'0'0,"0"4"0,0 18 0,0 5 0,0 9 0,0 13 0,0 9 0,0 25 0,0 2 0,-5 13 0,-5 5 0,-1-1 0,-4 1 0,-3-15 0,2-12 0,3-9 0,-1-13 0,-2-11 0,2-7 0,3-7 0,-2-2 0,-3-3 0,3-5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4.795"/>
    </inkml:context>
    <inkml:brush xml:id="br0">
      <inkml:brushProperty name="width" value="0.2" units="cm"/>
      <inkml:brushProperty name="height" value="0.2" units="cm"/>
      <inkml:brushProperty name="color" value="#EEB3A6"/>
      <inkml:brushProperty name="inkEffects" value="rosegold"/>
      <inkml:brushProperty name="anchorX" value="-20474.51367"/>
      <inkml:brushProperty name="anchorY" value="-8683.25781"/>
      <inkml:brushProperty name="scaleFactor" value="0.5"/>
    </inkml:brush>
  </inkml:definitions>
  <inkml:trace contextRef="#ctx0" brushRef="#br0">588 1 24575,'0'0'0,"-9"17"0,-13 44 0,-21 40 0,-8 34 0,-12 36 0,-3 23 0,-10 4 0,3-3 0,7-24 0,16-36 0,15-35 0,14-29 0,10-39 0,11-30 0,0-2 0,0 1 0,-1-1 0,1 0 0,0 0 0,0 0 0,0 1 0,0-1 0,0 0 0,0 0 0,-1 1 0,1-1 0,0 0 0,0 0 0,0 0 0,0 1 0,0-1 0,0 0 0,0 0 0,0 1 0,0-1 0,0 0 0,0 0 0,0 1 0,0-1 0,0 0 0,1 0 0,-1 1 0,0-1 0,0 0 0,0 0 0,0 0 0,0 1 0,0-1 0,1 0 0,-1 0 0,0 0 0,0 1 0,0-1 0,0 0 0,1 0 0,-1 0 0,0 0 0,17-7 0,7-18 0,15-12 0,13-9 0,6-1 0,7-2 0,1-1 0,-1 4 0,2 5 0,2 4 0,-7 10 0,-9 9 0,-14 12 0,-37 7 0,0-1 0,0 0 0,0 0 0,-1 1 0,1-1 0,0 1 0,0-1 0,-1 1 0,1 0 0,-1-1 0,1 1 0,0 0 0,-1 0 0,2 2 0,-2-2 0,0 0 0,0 0 0,0 0 0,0 1 0,0-1 0,-1 1 0,1-1 0,0 1 0,-1-1 0,1 1 0,-1-1 0,1 1 0,-1-1 0,0 1 0,0 1 0,1 2 0,-1-1 0,0 1 0,-1 0 0,1-1 0,-1 1 0,-1 4 0,-12 42 0,-2 5 0,-10 9 0,3-11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5.954"/>
    </inkml:context>
    <inkml:brush xml:id="br0">
      <inkml:brushProperty name="width" value="0.2" units="cm"/>
      <inkml:brushProperty name="height" value="0.2" units="cm"/>
      <inkml:brushProperty name="color" value="#EEB3A6"/>
      <inkml:brushProperty name="inkEffects" value="rosegold"/>
      <inkml:brushProperty name="anchorX" value="-37364.74609"/>
      <inkml:brushProperty name="anchorY" value="-63767.99609"/>
      <inkml:brushProperty name="scaleFactor" value="0.5"/>
    </inkml:brush>
  </inkml:definitions>
  <inkml:trace contextRef="#ctx0" brushRef="#br0">1 1 24575,'0'0'0,"4"0"0,13 5 0,5 1 0,9-1 0,2-1 0,11-1 0,16-1 0,4-1 0,22 0 0,-6-1 0,8 0 0,-1 0 0,-7-1 0,-1 1 0,-2 0 0,-12 0 0,1 0 0,-11 0 0,-2 0 0,-8 0 0,-7 0 0,1 0 0,-4 0 0,-8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36:16.344"/>
    </inkml:context>
    <inkml:brush xml:id="br0">
      <inkml:brushProperty name="width" value="0.2" units="cm"/>
      <inkml:brushProperty name="height" value="0.2" units="cm"/>
      <inkml:brushProperty name="color" value="#EEB3A6"/>
      <inkml:brushProperty name="inkEffects" value="rosegold"/>
      <inkml:brushProperty name="anchorX" value="-39655.98438"/>
      <inkml:brushProperty name="anchorY" value="-64809.96875"/>
      <inkml:brushProperty name="scaleFactor" value="0.5"/>
    </inkml:brush>
  </inkml:definitions>
  <inkml:trace contextRef="#ctx0" brushRef="#br0">1 1 24575,'0'0'0,"4"4"0,3 8 0,4 3 0,9 11 0,4 3 0,-1 7 0,1 21 0,0 11 0,-5-2 0,-5-1 0,-4-9 0,-5-8 0,-2-3 0,3-11 0,-1-11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6.116"/>
    </inkml:context>
    <inkml:brush xml:id="br0">
      <inkml:brushProperty name="width" value="0.2" units="cm"/>
      <inkml:brushProperty name="height" value="0.2" units="cm"/>
      <inkml:brushProperty name="color" value="#EEB3A6"/>
      <inkml:brushProperty name="inkEffects" value="rosegold"/>
      <inkml:brushProperty name="anchorX" value="-40870.84375"/>
      <inkml:brushProperty name="anchorY" value="-66410.27344"/>
      <inkml:brushProperty name="scaleFactor" value="0.5"/>
    </inkml:brush>
  </inkml:definitions>
  <inkml:trace contextRef="#ctx0" brushRef="#br0">964 1 24575,'0'0'0,"-4"0"0,-2 5 0,-5 6 0,-9 10 0,-10 16 0,-13 13 0,-28 17 0,-17 14 0,-11 1 0,-7-3 0,1-7 0,5-5 0,6-12 0,16-9 0,15-9 0,25-10 0,39-28 0,-2 1 0,1 1 0,-1-1 0,1 0 0,0 0 0,-1 0 0,1 1 0,-1-1 0,1 0 0,0 0 0,-1 1 0,1-1 0,0 0 0,-1 1 0,1-1 0,0 0 0,0 1 0,-1-1 0,1 0 0,0 1 0,0-1 0,0 1 0,-1-1 0,1 0 0,0 1 0,0-1 0,0 1 0,0-1 0,0 1 0,0-1 0,0 1 0,0-1 0,0 0 0,0 2 0,-1-1 0,2-1 0,-1 1 0,1-1 0,-1 0 0,1 1 0,-1-1 0,1 0 0,-1 0 0,1 1 0,-1-1 0,1 0 0,0 0 0,-1 0 0,1 0 0,0 0 0,-1 0 0,1 0 0,-1 0 0,1 0 0,0 0 0,-1 0 0,2 0 0,28-2 0,18-6 0,3-7 0,8-5 0,12-3 0,6-3 0,-7-1 0,-4 5 0,1 5 0,-10 6 0,-8 4 0,-8 4 0,-2 2 0,-9 12 0,-30-10 0,2 1 0,-1-1 0,1 0 0,-1 0 0,0 1 0,1-1 0,-1 1 0,0-1 0,0 1 0,0-1 0,0 1 0,1 3 0,-2-2 0,0-1 0,1 1 0,-1 0 0,0-1 0,0 1 0,0 0 0,0 0 0,-1-1 0,1 1 0,-2 3 0,-12 36 0,-3 1 0,0 3 0,-2 3 0,3-5 0,5-3 0,8-10 0,9-9 0,8-9 0,11-6 0,4-4 0,8-9 0,0-6 0,-1-11 0,-7 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7.038"/>
    </inkml:context>
    <inkml:brush xml:id="br0">
      <inkml:brushProperty name="width" value="0.2" units="cm"/>
      <inkml:brushProperty name="height" value="0.2" units="cm"/>
      <inkml:brushProperty name="color" value="#EEB3A6"/>
      <inkml:brushProperty name="inkEffects" value="rosegold"/>
      <inkml:brushProperty name="anchorX" value="-39790.05859"/>
      <inkml:brushProperty name="anchorY" value="-66309.07031"/>
      <inkml:brushProperty name="scaleFactor" value="0.5"/>
    </inkml:brush>
  </inkml:definitions>
  <inkml:trace contextRef="#ctx0" brushRef="#br0">1013 0 24575,'0'0'0,"-5"5"0,-7 11 0,-9 16 0,-10 4 0,-3 13 0,-7 15 0,-4 14 0,-14 16 0,-2 9 0,-8 6 0,-3 6 0,2-9 0,2-8 0,0-1 0,-1 4 0,2-9 0,3-8 0,4-16 0,8-8 0,19-17 0,22-25 0,11-15 0,5-5 0,24-17 0,23-14 0,20-11 0,25-1 0,2 1 0,1-1 0,-10 4 0,-10 4 0,-15-2 0,-8 3 0,-11 8 0,-8-3 0,-11 2 0,-5 6 0,-6 16 0,-7 7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7.445"/>
    </inkml:context>
    <inkml:brush xml:id="br0">
      <inkml:brushProperty name="width" value="0.2" units="cm"/>
      <inkml:brushProperty name="height" value="0.2" units="cm"/>
      <inkml:brushProperty name="color" value="#EEB3A6"/>
      <inkml:brushProperty name="inkEffects" value="rosegold"/>
      <inkml:brushProperty name="anchorX" value="-38666.67578"/>
      <inkml:brushProperty name="anchorY" value="-66260.85156"/>
      <inkml:brushProperty name="scaleFactor" value="0.5"/>
    </inkml:brush>
  </inkml:definitions>
  <inkml:trace contextRef="#ctx0" brushRef="#br0">0 874 24575,'0'0'0,"5"0"0,6-5 0,5-11 0,15-16 0,4-10 0,11-7 0,22-5 0,19-2 0,11-5 0,4-5 0,3 0 0,0 8 0,-4 2 0,-16 3 0,-6 13 0,1 5 0,-2 6 0,-10 3 0,-6-4 0,-5-5 0,-3 0 0,-13 6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8.382"/>
    </inkml:context>
    <inkml:brush xml:id="br0">
      <inkml:brushProperty name="width" value="0.2" units="cm"/>
      <inkml:brushProperty name="height" value="0.2" units="cm"/>
      <inkml:brushProperty name="color" value="#EEB3A6"/>
      <inkml:brushProperty name="inkEffects" value="rosegold"/>
      <inkml:brushProperty name="anchorX" value="-41096.71484"/>
      <inkml:brushProperty name="anchorY" value="-66403.86719"/>
      <inkml:brushProperty name="scaleFactor" value="0.5"/>
    </inkml:brush>
  </inkml:definitions>
  <inkml:trace contextRef="#ctx0" brushRef="#br0">318 29 24575,'0'0'0,"5"0"0,6 0 0,15 0 0,21 0 0,24-5 0,12-1 0,6 0 0,7 2 0,3 0 0,-6 2 0,-5 1 0,-4 1 0,-13 0 0,-13 0 0,-13 0 0,-13 11 0,-32-10 0,0 0 0,1-1 0,0 1 0,0 0 0,-1 0 0,1-1 0,0 1 0,-1 0 0,1 0 0,-1 0 0,1 0 0,-1 0 0,1 0 0,-1 0 0,0 0 0,1 0 0,-1 0 0,0 0 0,0 0 0,0 0 0,0 1 0,-1 3 0,0-1 0,0-1 0,0 1 0,-1 0 0,1-1 0,-1 1 0,0-1 0,-3 5 0,-28 38 0,-34 17 0,-19 19 0,-18 12 0,-14 14 0,6-1 0,-3-3 0,1-6 0,8-7 0,8-10 0,7-9 0,15-14 0,11-10 0,12-5 0,11-7 0,13-9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8.742"/>
    </inkml:context>
    <inkml:brush xml:id="br0">
      <inkml:brushProperty name="width" value="0.2" units="cm"/>
      <inkml:brushProperty name="height" value="0.2" units="cm"/>
      <inkml:brushProperty name="color" value="#EEB3A6"/>
      <inkml:brushProperty name="inkEffects" value="rosegold"/>
      <inkml:brushProperty name="anchorX" value="-39762.875"/>
      <inkml:brushProperty name="anchorY" value="-66588.25"/>
      <inkml:brushProperty name="scaleFactor" value="0.5"/>
    </inkml:brush>
  </inkml:definitions>
  <inkml:trace contextRef="#ctx0" brushRef="#br0">1 0 24575,'0'0'0,"8"0"0,10 5 0,-2 6 0,8 0 0,13 9 0,8 9 0,-5 9 0,3 0 0,1 0 0,-3-2 0,-3 2 0,-9 3 0,-3-1 0,2 1 0,0 9 0,1 3 0,-2-4 0,-4 1 0,-2-6 0,-5 1 0,-4 0 0,-5-8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9.266"/>
    </inkml:context>
    <inkml:brush xml:id="br0">
      <inkml:brushProperty name="width" value="0.2" units="cm"/>
      <inkml:brushProperty name="height" value="0.2" units="cm"/>
      <inkml:brushProperty name="color" value="#EEB3A6"/>
      <inkml:brushProperty name="inkEffects" value="rosegold"/>
      <inkml:brushProperty name="anchorX" value="-41379.10547"/>
      <inkml:brushProperty name="anchorY" value="-68362.6875"/>
      <inkml:brushProperty name="scaleFactor" value="0.5"/>
    </inkml:brush>
  </inkml:definitions>
  <inkml:trace contextRef="#ctx0" brushRef="#br0">0 128 24575,'0'0'0,"4"0"0,13 0 0,15 0 0,20-5 0,18-6 0,11-5 0,-6-4 0,-9 2 0,-6 3 0,-11 4 0,3-1 0,-7 3 0,-15 3 0,-21 1 0,-21 13 0,-16 12 0,-12 11 0,1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29.875"/>
    </inkml:context>
    <inkml:brush xml:id="br0">
      <inkml:brushProperty name="width" value="0.2" units="cm"/>
      <inkml:brushProperty name="height" value="0.2" units="cm"/>
      <inkml:brushProperty name="color" value="#EEB3A6"/>
      <inkml:brushProperty name="inkEffects" value="rosegold"/>
      <inkml:brushProperty name="anchorX" value="-42917.9375"/>
      <inkml:brushProperty name="anchorY" value="-69340.64844"/>
      <inkml:brushProperty name="scaleFactor" value="0.5"/>
    </inkml:brush>
  </inkml:definitions>
  <inkml:trace contextRef="#ctx0" brushRef="#br0">773 0 24575,'0'0'0,"0"9"0,-5 19 0,-6 4 0,-4 4 0,-6 10 0,-7 4 0,-3-2 0,-2-4 0,2-5 0,-5-4 0,-4-5 0,2-2 0,1-6 0,-3-8 0,3-4 0,3-6 0,2-2 0,2-2 0,3-1 0,-11 5 0,7 6 0,-5-1 0,1 0 0,2-1 0,2-4 0,1 0 0,18-3 0,17 0 0,27-1 0,29-1 0,27 1 0,41-1 0,30 1 0,25 0 0,21 0 0,11 0 0,-11 0 0,-21 0 0,-23 0 0,-38 0 0,-26 0 0,-28 0 0,-20-5 0,-14-6 0,-13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0.469"/>
    </inkml:context>
    <inkml:brush xml:id="br0">
      <inkml:brushProperty name="width" value="0.2" units="cm"/>
      <inkml:brushProperty name="height" value="0.2" units="cm"/>
      <inkml:brushProperty name="color" value="#EEB3A6"/>
      <inkml:brushProperty name="inkEffects" value="rosegold"/>
      <inkml:brushProperty name="anchorX" value="-45185.42578"/>
      <inkml:brushProperty name="anchorY" value="-70853.57813"/>
      <inkml:brushProperty name="scaleFactor" value="0.5"/>
    </inkml:brush>
  </inkml:definitions>
  <inkml:trace contextRef="#ctx0" brushRef="#br0">1 1 24575,'0'0'0,"13"0"0,11 5 0,8 6 0,8 10 0,0 5 0,0 8 0,-4 2 0,-2-1 0,-9-7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5.259"/>
    </inkml:context>
    <inkml:brush xml:id="br0">
      <inkml:brushProperty name="width" value="0.2" units="cm"/>
      <inkml:brushProperty name="height" value="0.2" units="cm"/>
      <inkml:brushProperty name="color" value="#EEB3A6"/>
      <inkml:brushProperty name="inkEffects" value="rosegold"/>
      <inkml:brushProperty name="anchorX" value="-21536.24805"/>
      <inkml:brushProperty name="anchorY" value="-11154.07813"/>
      <inkml:brushProperty name="scaleFactor" value="0.5"/>
    </inkml:brush>
  </inkml:definitions>
  <inkml:trace contextRef="#ctx0" brushRef="#br0">1 692 24575,'0'0'0,"9"-4"0,8-13 0,15-10 0,14-9 0,18-8 0,15-5 0,7-9 0,3 4 0,-1 0 0,-11 0 0,-9 7 0,-13 5 0,-10 11 0,-8 4 0,-6 4 0,-4-4 0,-3 5 0,-5-1 0,0-5 0,-6 4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0.759"/>
    </inkml:context>
    <inkml:brush xml:id="br0">
      <inkml:brushProperty name="width" value="0.2" units="cm"/>
      <inkml:brushProperty name="height" value="0.2" units="cm"/>
      <inkml:brushProperty name="color" value="#EEB3A6"/>
      <inkml:brushProperty name="inkEffects" value="rosegold"/>
      <inkml:brushProperty name="anchorX" value="-46485.69922"/>
      <inkml:brushProperty name="anchorY" value="-72066.41406"/>
      <inkml:brushProperty name="scaleFactor" value="0.5"/>
    </inkml:brush>
  </inkml:definitions>
  <inkml:trace contextRef="#ctx0" brushRef="#br0">0 1 24575,'0'0'0,"5"0"0,11 0 0,11 5 0,4 5 0,-3 6 0,0 5 0,-6 2 0,-7 3 0,-6 1 0,-3 0 0,-4-5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1.165"/>
    </inkml:context>
    <inkml:brush xml:id="br0">
      <inkml:brushProperty name="width" value="0.2" units="cm"/>
      <inkml:brushProperty name="height" value="0.2" units="cm"/>
      <inkml:brushProperty name="color" value="#EEB3A6"/>
      <inkml:brushProperty name="inkEffects" value="rosegold"/>
      <inkml:brushProperty name="anchorX" value="-47689.9375"/>
      <inkml:brushProperty name="anchorY" value="-73259.66406"/>
      <inkml:brushProperty name="scaleFactor" value="0.5"/>
    </inkml:brush>
  </inkml:definitions>
  <inkml:trace contextRef="#ctx0" brushRef="#br0">1503 0 24575,'0'0'0,"4"0"0,8 0 0,-2 6 0,0 15 0,-13 16 0,-13 16 0,-18 11 0,-21 9 0,-23 10 0,-26 14 0,-10 11 0,-15-1 0,-17-3 0,-14-11 0,-15-13 0,-9-4 0,-4-15 0,35-15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2.080"/>
    </inkml:context>
    <inkml:brush xml:id="br0">
      <inkml:brushProperty name="width" value="0.2" units="cm"/>
      <inkml:brushProperty name="height" value="0.2" units="cm"/>
      <inkml:brushProperty name="color" value="#EEB3A6"/>
      <inkml:brushProperty name="inkEffects" value="rosegold"/>
      <inkml:brushProperty name="anchorX" value="-45171"/>
      <inkml:brushProperty name="anchorY" value="-73352.28125"/>
      <inkml:brushProperty name="scaleFactor" value="0.5"/>
    </inkml:brush>
  </inkml:definitions>
  <inkml:trace contextRef="#ctx0" brushRef="#br0">0 0 24575,'0'0'0,"5"0"0,11 6 0,0 10 0,10 0 0,2 9 0,-3 9 0,-6 6 0,0 11 0,-1 10 0,-3 2 0,-3 0 0,-5 4 0,-3-8 0,-2-13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2.674"/>
    </inkml:context>
    <inkml:brush xml:id="br0">
      <inkml:brushProperty name="width" value="0.2" units="cm"/>
      <inkml:brushProperty name="height" value="0.2" units="cm"/>
      <inkml:brushProperty name="color" value="#EEB3A6"/>
      <inkml:brushProperty name="inkEffects" value="rosegold"/>
      <inkml:brushProperty name="anchorX" value="-46399.01172"/>
      <inkml:brushProperty name="anchorY" value="-74915.11719"/>
      <inkml:brushProperty name="scaleFactor" value="0.5"/>
    </inkml:brush>
  </inkml:definitions>
  <inkml:trace contextRef="#ctx0" brushRef="#br0">1 241 24575,'0'0'0,"9"-4"0,13-7 0,5 0 0,18-4 0,29-3 0,10-4 0,23-1 0,12 3 0,35-1 0,16-5 0,14 3 0,10 4 0,3 6 0,-11 5 0,-7 3 0,-25 4 0,-23 0 0,-20 2 0,-25 0 0,-23 0 0,-21 5 0,-40-5 0,1 0 0,-1-1 0,0 1 0,0 0 0,0 0 0,0 0 0,0 0 0,0 0 0,2 3 0,-2-3 0,-1-1 0,0 1 0,0 0 0,0 0 0,-1 0 0,1 0 0,0 0 0,-1 0 0,1 0 0,0 0 0,-1 0 0,0 1 0,1-1 0,-1 1 0,3 24 0,-5 3 0,-1 7 0,-2 16 0,-3 21 0,-11 9 0,-9 10 0,-5 8 0,-1-2 0,-4-3 0,-5-4 0,-3-4 0,2-10 0,4-17 0,3-8 0,10-15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3.768"/>
    </inkml:context>
    <inkml:brush xml:id="br0">
      <inkml:brushProperty name="width" value="0.2" units="cm"/>
      <inkml:brushProperty name="height" value="0.2" units="cm"/>
      <inkml:brushProperty name="color" value="#EEB3A6"/>
      <inkml:brushProperty name="inkEffects" value="rosegold"/>
      <inkml:brushProperty name="anchorX" value="-49383.30469"/>
      <inkml:brushProperty name="anchorY" value="-76813.41406"/>
      <inkml:brushProperty name="scaleFactor" value="0.5"/>
    </inkml:brush>
  </inkml:definitions>
  <inkml:trace contextRef="#ctx0" brushRef="#br0">0 321 24575,'0'0'0,"4"4"0,8 13 0,4 4 0,4 5 0,4-3 0,-4 0 0,2-5 0,-6-9 0,-4-11 0,-4-20 0,2-12 0,2-11 0,-1-1 0,4-3 0,2-2 0,-1 5 0,1 10 0,2-1 0,-2 5 0,0 7 0,3 7 0,1 7 0,7 6 0,7 2 0,1 3 0,5 1 0,9 1 0,9-1 0,-3 5 0,0 6 0,-2 4 0,-5 5 0,-7 3 0,-5 6 0,-5 2 0,-9 1 0,-7 4 0,-7 4 0,-4 14 0,-9 9 0,-12-3 0,10-49 0,1 0 0,-1-1 0,-10 15 0,8-16 0,-1 1 0,0-1 0,-13 12 0,-35 29 0,-8-2 0,-11-6 0,-5-9 0,2-11 0,1-8 0,0-8 0,5-4 0,11-3 0,11-2 0,9 0 0,3 0 0,-1-4 0,8-6 0,19 0 0,12 13 0,1-2 0,0 1 0,0 0 0,0-1 0,0 1 0,-1 0 0,1-1 0,0 1 0,0 0 0,0-1 0,0 1 0,0 0 0,0-1 0,0 1 0,0-1 0,0 1 0,0 0 0,0-1 0,0 1 0,0 0 0,0-1 0,0 1 0,1 0 0,-1-1 0,0 1 0,0 0 0,0-1 0,0 1 0,1 0 0,-1-1 0,12-7 0,4 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4.166"/>
    </inkml:context>
    <inkml:brush xml:id="br0">
      <inkml:brushProperty name="width" value="0.2" units="cm"/>
      <inkml:brushProperty name="height" value="0.2" units="cm"/>
      <inkml:brushProperty name="color" value="#EEB3A6"/>
      <inkml:brushProperty name="inkEffects" value="rosegold"/>
      <inkml:brushProperty name="anchorX" value="-50433.89453"/>
      <inkml:brushProperty name="anchorY" value="-78224.46875"/>
      <inkml:brushProperty name="scaleFactor" value="0.5"/>
    </inkml:brush>
  </inkml:definitions>
  <inkml:trace contextRef="#ctx0" brushRef="#br0">0 1 24575,'0'0'0,"5"9"0,6 13 0,6 5 0,-2 3 0,3 7 0,2 4 0,2 5 0,2-2 0,2-9 0,0-3 0,0-10 0,1-7 0,-1-12 0,6-15 0,5-18 0,-5-2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4.657"/>
    </inkml:context>
    <inkml:brush xml:id="br0">
      <inkml:brushProperty name="width" value="0.2" units="cm"/>
      <inkml:brushProperty name="height" value="0.2" units="cm"/>
      <inkml:brushProperty name="color" value="#EEB3A6"/>
      <inkml:brushProperty name="inkEffects" value="rosegold"/>
      <inkml:brushProperty name="anchorX" value="-51813.59375"/>
      <inkml:brushProperty name="anchorY" value="-79529.54688"/>
      <inkml:brushProperty name="scaleFactor" value="0.5"/>
    </inkml:brush>
  </inkml:definitions>
  <inkml:trace contextRef="#ctx0" brushRef="#br0">1 1 24575,'0'0'0,"9"0"0,14 0 0,9 0 0,14 5 0,1 5 0,9 1 0,13 4 0,16 3 0,10 3 0,7 3 0,10 1 0,13 1 0,-1 1 0,0 5 0,-5 0 0,-15 0 0,-14-1 0,-14-1 0,-16-7 0,-19-2 0,-14 1 0,-14 0 0,-7 11 0,-11 1 0,-8 2 0,-1-2 0,-3-1 0,-4-8 0,-2-7 0,-2-7 0,-6-4 0,-6-5 0,-6-7 0,7-12 0,1-6 0,-1-4 0,-3-7 0,7-6 0,2-6 0,-3-13 0,6 7-3823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5.002"/>
    </inkml:context>
    <inkml:brush xml:id="br0">
      <inkml:brushProperty name="width" value="0.2" units="cm"/>
      <inkml:brushProperty name="height" value="0.2" units="cm"/>
      <inkml:brushProperty name="color" value="#EEB3A6"/>
      <inkml:brushProperty name="inkEffects" value="rosegold"/>
      <inkml:brushProperty name="anchorX" value="-53918.17578"/>
      <inkml:brushProperty name="anchorY" value="-80902.92188"/>
      <inkml:brushProperty name="scaleFactor" value="0.5"/>
    </inkml:brush>
  </inkml:definitions>
  <inkml:trace contextRef="#ctx0" brushRef="#br0">448 0 24575,'0'0'0,"0"14"0,0 14 0,0 25 0,-5 35 0,0 31 0,-6 38 0,-9 20 0,-15 23 0,-3 21 0,-2 7-874,-14 1 1124,3-23-375,3-36 125,10-32 0,11-32 0,10-29 0,3-28 0,0-21 0,13-26 0,0-1 0,0 0 0,0-1 0,1 1 0,-1 0 0,0 0 0,0 0 0,0-1 0,0 1 0,0-1 0,0 1 0,0-1 0,0 1 0,-2 0 0,-11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5.705"/>
    </inkml:context>
    <inkml:brush xml:id="br0">
      <inkml:brushProperty name="width" value="0.2" units="cm"/>
      <inkml:brushProperty name="height" value="0.2" units="cm"/>
      <inkml:brushProperty name="color" value="#EEB3A6"/>
      <inkml:brushProperty name="inkEffects" value="rosegold"/>
      <inkml:brushProperty name="anchorX" value="-52454.52734"/>
      <inkml:brushProperty name="anchorY" value="-82188.72656"/>
      <inkml:brushProperty name="scaleFactor" value="0.5"/>
    </inkml:brush>
  </inkml:definitions>
  <inkml:trace contextRef="#ctx0" brushRef="#br0">0 289 24575,'0'0'0,"13"0"0,42 0 0,20-5 0,34-5 0,32-12 0,28-9 0,15-3 0,-3-1 0,-12 0 0,-33 8 0,-17 2 0,-29 2 0,-28 0 0,-23 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6.039"/>
    </inkml:context>
    <inkml:brush xml:id="br0">
      <inkml:brushProperty name="width" value="0.2" units="cm"/>
      <inkml:brushProperty name="height" value="0.2" units="cm"/>
      <inkml:brushProperty name="color" value="#EEB3A6"/>
      <inkml:brushProperty name="inkEffects" value="rosegold"/>
      <inkml:brushProperty name="anchorX" value="-55011.88672"/>
      <inkml:brushProperty name="anchorY" value="-82915.96094"/>
      <inkml:brushProperty name="scaleFactor" value="0.5"/>
    </inkml:brush>
  </inkml:definitions>
  <inkml:trace contextRef="#ctx0" brushRef="#br0">247 0 24575,'0'0'0,"-4"13"0,-3 21 0,2 9 0,-4 13 0,-5 14 0,1 3 0,2 3 0,3-2 0,3-5 0,2 0 0,-3 1 0,-5-4 0,-5-2 0,-4-4 0,-3-14 0,3-7 0,-1-8 0,-6-9 0,4-7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3.027"/>
    </inkml:context>
    <inkml:brush xml:id="br0">
      <inkml:brushProperty name="width" value="0.2" units="cm"/>
      <inkml:brushProperty name="height" value="0.2" units="cm"/>
      <inkml:brushProperty name="color" value="#EEB3A6"/>
      <inkml:brushProperty name="inkEffects" value="rosegold"/>
      <inkml:brushProperty name="anchorX" value="-1238.85596"/>
      <inkml:brushProperty name="anchorY" value="-3248.71436"/>
      <inkml:brushProperty name="scaleFactor" value="0.5"/>
    </inkml:brush>
  </inkml:definitions>
  <inkml:trace contextRef="#ctx0" brushRef="#br0">424 0 24575,'0'0'0,"5"0"0,16 0 0,6 0 0,9 0 0,2 0 0,10 11 0,-2 5 0,8 0 0,1 3 0,1 8 0,-5 1 0,-2 2 0,-5 0 0,0 15 0,-5 16 0,-8 9 0,-10 8 0,-7 3 0,-7 17 0,-5-4 0,-12-1 0,5-67 0,-12 37 0,-12 22 0,-8-8 0,-1-12 0,6-8 0,3-15 0,2-13 0,1-12 0,-9-3 0,-6-1 0,0-3 0,-4-3 0,-7-2 0,2-2 0,-5-2 0,-2-1 0,1 0 0,5-5 0,1-1 0,2-10 0,4-5 0,5-4 0,4-2 0,-1-6 0,3-11 0,6 0 0,2-9 0,7 3 0,6 4 0,5 1 0,3 4 0,3 4 0,1 5 0,1 2 0,0 2 0,0 2 0,0 0 0,0-4 0,4-1 0,11-10 0,6-5 0,9-5 0,2 9 0,1-2 0,-1 6 0,4 4 0,8 8 0,-5 2 0,-4 7 0,3-4 0,-4 3 0,-1 5 0,2 3 0,-2-1 0,-1-3 0,-2 2 0,-2-8 0,-1 2 0,-1 3 0,-1 4 0,-5 9 0,4 8 0,-4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5.681"/>
    </inkml:context>
    <inkml:brush xml:id="br0">
      <inkml:brushProperty name="width" value="0.2" units="cm"/>
      <inkml:brushProperty name="height" value="0.2" units="cm"/>
      <inkml:brushProperty name="color" value="#EEB3A6"/>
      <inkml:brushProperty name="inkEffects" value="rosegold"/>
      <inkml:brushProperty name="anchorX" value="-23477.9375"/>
      <inkml:brushProperty name="anchorY" value="-11478.75684"/>
      <inkml:brushProperty name="scaleFactor" value="0.5"/>
    </inkml:brush>
  </inkml:definitions>
  <inkml:trace contextRef="#ctx0" brushRef="#br0">81 0 24575,'0'0'0,"-4"18"0,-2 17 0,-5 34 0,-4 18 0,1 20 0,3 23 0,2 15 0,3 14 0,3 12 0,2-4 0,0-5 0,2-20 0,-1-17 0,1-29 0,-1-24 0,1-19 0,-1-26 0,0-14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6.462"/>
    </inkml:context>
    <inkml:brush xml:id="br0">
      <inkml:brushProperty name="width" value="0.2" units="cm"/>
      <inkml:brushProperty name="height" value="0.2" units="cm"/>
      <inkml:brushProperty name="color" value="#EEB3A6"/>
      <inkml:brushProperty name="inkEffects" value="rosegold"/>
      <inkml:brushProperty name="anchorX" value="-53749.90625"/>
      <inkml:brushProperty name="anchorY" value="-82889.71094"/>
      <inkml:brushProperty name="scaleFactor" value="0.5"/>
    </inkml:brush>
  </inkml:definitions>
  <inkml:trace contextRef="#ctx0" brushRef="#br0">0 670 24575,'0'0'0,"0"-5"0,16-6 0,16-5 0,26-10 0,35-8 0,36-7 0,36-1 0,35-4 0,32-7 0,20 4-1155,12 3 1485,1 1-495,-9 4 165,-23-1 0,-32 4 0,-47 8 0,-33 4 0,-35 2 0,-27 1 0,-18 5 0,-18 5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7.009"/>
    </inkml:context>
    <inkml:brush xml:id="br0">
      <inkml:brushProperty name="width" value="0.2" units="cm"/>
      <inkml:brushProperty name="height" value="0.2" units="cm"/>
      <inkml:brushProperty name="color" value="#EEB3A6"/>
      <inkml:brushProperty name="inkEffects" value="rosegold"/>
      <inkml:brushProperty name="anchorX" value="-57646.16797"/>
      <inkml:brushProperty name="anchorY" value="-83236.38281"/>
      <inkml:brushProperty name="scaleFactor" value="0.5"/>
    </inkml:brush>
  </inkml:definitions>
  <inkml:trace contextRef="#ctx0" brushRef="#br0">3780 1 24575,'0'0'0,"0"4"0,0 18 0,-5 21 0,-6 14 0,-5 24 0,-10 12 0,-13 20 0,-19 16 0,-26 12 0,-34 10 0,-38 10 0,-45 14-1354,-47 12 1741,-42 4-580,-39-3-2432,-25-16 3375,-5-19-1125,5-33 375,28-20 0,43-25 0,67-24 0,61-21 0,126-26 0,-38 1 0,62-4 0,1 0 0,0-1 0,1 0 0,-1-1 0,0 1 0,1-1 0,-1 1 0,1-1 0,-1 0 0,-5-3 0,7 4 30,2 0 0,-1-1 0,1 1-1,-1 0 1,1-1 0,0 1 0,-1-1 0,1 1 0,-1-1 0,1 1 0,0-1 0,-1 1 0,1-1 0,0 0-1,0 1 1,-1-1 0,1 1 0,0-1 0,0 0 0,0 1 0,0-1 0,0 1 0,0-1 0,0 0 0,0 1-1,0-1 1,0 0 0,0 1 0,0-1 0,0 1 0,1-1 0,-1 0 0,0 1 0,0-1 0,1 1 0,-1-1-1,0 1 1,1-1 0,0 0 0,-1-3-79,3-1 1,0 1-1,0 0 0,0 0 0,0 0 0,7-6 0,34-29 3003,2 5-3749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6:44:38.485"/>
    </inkml:context>
    <inkml:brush xml:id="br0">
      <inkml:brushProperty name="width" value="0.2" units="cm"/>
      <inkml:brushProperty name="height" value="0.2" units="cm"/>
      <inkml:brushProperty name="color" value="#EEB3A6"/>
      <inkml:brushProperty name="inkEffects" value="rosegold"/>
      <inkml:brushProperty name="anchorX" value="-52969.73828"/>
      <inkml:brushProperty name="anchorY" value="-84530.46875"/>
      <inkml:brushProperty name="scaleFactor" value="0.5"/>
    </inkml:brush>
  </inkml:definitions>
  <inkml:trace contextRef="#ctx0" brushRef="#br0">628 82 24575,'0'0'0,"5"-4"0,6-2 0,5-5 0,9-4 0,4 1 0,2 2 0,1 3 0,-2 3 0,-11 3 0,-12 2 0,-22 0 0,-26 2 0,-27-1 0,-9 1 0,-3 4 0,5 7 0,5-1 0,11-1 0,5-2 0,-2 2 0,7-1 0,6-2 0,5 3 0,10 3 0,10 5 0,7 8 0,5 3 0,5 2 0,1 0 0,-3 4 0,-6 9 0,0 1 0,0 2 0,3-3 0,1-4 0,2-4 0,7-9 0,-2-27 0,-1 1 0,-1 0 0,1 0 0,0 0 0,0 0 0,0 0 0,0 0 0,-1 0 0,1-1 0,0 1 0,1 0 0,-1-1 0,0 1 0,0-1 0,0 1 0,0-1 0,2 1 0,24 5 0,4-6 0,12-8 0,6-6 0,3 0 0,8 1 0,-5 4 0,5 2 0,-1 3 0,-1 2 0,-6 2 0,-3 0 0,-6 0 0,1 1 0,0 10 0,-4 6 0,-3 10 0,-3 3 0,-8 2 0,-9 0 0,-6 15 0,0 9 0,-3 5 0,-3 6 0,-7 0 0,-7-8 0,-12 2 0,-5 3 0,-3-2 0,-1-7 0,-1-2 0,7-7 0,6-7 0,1-5 0,-6-9 0,18-24 0,1 1 0,1 0 0,-1-1 0,0 1 0,0-1 0,1 0 0,-1 0 0,-5 0 0,1-3 0,0 2 0,0-1 0,0-1 0,0 1 0,-10-4 0,-67-28 0,-41-34 0,11 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5.918"/>
    </inkml:context>
    <inkml:brush xml:id="br0">
      <inkml:brushProperty name="width" value="0.2" units="cm"/>
      <inkml:brushProperty name="height" value="0.2" units="cm"/>
      <inkml:brushProperty name="color" value="#EEB3A6"/>
      <inkml:brushProperty name="inkEffects" value="rosegold"/>
      <inkml:brushProperty name="anchorX" value="-51610.38672"/>
      <inkml:brushProperty name="anchorY" value="-84712.01563"/>
      <inkml:brushProperty name="scaleFactor" value="0.5"/>
    </inkml:brush>
  </inkml:definitions>
  <inkml:trace contextRef="#ctx0" brushRef="#br0">290 162 24575,'0'0'0,"9"-5"0,18-6 0,16-5 0,19-4 0,6 1 0,12-1 0,3-1 0,-8 3 0,-6 4 0,-12 5 0,-10 4 0,-9 2 0,-6 3 0,-4 0 0,-8 6 0,-6 11 0,-11 15 0,-10 21 0,-8 23 0,-16 21 0,-10 15 0,-12 22 0,-11 12 0,-12 9 0,-5 5 0,-9-8 0,11-17 0,5-11 0,9-10 0,5-11 0,5-15 0,2-13 0,7-15 0,6-7 0,5-10 0,4-2 0,3-5 0,7-8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6.342"/>
    </inkml:context>
    <inkml:brush xml:id="br0">
      <inkml:brushProperty name="width" value="0.2" units="cm"/>
      <inkml:brushProperty name="height" value="0.2" units="cm"/>
      <inkml:brushProperty name="color" value="#EEB3A6"/>
      <inkml:brushProperty name="inkEffects" value="rosegold"/>
      <inkml:brushProperty name="anchorX" value="-50304.76563"/>
      <inkml:brushProperty name="anchorY" value="-85574.99219"/>
      <inkml:brushProperty name="scaleFactor" value="0.5"/>
    </inkml:brush>
  </inkml:definitions>
  <inkml:trace contextRef="#ctx0" brushRef="#br0">1 0 24575,'0'0'0,"4"0"0,12 11 0,11 10 0,4 11 0,3 19 0,4 13 0,5 8 0,-2 12 0,-3 2 0,-2 2 0,-5-2 0,-1-1 0,-3-18 0,-5-12 0,-7-13 0,0-9 0,1-10 0,-4-8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6.999"/>
    </inkml:context>
    <inkml:brush xml:id="br0">
      <inkml:brushProperty name="width" value="0.2" units="cm"/>
      <inkml:brushProperty name="height" value="0.2" units="cm"/>
      <inkml:brushProperty name="color" value="#EEB3A6"/>
      <inkml:brushProperty name="inkEffects" value="rosegold"/>
      <inkml:brushProperty name="anchorX" value="-51797.55469"/>
      <inkml:brushProperty name="anchorY" value="-87505.22656"/>
      <inkml:brushProperty name="scaleFactor" value="0.5"/>
    </inkml:brush>
  </inkml:definitions>
  <inkml:trace contextRef="#ctx0" brushRef="#br0">796 0 24575,'0'0'0,"9"0"0,3 11 0,-1 5 0,-2 16 0,-3 9 0,-2 22 0,-12 11 0,-13 2 0,-16 14 0,-19 6 0,-19 15 0,-18 0 0,-21 5 0,0-10 0,7-14 0,13-17 0,19-22 0,22-20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7.444"/>
    </inkml:context>
    <inkml:brush xml:id="br0">
      <inkml:brushProperty name="width" value="0.2" units="cm"/>
      <inkml:brushProperty name="height" value="0.2" units="cm"/>
      <inkml:brushProperty name="color" value="#EEB3A6"/>
      <inkml:brushProperty name="inkEffects" value="rosegold"/>
      <inkml:brushProperty name="anchorX" value="-49985.46484"/>
      <inkml:brushProperty name="anchorY" value="-87685.19531"/>
      <inkml:brushProperty name="scaleFactor" value="0.5"/>
    </inkml:brush>
  </inkml:definitions>
  <inkml:trace contextRef="#ctx0" brushRef="#br0">311 0 24575,'0'0'0,"0"18"0,-10 43 0,-12 40 0,-5 39 0,2 27 0,5 16 0,5 13 0,-5 20 0,-1-6 0,-3-3 0,-1-23 0,-1-21 0,0-32 0,4-33 0,6-27 0,5-23 0,10-29 0,2-18 0,0-1 0,-1 0 0,1 0 0,-1 0 0,1 0 0,-1 0 0,1 0 0,-1 0 0,1-1 0,-1 1 0,1 0 0,-1 0 0,0 0 0,1 0 0,-1-1 0,1 1 0,-1 0 0,0 0 0,1-1 0,-1 1 0,0 0 0,1 0 0,-1-1 0,0 1 0,1 0 0,-1-1 0,0 1 0,1-1 0,-1 1 0,0-1 0,16-15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7.953"/>
    </inkml:context>
    <inkml:brush xml:id="br0">
      <inkml:brushProperty name="width" value="0.2" units="cm"/>
      <inkml:brushProperty name="height" value="0.2" units="cm"/>
      <inkml:brushProperty name="color" value="#EEB3A6"/>
      <inkml:brushProperty name="inkEffects" value="rosegold"/>
      <inkml:brushProperty name="anchorX" value="-48687.19531"/>
      <inkml:brushProperty name="anchorY" value="-88859.82031"/>
      <inkml:brushProperty name="scaleFactor" value="0.5"/>
    </inkml:brush>
  </inkml:definitions>
  <inkml:trace contextRef="#ctx0" brushRef="#br0">1 0 24575,'0'0'0,"13"0"0,11 11 0,2 5 0,4 11 0,5 3 0,-5 2 0,-2 0 0,0 4 0,-7-1 0,-6-1 0,-5 3 0,-5-1 0,-3 2 0,-2 4 0,-1-6-3823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8.663"/>
    </inkml:context>
    <inkml:brush xml:id="br0">
      <inkml:brushProperty name="width" value="0.2" units="cm"/>
      <inkml:brushProperty name="height" value="0.2" units="cm"/>
      <inkml:brushProperty name="color" value="#EEB3A6"/>
      <inkml:brushProperty name="inkEffects" value="rosegold"/>
      <inkml:brushProperty name="anchorX" value="-49969.87109"/>
      <inkml:brushProperty name="anchorY" value="-90317.07813"/>
      <inkml:brushProperty name="scaleFactor" value="0.5"/>
    </inkml:brush>
  </inkml:definitions>
  <inkml:trace contextRef="#ctx0" brushRef="#br0">0 243 24575,'0'0'0,"14"0"0,36 0 0,24-5 0,35-6 0,39-5 0,22-15 0,20-4 0,8-1 0,-14 0 0,-29 8 0,-35 7 0,-33 8 0,-26 5 0,-25 5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9.165"/>
    </inkml:context>
    <inkml:brush xml:id="br0">
      <inkml:brushProperty name="width" value="0.2" units="cm"/>
      <inkml:brushProperty name="height" value="0.2" units="cm"/>
      <inkml:brushProperty name="color" value="#EEB3A6"/>
      <inkml:brushProperty name="inkEffects" value="rosegold"/>
      <inkml:brushProperty name="anchorX" value="-52581.54297"/>
      <inkml:brushProperty name="anchorY" value="-91090.47656"/>
      <inkml:brushProperty name="scaleFactor" value="0.5"/>
    </inkml:brush>
  </inkml:definitions>
  <inkml:trace contextRef="#ctx0" brushRef="#br0">1 1 24575,'0'0'0,"0"5"0,15 6 0,17 0 0,16-1 0,13-2 0,5-3 0,0-2 0,8-1 0,-2-2 0,-8 0 0,-15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6.795"/>
    </inkml:context>
    <inkml:brush xml:id="br0">
      <inkml:brushProperty name="width" value="0.2" units="cm"/>
      <inkml:brushProperty name="height" value="0.2" units="cm"/>
      <inkml:brushProperty name="color" value="#EEB3A6"/>
      <inkml:brushProperty name="inkEffects" value="rosegold"/>
      <inkml:brushProperty name="anchorX" value="-22384.04492"/>
      <inkml:brushProperty name="anchorY" value="-12240.46387"/>
      <inkml:brushProperty name="scaleFactor" value="0.5"/>
    </inkml:brush>
  </inkml:definitions>
  <inkml:trace contextRef="#ctx0" brushRef="#br0">187 1 24575,'0'0'0,"4"0"0,12 5 0,11 6 0,-1 5 0,-3 4 0,-6 9 0,-5 12 0,-5 7 0,-9 16 0,-13-3 0,-12 0 0,0-7 0,-2-8 0,0-7 0,6-6 0,11-3 0,6 1 0,5 0 0,3 4 0,1 10 0,-1 0 0,1 13 0,-2 7 0,0 12 0,-5 5 0,-1-2 0,-1-1 0,2-6 0,-5 0 0,-4-6 0,-4-9 0,-4-10 0,3-8 0,3-7 0,-1-4 0,4-3 0,3-1 0,4-1 0,1 6 0,3 10 0,6 2 0,1-1 0,0-4 0,-1-2 0,-2 1 0,0-1 0,-2-3 0,0-1 0,-1-2 0,10-7 0,16-1 0,11-5 0,25-5 0,10-4 0,15-9 0,-3-8 0,-8-1 0,-14-4 0,-7-4 0,-9-9 0,-9 4 0,-5 4 0,-9 5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09.614"/>
    </inkml:context>
    <inkml:brush xml:id="br0">
      <inkml:brushProperty name="width" value="0.2" units="cm"/>
      <inkml:brushProperty name="height" value="0.2" units="cm"/>
      <inkml:brushProperty name="color" value="#EEB3A6"/>
      <inkml:brushProperty name="inkEffects" value="rosegold"/>
      <inkml:brushProperty name="anchorX" value="-54144.70703"/>
      <inkml:brushProperty name="anchorY" value="-92161.30469"/>
      <inkml:brushProperty name="scaleFactor" value="0.5"/>
    </inkml:brush>
  </inkml:definitions>
  <inkml:trace contextRef="#ctx0" brushRef="#br0">1 109 24575,'0'0'0,"8"0"0,20 0 0,20-5 0,9-6 0,11 0 0,11-4 0,9-3 0,-2 2 0,-1 3 0,-7 4 0,-12 3 0,-13 3 0,-11 2 0,-13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0.122"/>
    </inkml:context>
    <inkml:brush xml:id="br0">
      <inkml:brushProperty name="width" value="0.2" units="cm"/>
      <inkml:brushProperty name="height" value="0.2" units="cm"/>
      <inkml:brushProperty name="color" value="#EEB3A6"/>
      <inkml:brushProperty name="inkEffects" value="rosegold"/>
      <inkml:brushProperty name="anchorX" value="-55976.48047"/>
      <inkml:brushProperty name="anchorY" value="-93068.90625"/>
      <inkml:brushProperty name="scaleFactor" value="0.5"/>
    </inkml:brush>
  </inkml:definitions>
  <inkml:trace contextRef="#ctx0" brushRef="#br0">536 1 24575,'0'0'0,"0"13"0,-10 22 0,-12 23 0,-4 19 0,-10 26 0,-6 25 0,-5 21 0,2 17 0,-1 11 0,3 7 0,4-12 0,4-16 0,9-32 0,3-20 0,2-20 0,5-16 0,-1-16 0,5-10 0,2-9 0,-1-6 0,2-7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0.512"/>
    </inkml:context>
    <inkml:brush xml:id="br0">
      <inkml:brushProperty name="width" value="0.2" units="cm"/>
      <inkml:brushProperty name="height" value="0.2" units="cm"/>
      <inkml:brushProperty name="color" value="#EEB3A6"/>
      <inkml:brushProperty name="inkEffects" value="rosegold"/>
      <inkml:brushProperty name="anchorX" value="-54424.73047"/>
      <inkml:brushProperty name="anchorY" value="-94024.89063"/>
      <inkml:brushProperty name="scaleFactor" value="0.5"/>
    </inkml:brush>
  </inkml:definitions>
  <inkml:trace contextRef="#ctx0" brushRef="#br0">0 403 24575,'0'0'0,"14"0"0,9-6 0,4-4 0,13-17 0,16-4 0,27-9 0,13-5 0,16 1 0,20 3 0,28-6 0,15 8 0,25 9 0,12 9 0,1 8 0,1 7 0,5 4 0,-43 2-3823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091"/>
    </inkml:context>
    <inkml:brush xml:id="br0">
      <inkml:brushProperty name="width" value="0.2" units="cm"/>
      <inkml:brushProperty name="height" value="0.2" units="cm"/>
      <inkml:brushProperty name="color" value="#EEB3A6"/>
      <inkml:brushProperty name="inkEffects" value="rosegold"/>
      <inkml:brushProperty name="anchorX" value="-57592.76172"/>
      <inkml:brushProperty name="anchorY" value="-94639.52344"/>
      <inkml:brushProperty name="scaleFactor" value="0.5"/>
    </inkml:brush>
  </inkml:definitions>
  <inkml:trace contextRef="#ctx0" brushRef="#br0">16 0 24575,'0'0'0,"0"18"0,0 27 0,0 9 0,0 17 0,0 12 0,0 16 0,0 23 0,0 9 0,0-8 0,0 5 0,0-20 0,0-15 0,-5-16 0,0-17 0,-1-18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394"/>
    </inkml:context>
    <inkml:brush xml:id="br0">
      <inkml:brushProperty name="width" value="0.2" units="cm"/>
      <inkml:brushProperty name="height" value="0.2" units="cm"/>
      <inkml:brushProperty name="color" value="#EEB3A6"/>
      <inkml:brushProperty name="inkEffects" value="rosegold"/>
      <inkml:brushProperty name="anchorX" value="-56560.91797"/>
      <inkml:brushProperty name="anchorY" value="-94876.96094"/>
      <inkml:brushProperty name="scaleFactor" value="0.5"/>
    </inkml:brush>
  </inkml:definitions>
  <inkml:trace contextRef="#ctx0" brushRef="#br0">1 78 24575,'0'0'0,"4"0"0,18 0 0,-1-5 0,15-1 0,2 1 0,10-5 0,5-4 0,-3 1 0,0 2 0,-5 3 0,-10 3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1.942"/>
    </inkml:context>
    <inkml:brush xml:id="br0">
      <inkml:brushProperty name="width" value="0.2" units="cm"/>
      <inkml:brushProperty name="height" value="0.2" units="cm"/>
      <inkml:brushProperty name="color" value="#EEB3A6"/>
      <inkml:brushProperty name="inkEffects" value="rosegold"/>
      <inkml:brushProperty name="anchorX" value="-57979.66406"/>
      <inkml:brushProperty name="anchorY" value="-95815.98438"/>
      <inkml:brushProperty name="scaleFactor" value="0.5"/>
    </inkml:brush>
  </inkml:definitions>
  <inkml:trace contextRef="#ctx0" brushRef="#br0">0 1 24575,'0'0'0,"5"0"0,1 5 0,-1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2.741"/>
    </inkml:context>
    <inkml:brush xml:id="br0">
      <inkml:brushProperty name="width" value="0.2" units="cm"/>
      <inkml:brushProperty name="height" value="0.2" units="cm"/>
      <inkml:brushProperty name="color" value="#EEB3A6"/>
      <inkml:brushProperty name="inkEffects" value="rosegold"/>
      <inkml:brushProperty name="anchorX" value="-59011.51172"/>
      <inkml:brushProperty name="anchorY" value="-96842.51563"/>
      <inkml:brushProperty name="scaleFactor" value="0.5"/>
    </inkml:brush>
  </inkml:definitions>
  <inkml:trace contextRef="#ctx0" brushRef="#br0">1 134 24575,'0'0'0,"8"-4"0,10-7 0,4 0 0,8 1 0,12-3 0,12 3 0,16-4 0,12-3 0,-5 3 0,-4 2 0,-1 3 0,-5 4 0,-10 3 0,-4 0 0,-8 2 0,-2 1 0,-4 0 0,-9 9 0,-28-7 0,0-1 0,0 0 0,0 0 0,0 0 0,-1 0 0,1 0 0,0 0 0,-1 1 0,1-1 0,0 3 0,-2-2 0,1 1 0,0-1 0,-1 1 0,1-1 0,-1 1 0,0-1 0,0 1 0,0 6 0,-2-6 0,1 2 0,0-1 0,-1 0 0,0 1 0,0-1 0,-3 5 0,-1-1 0,0 0 0,0 0 0,-11 11 0,-24 29 0,-12 2 0,-10 1 0,-7-4 0,-10-5 0,7-6 0,3-5 0,7-3 0,9-1 0,10-3 0,7-5 0,5-5 0,4-6 0,3-4 0,0-3 0,1 4 0,9-1 0,16-6 0,-1 1 0,0 0 0,0 0 0,0 0 0,0 0 0,0 1 0,0-1 0,0 0 0,0 0 0,0 0 0,0 0 0,-1 0 0,1 0 0,0 0 0,0 0 0,0 0 0,0 0 0,0 0 0,0 0 0,0 0 0,0 1 0,0-1 0,0 0 0,0 0 0,0 0 0,0 0 0,0 0 0,0 0 0,0 0 0,0 0 0,0 1 0,0-1 0,0 0 0,0 0 0,0 0 0,0 0 0,0 0 0,0 0 0,0 0 0,0 0 0,0 0 0,0 1 0,0-1 0,0 0 0,0 0 0,0 0 0,0 0 0,0 0 0,0 0 0,0 0 0,0 0 0,1 0 0,-1 0 0,0 0 0,0 0 0,0 1 0,0-1 0,0 0 0,0 0 0,0 0 0,0 0 0,0 0 0,1 0 0,-1 0 0,0 0 0,12 3 0,3-1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139"/>
    </inkml:context>
    <inkml:brush xml:id="br0">
      <inkml:brushProperty name="width" value="0.2" units="cm"/>
      <inkml:brushProperty name="height" value="0.2" units="cm"/>
      <inkml:brushProperty name="color" value="#EEB3A6"/>
      <inkml:brushProperty name="inkEffects" value="rosegold"/>
      <inkml:brushProperty name="anchorX" value="-60115.01953"/>
      <inkml:brushProperty name="anchorY" value="-98354.42969"/>
      <inkml:brushProperty name="scaleFactor" value="0.5"/>
    </inkml:brush>
  </inkml:definitions>
  <inkml:trace contextRef="#ctx0" brushRef="#br0">72 0 24575,'0'0'0,"0"9"0,-6 14 0,1 9 0,-6 8 0,-4 2 0,1-1 0,2-4 0,3-8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467"/>
    </inkml:context>
    <inkml:brush xml:id="br0">
      <inkml:brushProperty name="width" value="0.2" units="cm"/>
      <inkml:brushProperty name="height" value="0.2" units="cm"/>
      <inkml:brushProperty name="color" value="#EEB3A6"/>
      <inkml:brushProperty name="inkEffects" value="rosegold"/>
      <inkml:brushProperty name="anchorX" value="-59027.60156"/>
      <inkml:brushProperty name="anchorY" value="-97591.42188"/>
      <inkml:brushProperty name="scaleFactor" value="0.5"/>
    </inkml:brush>
  </inkml:definitions>
  <inkml:trace contextRef="#ctx0" brushRef="#br0">1 0 24575,'0'0'0,"9"0"0,8 0 0,-1 5 0,-2 11 0,2 1 0,-3 3 0,2 3 0,-3-4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3.857"/>
    </inkml:context>
    <inkml:brush xml:id="br0">
      <inkml:brushProperty name="width" value="0.2" units="cm"/>
      <inkml:brushProperty name="height" value="0.2" units="cm"/>
      <inkml:brushProperty name="color" value="#EEB3A6"/>
      <inkml:brushProperty name="inkEffects" value="rosegold"/>
      <inkml:brushProperty name="anchorX" value="-60155.83203"/>
      <inkml:brushProperty name="anchorY" value="-98707.14063"/>
      <inkml:brushProperty name="scaleFactor" value="0.5"/>
    </inkml:brush>
  </inkml:definitions>
  <inkml:trace contextRef="#ctx0" brushRef="#br0">0 0 24575,'0'0'0,"0"5"0,0 6 0,0 5 0,6 4 0,4 4 0,1 1 0,-1-3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7.304"/>
    </inkml:context>
    <inkml:brush xml:id="br0">
      <inkml:brushProperty name="width" value="0.2" units="cm"/>
      <inkml:brushProperty name="height" value="0.2" units="cm"/>
      <inkml:brushProperty name="color" value="#EEB3A6"/>
      <inkml:brushProperty name="inkEffects" value="rosegold"/>
      <inkml:brushProperty name="anchorX" value="-23953.76953"/>
      <inkml:brushProperty name="anchorY" value="-15259.53906"/>
      <inkml:brushProperty name="scaleFactor" value="0.5"/>
    </inkml:brush>
  </inkml:definitions>
  <inkml:trace contextRef="#ctx0" brushRef="#br0">1 280 24575,'0'0'0,"4"0"0,7 0 0,5 0 0,10 0 0,13-5 0,8-6 0,6-10 0,-3-10 0,1-8 0,-1-2 0,1-4 0,0-2 0,-10 7-3823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7:00:14.223"/>
    </inkml:context>
    <inkml:brush xml:id="br0">
      <inkml:brushProperty name="width" value="0.2" units="cm"/>
      <inkml:brushProperty name="height" value="0.2" units="cm"/>
      <inkml:brushProperty name="color" value="#EEB3A6"/>
      <inkml:brushProperty name="inkEffects" value="rosegold"/>
      <inkml:brushProperty name="anchorX" value="-61208.65625"/>
      <inkml:brushProperty name="anchorY" value="-99845.58594"/>
      <inkml:brushProperty name="scaleFactor" value="0.5"/>
    </inkml:brush>
  </inkml:definitions>
  <inkml:trace contextRef="#ctx0" brushRef="#br0">1 0 24575,'0'0'0,"9"5"0,3 11 0,4 16 0,3 4 0,-2 8 0,7 10 0,8 2 0,-5-8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7:54.154"/>
    </inkml:context>
    <inkml:brush xml:id="br0">
      <inkml:brushProperty name="width" value="0.2" units="cm"/>
      <inkml:brushProperty name="height" value="0.2" units="cm"/>
      <inkml:brushProperty name="color" value="#EEB3A6"/>
      <inkml:brushProperty name="inkEffects" value="rosegold"/>
      <inkml:brushProperty name="anchorX" value="5732.36475"/>
      <inkml:brushProperty name="anchorY" value="-7114.25244"/>
      <inkml:brushProperty name="scaleFactor" value="0.5"/>
    </inkml:brush>
  </inkml:definitions>
  <inkml:trace contextRef="#ctx0" brushRef="#br0">3253 1 24575,'0'0'0,"0"9"0,0 19 0,0 19 0,0 15 0,0 11 0,0 7 0,0 7 0,0 1 0,0 1 0,0-3 0,0 3 0,0-6 0,0-8 0,-5-2 0,-6-1 0,-5-10 0,-4-4 0,-4-4 0,-1 3 0,-2 0 0,-5-2 0,-6 1 0,-5-2 0,-5-6 0,3 5 0,-1 5 0,-2 1 0,-1-1 0,-1-5 0,4-2 0,-1-7 0,5 0 0,0-5 0,3-8 0,-2-5 0,-2-2 0,-2-1 0,-3 0 0,-8 6 0,-11 6 0,-7 6 0,-9 5 0,-9-2 0,5-3 0,1-4 0,-2 1 0,-4 3 0,-4-2 0,-3-3 0,-3-3 0,-1-2 0,-2 3 0,5-2 0,15-6 0,7-6 0,9-7 0,12-1 0,5 2 0,9-2 0,6-3 0,0-2 0,4-4 0,-4 0 0,2-3 0,2 0 0,-4 0 0,2-1 0,-3 1 0,1-1 0,2 1 0,3 0 0,2 0 0,-4 0 0,2 0 0,0 0 0,-4-6 0,7 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7:55.615"/>
    </inkml:context>
    <inkml:brush xml:id="br0">
      <inkml:brushProperty name="width" value="0.2" units="cm"/>
      <inkml:brushProperty name="height" value="0.2" units="cm"/>
      <inkml:brushProperty name="color" value="#EEB3A6"/>
      <inkml:brushProperty name="inkEffects" value="rosegold"/>
      <inkml:brushProperty name="anchorX" value="10001.02246"/>
      <inkml:brushProperty name="anchorY" value="-8889.23926"/>
      <inkml:brushProperty name="scaleFactor" value="0.5"/>
    </inkml:brush>
  </inkml:definitions>
  <inkml:trace contextRef="#ctx0" brushRef="#br0">563 1 24575,'0'0'0,"4"0"0,2 5 0,-6 5 0,-1 11 0,-11 10 0,-12 9 0,-5-4 0,-7-2 0,-7 3 0,-10 2 0,-8 5 0,3-7 0,5-4 0,3-3 0,6-2 0,6-2 0,9-1 0,10 0 0,2 6 0,12-6 0,8-4 0,0-20 0,-2 1 0,0-1 0,1 0 0,-1 0 0,1 1 0,-1-1 0,1 0 0,-1 0 0,1 0 0,0-1 0,3 2 0,24 7 0,5-4 0,7-4 0,-2-1 0,4-1 0,-3 0 0,-3 0 0,-3 0 0,-4 0 0,4 6 0,-2 0 0,0 1 0,3 3 0,5 5 0,3 4 0,-1 4 0,3-3 0,-4-4 0,-4 1 0,-3-4 0,-3-3 0,-7 1 0,-3 4 0,0-2 0,0 9 0,-4 2 0,1-2 0,1 1 0,-3 0 0,1 1 0,-3-4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8.510"/>
    </inkml:context>
    <inkml:brush xml:id="br0">
      <inkml:brushProperty name="width" value="0.2" units="cm"/>
      <inkml:brushProperty name="height" value="0.2" units="cm"/>
      <inkml:brushProperty name="color" value="#EEB3A6"/>
      <inkml:brushProperty name="inkEffects" value="rosegold"/>
      <inkml:brushProperty name="anchorX" value="7761.81885"/>
      <inkml:brushProperty name="anchorY" value="-12815.7998"/>
      <inkml:brushProperty name="scaleFactor" value="0.5"/>
    </inkml:brush>
  </inkml:definitions>
  <inkml:trace contextRef="#ctx0" brushRef="#br0">219 1 24575,'0'0'0,"4"0"0,13 0 0,4 0 0,10 0 0,2 0 0,12 0 0,4 0 0,-1 0 0,-4 0 0,-5 0 0,-5 0 0,-3 0 0,-3 0 0,-2 0 0,0 5 0,-6 5 0,-20-8 0,1-1 0,0 1 0,0-1 0,0 1 0,0-1 0,0 1 0,0-1 0,-1 1 0,1-1 0,-1 1 0,2 2 0,-3 1 0,1-1 0,-1 1 0,1-1 0,-1 0 0,0 0 0,-2 6 0,-18 35 0,-8 12 0,-9 3 0,-12 7 0,-10 14 0,-2 10 0,-7 7 0,3 5 0,6 3 0,15-4 0,3-15 0,1-12 0,5-16 0,2-17 0,29-38 0,1 0 0,-1 0 0,0 0 0,0-1 0,-7 4 0,-17 7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9.052"/>
    </inkml:context>
    <inkml:brush xml:id="br0">
      <inkml:brushProperty name="width" value="0.2" units="cm"/>
      <inkml:brushProperty name="height" value="0.2" units="cm"/>
      <inkml:brushProperty name="color" value="#EEB3A6"/>
      <inkml:brushProperty name="inkEffects" value="rosegold"/>
      <inkml:brushProperty name="anchorX" value="8996.16309"/>
      <inkml:brushProperty name="anchorY" value="-12985.51855"/>
      <inkml:brushProperty name="scaleFactor" value="0.5"/>
    </inkml:brush>
  </inkml:definitions>
  <inkml:trace contextRef="#ctx0" brushRef="#br0">1 1 24575,'0'0'0,"9"0"0,8 5 0,5 11 0,8 5 0,7 10 0,12 7 0,-1 7 0,-2-1 0,1 3 0,-5 1 0,-4 6 0,0-3 0,-7-4 0,-3-2 0,-2-4 0,-7-4 0,-6-5 0,1-2 0,-4-8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09.647"/>
    </inkml:context>
    <inkml:brush xml:id="br0">
      <inkml:brushProperty name="width" value="0.2" units="cm"/>
      <inkml:brushProperty name="height" value="0.2" units="cm"/>
      <inkml:brushProperty name="color" value="#EEB3A6"/>
      <inkml:brushProperty name="inkEffects" value="rosegold"/>
      <inkml:brushProperty name="anchorX" value="7415.91748"/>
      <inkml:brushProperty name="anchorY" value="-14655.91113"/>
      <inkml:brushProperty name="scaleFactor" value="0.5"/>
    </inkml:brush>
  </inkml:definitions>
  <inkml:trace contextRef="#ctx0" brushRef="#br0">0 128 24575,'0'0'0,"14"0"0,9 0 0,9 0 0,18 0 0,13 0 0,13 0 0,12 0 0,9 0 0,0 0 0,-8 0 0,-3 0 0,1-5 0,-8-5 0,-12-1 0,-6-4 0,-12 2 0,-8 3 0,-7-3 0,-10-2 0,-8-4 0,-7 3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0.288"/>
    </inkml:context>
    <inkml:brush xml:id="br0">
      <inkml:brushProperty name="width" value="0.2" units="cm"/>
      <inkml:brushProperty name="height" value="0.2" units="cm"/>
      <inkml:brushProperty name="color" value="#EEB3A6"/>
      <inkml:brushProperty name="inkEffects" value="rosegold"/>
      <inkml:brushProperty name="anchorX" value="5218.15576"/>
      <inkml:brushProperty name="anchorY" value="-15544.07813"/>
      <inkml:brushProperty name="scaleFactor" value="0.5"/>
    </inkml:brush>
  </inkml:definitions>
  <inkml:trace contextRef="#ctx0" brushRef="#br0">1 0 24575,'0'0'0,"8"18"0,10 28 0,-2 18 0,3 22 0,3 14 0,1 8 0,2 9 0,-5 0 0,-4 5 0,-6 2 0,-4 4 0,-3 6 0,-2-9 0,-1-4 0,-1-7 0,0-9 0,0-9 0,0-7 0,1-11 0,0-9 0,0-12 0,0-11 0,-6-9 0,-4-11 0,8-24 0,0 0 0,1-1 0,-1 1 0,1-1 0,-1 1 0,1-1 0,-1 0 0,0 0 0,0 0 0,-2 2 0,-22 5 0,25-9 0,-1 1 0,0 0 0,0 0 0,0 0 0,0-1 0,0 1 0,0-1 0,0 1 0,0-1 0,-3-1 0,-14-14 0,5-6 0,5-10 0,4 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0.758"/>
    </inkml:context>
    <inkml:brush xml:id="br0">
      <inkml:brushProperty name="width" value="0.2" units="cm"/>
      <inkml:brushProperty name="height" value="0.2" units="cm"/>
      <inkml:brushProperty name="color" value="#EEB3A6"/>
      <inkml:brushProperty name="inkEffects" value="rosegold"/>
      <inkml:brushProperty name="anchorX" value="4152.82178"/>
      <inkml:brushProperty name="anchorY" value="-18606.67773"/>
      <inkml:brushProperty name="scaleFactor" value="0.5"/>
    </inkml:brush>
  </inkml:definitions>
  <inkml:trace contextRef="#ctx0" brushRef="#br0">0 1 24575,'0'0'0,"5"4"0,11 8 0,11-2 0,9 10 0,-2 4 0,-1-3 0,-7-4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1.549"/>
    </inkml:context>
    <inkml:brush xml:id="br0">
      <inkml:brushProperty name="width" value="0.2" units="cm"/>
      <inkml:brushProperty name="height" value="0.2" units="cm"/>
      <inkml:brushProperty name="color" value="#EEB3A6"/>
      <inkml:brushProperty name="inkEffects" value="rosegold"/>
      <inkml:brushProperty name="anchorX" value="2960.55444"/>
      <inkml:brushProperty name="anchorY" value="-19730.93164"/>
      <inkml:brushProperty name="scaleFactor" value="0.5"/>
    </inkml:brush>
  </inkml:definitions>
  <inkml:trace contextRef="#ctx0" brushRef="#br0">415 0 24575,'0'0'0,"0"9"0,0 14 0,0 9 0,-6 13 0,-10 8 0,-5 4 0,-5 1 0,-7 4 0,-7 5 0,-4 5 0,0-3 0,4 3 0,3-4 0,4-9 0,8-10 0,2-8 0,7-17 0,6-11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1.969"/>
    </inkml:context>
    <inkml:brush xml:id="br0">
      <inkml:brushProperty name="width" value="0.2" units="cm"/>
      <inkml:brushProperty name="height" value="0.2" units="cm"/>
      <inkml:brushProperty name="color" value="#EEB3A6"/>
      <inkml:brushProperty name="inkEffects" value="rosegold"/>
      <inkml:brushProperty name="anchorX" value="4390.58252"/>
      <inkml:brushProperty name="anchorY" value="-19587.58203"/>
      <inkml:brushProperty name="scaleFactor" value="0.5"/>
    </inkml:brush>
  </inkml:definitions>
  <inkml:trace contextRef="#ctx0" brushRef="#br0">1 0 24575,'0'0'0,"5"9"0,6 14 0,0 4 0,4 8 0,3 7 0,3 5 0,3-7 0,-4-9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7.638"/>
    </inkml:context>
    <inkml:brush xml:id="br0">
      <inkml:brushProperty name="width" value="0.2" units="cm"/>
      <inkml:brushProperty name="height" value="0.2" units="cm"/>
      <inkml:brushProperty name="color" value="#EEB3A6"/>
      <inkml:brushProperty name="inkEffects" value="rosegold"/>
      <inkml:brushProperty name="anchorX" value="-25460.01758"/>
      <inkml:brushProperty name="anchorY" value="-15995.85938"/>
      <inkml:brushProperty name="scaleFactor" value="0.5"/>
    </inkml:brush>
  </inkml:definitions>
  <inkml:trace contextRef="#ctx0" brushRef="#br0">189 1 24575,'0'0'0,"0"22"0,-5 61 0,-6 60 0,1 50 0,0 53 0,2 35-2095,-7 25 2694,-10-8-899,-3-21 300,2-46 0,6-46 290,5-52-373,6-58 125,5-43-42,2-25 0,2-10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2.888"/>
    </inkml:context>
    <inkml:brush xml:id="br0">
      <inkml:brushProperty name="width" value="0.2" units="cm"/>
      <inkml:brushProperty name="height" value="0.2" units="cm"/>
      <inkml:brushProperty name="color" value="#EEB3A6"/>
      <inkml:brushProperty name="inkEffects" value="rosegold"/>
      <inkml:brushProperty name="anchorX" value="3249.77466"/>
      <inkml:brushProperty name="anchorY" value="-20856.94531"/>
      <inkml:brushProperty name="scaleFactor" value="0.5"/>
    </inkml:brush>
  </inkml:definitions>
  <inkml:trace contextRef="#ctx0" brushRef="#br0">1 1 24575,'0'0'0,"4"0"0,7 0 0,10 0 0,10 0 0,4 0 0,0 0 0,-1 0 0,-1 0 0,2 0 0,0 0 0,-3 0 0,-1 0 0,-2 5 0,-1 1 0,-1 4 0,0 11 0,-1 8 0,0 5 0,-6 5 0,-5 6 0,-5 3 0,-4-3 0,-4 2 0,-1 0 0,-2 2 0,0-4 0,0-4 0,0 5 0,-5 7 0,1 3 0,-6-10 0,-4-5 0,-4 0 0,-4 0 0,-1-9 0,-2-7 0,-1-13 0,0-8 0,0-10 0,5-3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3.406"/>
    </inkml:context>
    <inkml:brush xml:id="br0">
      <inkml:brushProperty name="width" value="0.2" units="cm"/>
      <inkml:brushProperty name="height" value="0.2" units="cm"/>
      <inkml:brushProperty name="color" value="#EEB3A6"/>
      <inkml:brushProperty name="inkEffects" value="rosegold"/>
      <inkml:brushProperty name="anchorX" value="1915.06921"/>
      <inkml:brushProperty name="anchorY" value="-22766.37109"/>
      <inkml:brushProperty name="scaleFactor" value="0.5"/>
    </inkml:brush>
  </inkml:definitions>
  <inkml:trace contextRef="#ctx0" brushRef="#br0">313 0 24575,'0'0'0,"-5"4"0,-1 13 0,1 4 0,-5 15 0,-9 8 0,-9 1 0,-10 9 0,-1 11 0,0 13 0,3 10 0,3 3 0,7-10 0,8-13 0,7-19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5.245"/>
    </inkml:context>
    <inkml:brush xml:id="br0">
      <inkml:brushProperty name="width" value="0.2" units="cm"/>
      <inkml:brushProperty name="height" value="0.2" units="cm"/>
      <inkml:brushProperty name="color" value="#EEB3A6"/>
      <inkml:brushProperty name="inkEffects" value="rosegold"/>
      <inkml:brushProperty name="anchorX" value="3243.79956"/>
      <inkml:brushProperty name="anchorY" value="-22491.49023"/>
      <inkml:brushProperty name="scaleFactor" value="0.5"/>
    </inkml:brush>
  </inkml:definitions>
  <inkml:trace contextRef="#ctx0" brushRef="#br0">366 0 24575,'0'0'0,"0"9"0,0 9 0,0 13 0,-6 10 0,-4 8 0,-11-2 0,-15 7 0,-4 2 0,-1-5 0,3-1 0,12-5 0,10-6 0,8 1 0,-1 1 0,-6 8 0,-5-2 0,-4-4 0,4-3 0,3-6 0,6-3 0,3-2 0,15-3 0,13 0 0,12-1 0,9 1 0,2-1 0,-1-4 0,-4-6 0,-9 0 0,-8 1 0,-8 3 0,-6 2 0,-5 2 0,-7 1 0,-2 7 0,0 1 0,1 0 0,2 4 0,-4 5 0,-5-2 0,-4-7 0,2 2 0,2-2 0,3-2 0,-1 9 0,-3 5 0,-3-1 0,-4-3 0,9-8 0,3-5 0,4-2 0,3-1 0,8 5 0,5-5 0,6-5 0,-1-11 0,-14-9 0,-1 1 0,0 0 0,0 0 0,1 0 0,-1-1 0,0 1 0,0 0 0,0-1 0,0 1 0,0-1 0,1 1 0,-1-1 0,0 0 0,1 0 0,24-17 0,8-11 0,1-10 0,5-11 0,4-6 0,4 3 0,-4 0 0,-8 5 0,-5 7 0,-9 5 0,-2 5 0,-1 8 0,-4 2 0,-4 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5.921"/>
    </inkml:context>
    <inkml:brush xml:id="br0">
      <inkml:brushProperty name="width" value="0.2" units="cm"/>
      <inkml:brushProperty name="height" value="0.2" units="cm"/>
      <inkml:brushProperty name="color" value="#EEB3A6"/>
      <inkml:brushProperty name="inkEffects" value="rosegold"/>
      <inkml:brushProperty name="anchorX" value="2000.74609"/>
      <inkml:brushProperty name="anchorY" value="-24806.66016"/>
      <inkml:brushProperty name="scaleFactor" value="0.5"/>
    </inkml:brush>
  </inkml:definitions>
  <inkml:trace contextRef="#ctx0" brushRef="#br0">1 413 24575,'0'0'0,"4"0"0,8-6 0,9-10 0,-1-15 0,4-11 0,6-2 0,6 1 0,6-2 0,-6 4 0,-2-2 0,-3 4 0,-8 3 0,-7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6.532"/>
    </inkml:context>
    <inkml:brush xml:id="br0">
      <inkml:brushProperty name="width" value="0.2" units="cm"/>
      <inkml:brushProperty name="height" value="0.2" units="cm"/>
      <inkml:brushProperty name="color" value="#EEB3A6"/>
      <inkml:brushProperty name="inkEffects" value="rosegold"/>
      <inkml:brushProperty name="anchorX" value="655.24042"/>
      <inkml:brushProperty name="anchorY" value="-25409.87891"/>
      <inkml:brushProperty name="scaleFactor" value="0.5"/>
    </inkml:brush>
  </inkml:definitions>
  <inkml:trace contextRef="#ctx0" brushRef="#br0">0 1 24575,'0'0'0,"0"4"0,0 12 0,0 16 0,0 10 0,0 18 0,0 14 0,0 19 0,0 14 0,0 12 0,0 2 0,0 5 0,0-3 0,0-9 0,0-5 0,0-8 0,0-19 0,0-11 0,0-10 0,0-12 0,0-8 0,0-8 0,5-20 0,-4-13 0,-1 0 0,1 0 0,-1 0 0,1 0 0,-1 0 0,0 0 0,1 0 0,-1 0 0,1 0 0,-1 0 0,0 0 0,1 0 0,-1-1 0,0 1 0,1 0 0,-1 0 0,1 0 0,-1-1 0,0 1 0,0 0 0,1 0 0,-1-1 0,0 1 0,1 0 0,-1-1 0,0 1 0,0 0 0,1-1 0,-1 0 0,16-17 0,-1-3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7.292"/>
    </inkml:context>
    <inkml:brush xml:id="br0">
      <inkml:brushProperty name="width" value="0.2" units="cm"/>
      <inkml:brushProperty name="height" value="0.2" units="cm"/>
      <inkml:brushProperty name="color" value="#EEB3A6"/>
      <inkml:brushProperty name="inkEffects" value="rosegold"/>
      <inkml:brushProperty name="anchorX" value="-408.12628"/>
      <inkml:brushProperty name="anchorY" value="-27972.34766"/>
      <inkml:brushProperty name="scaleFactor" value="0.5"/>
    </inkml:brush>
  </inkml:definitions>
  <inkml:trace contextRef="#ctx0" brushRef="#br0">0 0 24575,'0'0'0,"9"0"0,4 6 0,8-1 0,4 0 0,3 0 0,0-2 0,1-1 0,5-1 0,0-1 0,3 0 0,0 5 0,-2 6 0,-2 10 0,-3 10 0,-1 14 0,-7 11 0,-6 16 0,-7 6 0,-3 10 0,-4 7 0,-2 11 0,-1-3 0,-5 8 0,-6-1 0,0-10 0,-3-1 0,-4-7 0,3-15 0,3-9 0,4-14 0,4-11 0,2-7 0,1-7 0,2-3 0,1-1 0,-6-6 0,0-11 0,0-5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7.748"/>
    </inkml:context>
    <inkml:brush xml:id="br0">
      <inkml:brushProperty name="width" value="0.2" units="cm"/>
      <inkml:brushProperty name="height" value="0.2" units="cm"/>
      <inkml:brushProperty name="color" value="#EEB3A6"/>
      <inkml:brushProperty name="inkEffects" value="rosegold"/>
      <inkml:brushProperty name="anchorX" value="-1774.23669"/>
      <inkml:brushProperty name="anchorY" value="-30625.50586"/>
      <inkml:brushProperty name="scaleFactor" value="0.5"/>
    </inkml:brush>
  </inkml:definitions>
  <inkml:trace contextRef="#ctx0" brushRef="#br0">0 81 24575,'0'0'0,"5"0"0,6 0 0,10 0 0,10 0 0,-2-5 0,1-1 0,-1 0 0,-1-3 0,-1-5 0,0 1 0,-1 2 0,0 3 0,0 3 0,-5 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8.381"/>
    </inkml:context>
    <inkml:brush xml:id="br0">
      <inkml:brushProperty name="width" value="0.2" units="cm"/>
      <inkml:brushProperty name="height" value="0.2" units="cm"/>
      <inkml:brushProperty name="color" value="#EEB3A6"/>
      <inkml:brushProperty name="inkEffects" value="rosegold"/>
      <inkml:brushProperty name="anchorX" value="-3126.97852"/>
      <inkml:brushProperty name="anchorY" value="-31561.38867"/>
      <inkml:brushProperty name="scaleFactor" value="0.5"/>
    </inkml:brush>
  </inkml:definitions>
  <inkml:trace contextRef="#ctx0" brushRef="#br0">0 74 24575,'0'0'0,"14"0"0,14 0 0,15-5 0,2-6 0,6 0 0,1-4 0,-4 2 0,-5 3 0,-11 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38:19.717"/>
    </inkml:context>
    <inkml:brush xml:id="br0">
      <inkml:brushProperty name="width" value="0.2" units="cm"/>
      <inkml:brushProperty name="height" value="0.2" units="cm"/>
      <inkml:brushProperty name="color" value="#EEB3A6"/>
      <inkml:brushProperty name="inkEffects" value="rosegold"/>
      <inkml:brushProperty name="anchorX" value="-4499.12354"/>
      <inkml:brushProperty name="anchorY" value="-32503.95117"/>
      <inkml:brushProperty name="scaleFactor" value="0.5"/>
    </inkml:brush>
  </inkml:definitions>
  <inkml:trace contextRef="#ctx0" brushRef="#br0">0 249 24575,'0'0'0,"5"0"0,6 0 0,5 0 0,9 0 0,9 0 0,3 0 0,-1 0 0,4-5 0,3-6 0,4 0 0,12-4 0,2-3 0,2 2 0,4 3 0,3-2 0,-2-1 0,-3 2 0,1 3 0,-8-1 0,-8 2 0,-8 2 0,-7 3 0,-4 1 0,-4 3 0,-1 1 0,-2 0 0,6-5 0,0-5 0,1-1 0,-1 1 0,-1 3 0,-1 2 0,4-4 0,-5 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6:51:14.44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787 80 24575,'0'0'0,"72"0"0,42 0 0,3 0 0,-4 0 0,-6 0 0,-9 0 0,-7 0 0,-7 0 0,2 0 0,-13 5 0,-1 6 0,4 11 0,-5 3 0,2 4 0,1 1 0,-15 0 0,-4-6 0,-4-1 0,-8 5 0,-5 0 0,-5-5 0,-4 5 0,-2 1 0,-6-1 0,-6 6 0,-6-1 0,-4 5 0,-3-1 0,-2 8 0,-1 4 0,0-3 0,0 2 0,0-4 0,0-5 0,1-4 0,0-4 0,-1-3 0,1 4 0,1-1 0,-1 0 0,0-2 0,0 0 0,0-2 0,0 0 0,0 0 0,-6-1 0,-4-5 0,-7-1 0,2 1 0,-3-5 0,-2 2 0,-8 1 0,-1 1 0,-7-2 0,0 0 0,-4-3 0,1-4 0,3 1 0,-2 3 0,-4 3 0,3 3 0,2-3 0,-2-4 0,2 1 0,-7 2 0,-4 2 0,-8 3 0,-2 1 0,4-3 0,7-5 0,-4-5 0,0-4 0,-1 3 0,-1-2 0,0-2 0,1-1 0,-1-2 0,0-1 0,-5 0 0,1-1 0,4 0 0,-4-1 0,7 1 0,0 0 0,6 0 0,5-1 0,0 1 0,-2 0 0,-3 0 0,7-5 0,-1-6 0,-2-5 0,2-4 0,-2-4 0,-4-1 0,-2-2 0,8-6 0,3 6 0,-6-5 0,8 0 0,-4 2 0,-2-5 0,6 1 0,3 1 0,2 7 0,7-4 0,6 2 0,6 0 0,4 0 0,-2-4 0,2-6 0,1 1 0,0-4 0,2-3 0,1-9 0,1 3 0,0 4 0,0-5 0,5 10 0,6-1 0,0 5 0,4 3 0,3-2 0,-2 2 0,2 1 0,2 3 0,-3 1 0,1 6 0,1-3 0,3 0 0,0 4 0,3 1 0,0-1 0,2 0 0,-1 3 0,0 0 0,-4-1 0,4-1 0,1 3 0,-5-1 0,5 0 0,-5-3 0,1 4 0,-1 4 0,2 5 0,0 3 0,1-2 0,0 2 0,1 1 0,0 1 0,0 2 0,1 0 0,-1 2 0,1 0 0,-1 0 0,0-5 0,5-5 0,1-1 0,0 2 0,-2 1 0,-1 3 0,0 2 0,-2 2 0,0 0 0,-1 1 0,0 1 0,0-1 0,0 0 0,0 1 0,0-1 0,0 0 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001"/>
    </inkml:context>
    <inkml:brush xml:id="br0">
      <inkml:brushProperty name="width" value="0.2" units="cm"/>
      <inkml:brushProperty name="height" value="0.2" units="cm"/>
      <inkml:brushProperty name="color" value="#EEB3A6"/>
      <inkml:brushProperty name="inkEffects" value="rosegold"/>
      <inkml:brushProperty name="anchorX" value="-24255.80469"/>
      <inkml:brushProperty name="anchorY" value="-17489.28906"/>
      <inkml:brushProperty name="scaleFactor" value="0.5"/>
    </inkml:brush>
  </inkml:definitions>
  <inkml:trace contextRef="#ctx0" brushRef="#br0">1 775 24575,'0'0'0,"4"-4"0,13-8 0,4-9 0,10-10 0,8-8 0,6-13 0,4 2 0,3-3 0,6 0 0,7-5 0,5-6 0,9-4 0,14-5 0,12 7 0,5-7 0,-17 15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6:51:17.383"/>
    </inkml:context>
    <inkml:brush xml:id="br0">
      <inkml:brushProperty name="width" value="0.2" units="cm"/>
      <inkml:brushProperty name="height" value="0.2" units="cm"/>
      <inkml:brushProperty name="color" value="#EEB3A6"/>
      <inkml:brushProperty name="inkEffects" value="rosegold"/>
      <inkml:brushProperty name="anchorX" value="-1509.5824"/>
      <inkml:brushProperty name="anchorY" value="-938.12433"/>
      <inkml:brushProperty name="scaleFactor" value="0.5"/>
    </inkml:brush>
  </inkml:definitions>
  <inkml:trace contextRef="#ctx0" brushRef="#br0">0 75 24575,'0'0'0,"9"0"0,14 0 0,14 0 0,9 0 0,12 0 0,19 0 0,12 0 0,14 0 0,17 0 0,19 0 0,16 0 0,3 0 0,-8 0 0,-9 0 0,-7 0 0,-5 0 0,-16 0 0,-7 0 0,-11 0 0,-11 0 0,9 5 0,-8 10 0,-1 7 0,-2-1 0,9 1 0,9 2 0,0-5 0,8 0 0,11 2 0,-3-5 0,3-4 0,14-3 0,3-5 0,-3-1 0,-6-3 0,-16 0 0,-13-1 0,-9 0 0,-12 1 0,-4-1 0,-13 1 0,-10 0 0,-4-1 0,-2 1 0,1 0 0,1-5 0,3 0 0,0 0 0,7-5 0,2-3 0,-6 0 0,0 2 0,9-2 0,-5-3 0,0 2 0,3 3 0,-5 3 0,4-3 0,-1-2 0,-6 1 0,-7 3 0,0 1 0,-5 4 0,0-4 0,3 2 0,3 0 0,-3 2 0,8 2 0,-4 0 0,1 1 0,2 1 0,-5 0 0,7 1 0,0-1 0,-3 0 0,0 0 0,0-5 0,-9-5 0,-5-1 0,-4 2 0,-4 1 0,0 3 0,-1 2 0,-1 1 0,1-4 0,0 1 0,1-1 0,-5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378"/>
    </inkml:context>
    <inkml:brush xml:id="br0">
      <inkml:brushProperty name="width" value="0.2" units="cm"/>
      <inkml:brushProperty name="height" value="0.2" units="cm"/>
      <inkml:brushProperty name="color" value="#EEB3A6"/>
      <inkml:brushProperty name="inkEffects" value="rosegold"/>
      <inkml:brushProperty name="anchorX" value="-26202.95898"/>
      <inkml:brushProperty name="anchorY" value="-17730.49219"/>
      <inkml:brushProperty name="scaleFactor" value="0.5"/>
    </inkml:brush>
  </inkml:definitions>
  <inkml:trace contextRef="#ctx0" brushRef="#br0">1 1 24575,'0'0'0,"9"9"0,14 13 0,3 10 0,-1 4 0,1 16 0,-5 10 0,-1 3 0,0 1 0,-4 2 0,-4-2 0,-10-3 0,-8-9 0,-7-7 0,-2-14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8.729"/>
    </inkml:context>
    <inkml:brush xml:id="br0">
      <inkml:brushProperty name="width" value="0.2" units="cm"/>
      <inkml:brushProperty name="height" value="0.2" units="cm"/>
      <inkml:brushProperty name="color" value="#EEB3A6"/>
      <inkml:brushProperty name="inkEffects" value="rosegold"/>
      <inkml:brushProperty name="anchorX" value="-27385.10742"/>
      <inkml:brushProperty name="anchorY" value="-19421.84961"/>
      <inkml:brushProperty name="scaleFactor" value="0.5"/>
    </inkml:brush>
  </inkml:definitions>
  <inkml:trace contextRef="#ctx0" brushRef="#br0">1 233 24575,'0'0'0,"4"0"0,7 0 0,10 0 0,21 0 0,13-5 0,13-11 0,2-5 0,4-5 0,2-2 0,-9 5 0,-4 4 0,-5 2 0,-4 4 0,-1 4 0,-7 4 0,10-3 0,0-4 0,-3-4 0,-12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9.646"/>
    </inkml:context>
    <inkml:brush xml:id="br0">
      <inkml:brushProperty name="width" value="0.2" units="cm"/>
      <inkml:brushProperty name="height" value="0.2" units="cm"/>
      <inkml:brushProperty name="color" value="#EEB3A6"/>
      <inkml:brushProperty name="inkEffects" value="rosegold"/>
      <inkml:brushProperty name="anchorX" value="-29369.39453"/>
      <inkml:brushProperty name="anchorY" value="-20205.45703"/>
      <inkml:brushProperty name="scaleFactor" value="0.5"/>
    </inkml:brush>
  </inkml:definitions>
  <inkml:trace contextRef="#ctx0" brushRef="#br0">339 62 24575,'0'0'0,"0"5"0,0 22 0,0 15 0,0 6 0,0 4 0,5-2 0,-3-50 0,-2 3 0,1 0 0,0 0 0,1 0 0,-1 0 0,0 0 0,1-1 0,-1 1 0,4 3 0,-4-5 0,1 0 0,-1 1 0,0-1 0,1 0 0,-1 0 0,1-1 0,-1 1 0,1 0 0,-1 0 0,1-1 0,0 1 0,-1-1 0,1 1 0,0-1 0,2 1 0,-3-2 0,2 1 0,-1 0 0,1 0 0,0-1 0,-1 1 0,1-1 0,-1 0 0,1 0 0,-1 0 0,5-2 0,0-1 0,-1-1 0,0 1 0,0-1 0,7-8 0,31-36 0,4-4 0,3 1 0,-9 0 0,-4 5 0,-11 17 0,-27 31 0,1-2 0,-1 1 0,1-1 0,-1 1 0,1-1 0,-1 1 0,1 0 0,0-1 0,-1 1 0,1 0 0,0-1 0,-1 1 0,1 0 0,0 0 0,-1-1 0,1 1 0,0 0 0,0 0 0,-1 0 0,1 0 0,0 0 0,0 0 0,-1 0 0,1 0 0,1 1 0,-2 0 0,1 0 0,-1 0 0,1 0 0,-1 0 0,1 0 0,-1 0 0,1 0 0,-1 0 0,0 0 0,1 0 0,-1 0 0,0 0 0,0 1 0,0-1 0,0 0 0,0 0 0,0 0 0,0 2 0,-6 36 0,-4 7 0,-10 5 0,-16 3 0,-9 1 0,-5-1 0,1-10 0,-2-1 0,6-5 0,4-10 0,6-3 0,4-2 0,2-1 0,-3 0 0,-4 7 0,-5 1 0,1-5 0,-4-1 0,3 0 0,9 0 0,19-5 0,12-19 0,1 1 0,0 0 0,0-1 0,0 1 0,-1-1 0,1 1 0,0 0 0,0-1 0,0 1 0,0-1 0,0 1 0,0 0 0,0-1 0,0 1 0,1-1 0,-1 1 0,0 0 0,0-1 0,0 1 0,1-1 0,-1 1 0,0-1 0,1 1 0,2 1 0,-2-1 0,1 0 0,0 0 0,-1 0 0,1 0 0,0-1 0,0 1 0,0 0 0,0-1 0,3 1 0,27 4 0,21-2 0,16-3 0,20 0 0,16-1 0,8 0 0,-8 0 0,-6 1 0,-7-6 0,-16-5 0,-16 0 0,-18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0.261"/>
    </inkml:context>
    <inkml:brush xml:id="br0">
      <inkml:brushProperty name="width" value="0.2" units="cm"/>
      <inkml:brushProperty name="height" value="0.2" units="cm"/>
      <inkml:brushProperty name="color" value="#EEB3A6"/>
      <inkml:brushProperty name="inkEffects" value="rosegold"/>
      <inkml:brushProperty name="anchorX" value="-31008.82617"/>
      <inkml:brushProperty name="anchorY" value="-21891.84961"/>
      <inkml:brushProperty name="scaleFactor" value="0.5"/>
    </inkml:brush>
  </inkml:definitions>
  <inkml:trace contextRef="#ctx0" brushRef="#br0">317 1 24575,'0'0'0,"0"4"0,-5 23 0,-11 21 0,-11 31 0,-14 27 0,-3 6 0,0 6 0,-2-6 0,9-7 0,9-20 0,10-17 0,7-16 0,11-18 0,0-32 0,1-1 0,-1 1 0,0-1 0,1 0 0,-1 1 0,1-1 0,0 0 0,-1 1 0,1-1 0,0 0 0,0 0 0,-1 0 0,3 2 0,19 12 0,11-7 0,14 2 0,6 8 0,3 8 0,3 10 0,-2 2 0,-6 4 0,-1 4 0,-1 4 0,0-5 0,-5-8 0,-42-38 0,1 3 0,0-1 0,-1 1 0,1-1 0,0 0 0,0 0 0,0 0 0,0 0 0,0-1 0,4 1 0,-6 1 0,1-1 0,0-1 0,0 0 0,-1 0 0,1 0 0,0 0 0,0 0 0,0 0 0,-1-1 0,1 1 0,0 0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0.697"/>
    </inkml:context>
    <inkml:brush xml:id="br0">
      <inkml:brushProperty name="width" value="0.2" units="cm"/>
      <inkml:brushProperty name="height" value="0.2" units="cm"/>
      <inkml:brushProperty name="color" value="#EEB3A6"/>
      <inkml:brushProperty name="inkEffects" value="rosegold"/>
      <inkml:brushProperty name="anchorX" value="-32347.21875"/>
      <inkml:brushProperty name="anchorY" value="-24259.38281"/>
      <inkml:brushProperty name="scaleFactor" value="0.5"/>
    </inkml:brush>
  </inkml:definitions>
  <inkml:trace contextRef="#ctx0" brushRef="#br0">881 0 24575,'0'0'0,"-4"14"0,-8 15 0,-4 3 0,-4 18 0,-9 16 0,-13 20 0,-6 12 0,-10 17 0,-8 11 0,-11 5 0,1-1 0,8-10 0,5-7 0,5-14 0,9-20 0,3-18 0,5-20 0,37-39 0,1 1 0,-1-1 0,0 1 0,0-1 0,0 0 0,0 0 0,-5 1 0,8-3 0,0 1 0,-1-1 0,1 0 0,0 0 0,-1 0 0,1 0 0,-1 0 0,1 0 0,-1 0 0,1 0 0,-1 0 0,1-1 0,0 1 0,-1 0 0,1-1 0,0 0 0,-3 0 0,3 1 0,-1-1 0,1 0 0,-1 0 0,1 0 0,0 0 0,-1 0 0,1 0 0,0-1 0,0 1 0,0-1 0,0 1 0,0 0 0,-1-3 0,-14-32 0,5-1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3.738"/>
    </inkml:context>
    <inkml:brush xml:id="br0">
      <inkml:brushProperty name="width" value="0.2" units="cm"/>
      <inkml:brushProperty name="height" value="0.2" units="cm"/>
      <inkml:brushProperty name="color" value="#EEB3A6"/>
      <inkml:brushProperty name="inkEffects" value="rosegold"/>
      <inkml:brushProperty name="anchorX" value="-2586.56323"/>
      <inkml:brushProperty name="anchorY" value="-4366.65039"/>
      <inkml:brushProperty name="scaleFactor" value="0.5"/>
    </inkml:brush>
  </inkml:definitions>
  <inkml:trace contextRef="#ctx0" brushRef="#br0">222 1 24575,'0'0'0,"0"4"0,0 8 0,0 9 0,0 5 0,0 8 0,0 12 0,0 10 0,-11 15 0,-5 12 0,-5 10 0,-4 1 0,-7 5 0,-1-3 0,5-15 0,6-14 0,3-15 0,5-16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1.312"/>
    </inkml:context>
    <inkml:brush xml:id="br0">
      <inkml:brushProperty name="width" value="0.2" units="cm"/>
      <inkml:brushProperty name="height" value="0.2" units="cm"/>
      <inkml:brushProperty name="color" value="#EEB3A6"/>
      <inkml:brushProperty name="inkEffects" value="rosegold"/>
      <inkml:brushProperty name="anchorX" value="-30450.30664"/>
      <inkml:brushProperty name="anchorY" value="-24557.93555"/>
      <inkml:brushProperty name="scaleFactor" value="0.5"/>
    </inkml:brush>
  </inkml:definitions>
  <inkml:trace contextRef="#ctx0" brushRef="#br0">0 452 24575,'0'0'0,"9"0"0,9 0 0,13 0 0,5 0 0,7 0 0,9 0 0,9 0 0,7 0 0,0 0 0,-2 0 0,8 0 0,7-5 0,2-5 0,7-7 0,-5-3 0,-8 1 0,9-1 0,4-6 0,5-8 0,5-6 0,2 0 0,-3 2 0,-9-4 0,-11 4 0,-14 3 0,-14 8 0,-11 7 0,-8 8 0,-4 6 0,-3 3 0,-2 3 0,-4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3.310"/>
    </inkml:context>
    <inkml:brush xml:id="br0">
      <inkml:brushProperty name="width" value="0.2" units="cm"/>
      <inkml:brushProperty name="height" value="0.2" units="cm"/>
      <inkml:brushProperty name="color" value="#EEB3A6"/>
      <inkml:brushProperty name="inkEffects" value="rosegold"/>
      <inkml:brushProperty name="anchorX" value="-33431.48828"/>
      <inkml:brushProperty name="anchorY" value="-25122.83984"/>
      <inkml:brushProperty name="scaleFactor" value="0.5"/>
    </inkml:brush>
  </inkml:definitions>
  <inkml:trace contextRef="#ctx0" brushRef="#br0">816 0 24575,'0'0'0,"-9"9"0,-9 9 0,-3 8 0,-9 14 0,-2 14 0,-6 5 0,0 7 0,2 11 0,-3 19 0,-8 14 0,-4 21 0,-13 23 0,-1 16 0,0 5 0,-4-5 0,8 2 0,9-4 0,14-13 0,12-3 0,11-18 0,13 0 0,11 6 0,7 5 0,7-11 0,8 4 0,3-3 0,5-7 0,-1-6 0,3-6 0,4-5 0,2-9 0,3-7 0,1-7 0,1-5 0,6-8 0,11-3 0,5 0 0,-1-15 0,-3-4 0,-9-10 0,-11-11 0,-9-11 0,-7-3 0,-5-2 0,-2-4 0,3-3 0,4 2 0,7 3 0,4 8 0,-2 4 0,-2-2 0,-5 0 0,-3-6 0,-3 1 0,3 0 0,4 2 0,5-4 0,4-3 0,-3-6 0,-2-2 0,-4-4 0,0-1 0,9-1 0,8-1 0,14 0 0,7 1 0,-5-1 0,-4 1 0,0-1 0,-8 1 0,-9 0 0,-7 0 0,-8 0 0,6 0 0,9 0 0,-3-5 0,-7 0-3823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3.783"/>
    </inkml:context>
    <inkml:brush xml:id="br0">
      <inkml:brushProperty name="width" value="0.2" units="cm"/>
      <inkml:brushProperty name="height" value="0.2" units="cm"/>
      <inkml:brushProperty name="color" value="#EEB3A6"/>
      <inkml:brushProperty name="inkEffects" value="rosegold"/>
      <inkml:brushProperty name="anchorX" value="-36144.88281"/>
      <inkml:brushProperty name="anchorY" value="-30657.36523"/>
      <inkml:brushProperty name="scaleFactor" value="0.5"/>
    </inkml:brush>
  </inkml:definitions>
  <inkml:trace contextRef="#ctx0" brushRef="#br0">0 373 24575,'0'0'0,"5"0"0,6 0 0,10 0 0,10 0 0,14 0 0,17-5 0,15-6 0,1 1 0,10 0 0,4 3 0,1 1 0,-2 3 0,-4 2 0,-7 0 0,-14 1 0,-7-5 0,-11 1 0,-8-1 0,3-5 0,2-3 0,-3 0 0,3-3 0,-5-8 0,-3-3 0,-8-1 0,-9-2 0,-3-4 0,-5-5 0,-10 0 0,-3 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4.369"/>
    </inkml:context>
    <inkml:brush xml:id="br0">
      <inkml:brushProperty name="width" value="0.2" units="cm"/>
      <inkml:brushProperty name="height" value="0.2" units="cm"/>
      <inkml:brushProperty name="color" value="#EEB3A6"/>
      <inkml:brushProperty name="inkEffects" value="rosegold"/>
      <inkml:brushProperty name="anchorX" value="-38565.84375"/>
      <inkml:brushProperty name="anchorY" value="-31300.87305"/>
      <inkml:brushProperty name="scaleFactor" value="0.5"/>
    </inkml:brush>
  </inkml:definitions>
  <inkml:trace contextRef="#ctx0" brushRef="#br0">340 0 24575,'0'0'0,"-9"13"0,-14 22 0,-9 12 0,-3 15 0,-7 3 0,1 6 0,3 4 0,3-3 0,3-14 0,7-11 0,8-4 0,7-7 0,10-9 0,3-25 0,-2-1 0,0 1 0,0-1 0,0 0 0,0 1 0,0-1 0,0 0 0,1 0 0,-1 0 0,0 0 0,1 0 0,-1 0 0,1 0 0,-1 0 0,3 0 0,28 10 0,26-6 0,23-3 0,19-2 0,21-2 0,0 1 0,-6-1 0,-18 1 0,-21 5 0,-23 6 0,-49-9 0,0 0 0,-1 1 0,1-1 0,-1 1 0,0 0 0,1 0 0,3 3 0,-5-2 0,-1-2 0,0 1 0,0-1 0,0 1 0,0-1 0,0 1 0,0 0 0,-1 0 0,1-1 0,-1 1 0,1 0 0,-1 0 0,1 0 0,-1-1 0,0 4 0,1-1 0,-1 1 0,0-1 0,-1 1 0,1 0 0,-1-1 0,-2 8 0,-1-4 0,0 0 0,0-1 0,0 1 0,-6 8 0,-35 36 0,29-39 0,-33 23 0,-32 13 0,-13 1 0,14-10-3823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4.759"/>
    </inkml:context>
    <inkml:brush xml:id="br0">
      <inkml:brushProperty name="width" value="0.2" units="cm"/>
      <inkml:brushProperty name="height" value="0.2" units="cm"/>
      <inkml:brushProperty name="color" value="#EEB3A6"/>
      <inkml:brushProperty name="inkEffects" value="rosegold"/>
      <inkml:brushProperty name="anchorX" value="-39769.79297"/>
      <inkml:brushProperty name="anchorY" value="-33385.52734"/>
      <inkml:brushProperty name="scaleFactor" value="0.5"/>
    </inkml:brush>
  </inkml:definitions>
  <inkml:trace contextRef="#ctx0" brushRef="#br0">1 104 24575,'0'0'0,"9"0"0,8 0 0,4 0 0,14-5 0,13-6 0,12 1 0,3 0 0,7-3 0,-2 3 0,-3 1 0,2-2 0,-3 2 0,-8 2 0,-9 2 0,-12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5.233"/>
    </inkml:context>
    <inkml:brush xml:id="br0">
      <inkml:brushProperty name="width" value="0.2" units="cm"/>
      <inkml:brushProperty name="height" value="0.2" units="cm"/>
      <inkml:brushProperty name="color" value="#EEB3A6"/>
      <inkml:brushProperty name="inkEffects" value="rosegold"/>
      <inkml:brushProperty name="anchorX" value="-41511.02344"/>
      <inkml:brushProperty name="anchorY" value="-34298.04688"/>
      <inkml:brushProperty name="scaleFactor" value="0.5"/>
    </inkml:brush>
  </inkml:definitions>
  <inkml:trace contextRef="#ctx0" brushRef="#br0">134 0 24575,'0'0'0,"4"9"0,3 9 0,-2 8 0,-1 20 0,-1 8 0,-1 10 0,-6 12 0,-6 15 0,0 9 0,0 11 0,2 8 0,3 16 0,-4 5 0,-3-2 0,-5-8 0,-4-12 0,3-22 0,4-23 0,3-28 0,5-26 0,3-15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6.625"/>
    </inkml:context>
    <inkml:brush xml:id="br0">
      <inkml:brushProperty name="width" value="0.2" units="cm"/>
      <inkml:brushProperty name="height" value="0.2" units="cm"/>
      <inkml:brushProperty name="color" value="#EEB3A6"/>
      <inkml:brushProperty name="inkEffects" value="rosegold"/>
      <inkml:brushProperty name="anchorX" value="-40361.61328"/>
      <inkml:brushProperty name="anchorY" value="-34893.78906"/>
      <inkml:brushProperty name="scaleFactor" value="0.5"/>
    </inkml:brush>
  </inkml:definitions>
  <inkml:trace contextRef="#ctx0" brushRef="#br0">314 0 24575,'0'0'0,"5"0"0,6 0 0,5 6 0,0 4 0,-3 6 0,-4 10 0,-2 19 0,-9 18 0,-12 5 0,-7-3 0,0-7 0,3-10 0,-1-13 0,5 3 0,3 7 0,10 4 0,8 13 0,12 7 0,7 7 0,-2-2 0,-4-9 0,-5-11 0,-11-4 0,-4-8 0,-9-11 0,-11-5 0,-5-3 0,-9-1 0,-2-5 0,6 0 0,7 7 0,7 2 0,7 6 0,4 7 0,4 0 0,1 4 0,1 3 0,1 7 0,-1-2 0,0-5 0,-5 5 0,-6 1 0,-1 0 0,-4-4 0,2-5 0,-2-1 0,-4-9 0,-2-9 0,-2-8 0,-1-8 0,-2-4 0,26-3 0,31-2 0,43-1 0,44 0 0,42 1 0,37 0 0,20 0 0,4 1-828,-13-1 1064,-30 1-354,-39 0 118,-39 0 0,-31 1 0,-23-7 0,-15-4 0,-29 8 0,0 1 0,0 0 0,-1-1 0,1 1 0,-1-1 0,0 1 0,1-1 0,-1 1 0,0-1 0,0 0 0,1-2 0,-1 2 75,0 0 1,-1 0-1,1 0 0,-1 0 1,1 0-1,-1 0 0,0-1 1,0 1-1,0 0 0,0-3 1,-3-19-313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7.101"/>
    </inkml:context>
    <inkml:brush xml:id="br0">
      <inkml:brushProperty name="width" value="0.2" units="cm"/>
      <inkml:brushProperty name="height" value="0.2" units="cm"/>
      <inkml:brushProperty name="color" value="#EEB3A6"/>
      <inkml:brushProperty name="inkEffects" value="rosegold"/>
      <inkml:brushProperty name="anchorX" value="-42871.93359"/>
      <inkml:brushProperty name="anchorY" value="-37787.72656"/>
      <inkml:brushProperty name="scaleFactor" value="0.5"/>
    </inkml:brush>
  </inkml:definitions>
  <inkml:trace contextRef="#ctx0" brushRef="#br0">0 214 24575,'0'0'0,"4"0"0,8 0 0,4 0 0,9 0 0,15 0 0,1 0 0,17-5 0,8-11 0,1-5 0,-5-4 0,-3 2 0,6 0 0,-1-1 0,4 5 0,-3 5 0,-2 5 0,-3-1 0,-13-3 0,-13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7.636"/>
    </inkml:context>
    <inkml:brush xml:id="br0">
      <inkml:brushProperty name="width" value="0.2" units="cm"/>
      <inkml:brushProperty name="height" value="0.2" units="cm"/>
      <inkml:brushProperty name="color" value="#EEB3A6"/>
      <inkml:brushProperty name="inkEffects" value="rosegold"/>
      <inkml:brushProperty name="anchorX" value="-44803.55078"/>
      <inkml:brushProperty name="anchorY" value="-38589.88672"/>
      <inkml:brushProperty name="scaleFactor" value="0.5"/>
    </inkml:brush>
  </inkml:definitions>
  <inkml:trace contextRef="#ctx0" brushRef="#br0">476 0 24575,'0'0'0,"0"9"0,0 19 0,-6 29 0,-5 27 0,0 15 0,2 26 0,-9 41 0,-9 34 0,-3 27 0,4 4-889,4-3 1143,-3-10-381,0-10 127,-1-20 0,0-13-79,-1-16 102,0-17-34,6-24 11,0-17 0,0-18 0,4-13 886,0-21-1139,3-27 461,14-21-209,0-1 1,0 0-1,-1 0 1,1 0 0,0 0-1,0 0 1,0 1-1,-1-1 1,1 0-1,0 0 1,0 0-1,-1 0 1,1 0-1,0 0 1,0 0-1,-1 0 1,1 0 0,0 0-1,0 0 1,-1 0-1,1 0 1,0 0-1,0 0 1,-1 0-1,1 0 1,0 0-1,0 0 1,-1 0-1,1 0 1,0 0 0,0-1-1,0 1 1,-1 0-1,1 0 1,0 0-1,0 0 1,0-1-1,-1 1 1,1 0-1,0 0 1,0 0-1,0-1 1,0 1-1,0 0 1,-1 0 0,1 0-1,0-1 1,0 1-1,0-1 1,-6-22 11,-3-21-11,-4-11 0,2 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8.121"/>
    </inkml:context>
    <inkml:brush xml:id="br0">
      <inkml:brushProperty name="width" value="0.2" units="cm"/>
      <inkml:brushProperty name="height" value="0.2" units="cm"/>
      <inkml:brushProperty name="color" value="#EEB3A6"/>
      <inkml:brushProperty name="inkEffects" value="rosegold"/>
      <inkml:brushProperty name="anchorX" value="-43312.10547"/>
      <inkml:brushProperty name="anchorY" value="-40386.93359"/>
      <inkml:brushProperty name="scaleFactor" value="0.5"/>
    </inkml:brush>
  </inkml:definitions>
  <inkml:trace contextRef="#ctx0" brushRef="#br0">1 992 24575,'0'0'0,"0"-4"0,0-7 0,5-10 0,11-10 0,16-9 0,15 0 0,13-11 0,15-12 0,11-8 0,15-6 0,-4-3 0,-3-1 0,-14-1 0,-16 11 0,-18 12 0,-12 6 0,-8 4 0,-9 6 0,-7 6 0,-5 10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4.273"/>
    </inkml:context>
    <inkml:brush xml:id="br0">
      <inkml:brushProperty name="width" value="0.2" units="cm"/>
      <inkml:brushProperty name="height" value="0.2" units="cm"/>
      <inkml:brushProperty name="color" value="#EEB3A6"/>
      <inkml:brushProperty name="inkEffects" value="rosegold"/>
      <inkml:brushProperty name="anchorX" value="-1349.05334"/>
      <inkml:brushProperty name="anchorY" value="-4322.21777"/>
      <inkml:brushProperty name="scaleFactor" value="0.5"/>
    </inkml:brush>
  </inkml:definitions>
  <inkml:trace contextRef="#ctx0" brushRef="#br0">28 1 24575,'0'0'0,"-5"4"0,-6 7 0,0 11 0,11 9 0,14 3 0,13 7 0,5 4 0,14 3 0,-1 3 0,4-4 0,-3-10 0,-5-10 0,0-5 0,-3-2 0,2-6 0,2-4 0,-7-4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8.573"/>
    </inkml:context>
    <inkml:brush xml:id="br0">
      <inkml:brushProperty name="width" value="0.2" units="cm"/>
      <inkml:brushProperty name="height" value="0.2" units="cm"/>
      <inkml:brushProperty name="color" value="#EEB3A6"/>
      <inkml:brushProperty name="inkEffects" value="rosegold"/>
      <inkml:brushProperty name="anchorX" value="-45223.69141"/>
      <inkml:brushProperty name="anchorY" value="-40411.23047"/>
      <inkml:brushProperty name="scaleFactor" value="0.5"/>
    </inkml:brush>
  </inkml:definitions>
  <inkml:trace contextRef="#ctx0" brushRef="#br0">0 0 24575,'0'0'0,"9"0"0,14 0 0,3 5 0,5 6 0,5 5 0,5 4 0,-5 9 0,-8 2 0,-9 1 0,-7 4 0,-6 0 0,-4 4 0,-2-2 0,-2-3 0,1-2 0,-1-2 0,1-3 0,0 5 0,1-7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127"/>
    </inkml:context>
    <inkml:brush xml:id="br0">
      <inkml:brushProperty name="width" value="0.2" units="cm"/>
      <inkml:brushProperty name="height" value="0.2" units="cm"/>
      <inkml:brushProperty name="color" value="#EEB3A6"/>
      <inkml:brushProperty name="inkEffects" value="rosegold"/>
      <inkml:brushProperty name="anchorX" value="-46500.77734"/>
      <inkml:brushProperty name="anchorY" value="-41907.38672"/>
      <inkml:brushProperty name="scaleFactor" value="0.5"/>
    </inkml:brush>
  </inkml:definitions>
  <inkml:trace contextRef="#ctx0" brushRef="#br0">1 430 24575,'0'0'0,"13"0"0,21 0 0,4-5 0,2 0 0,14-6 0,4-9 0,12-5 0,5 3 0,0 3 0,6 1 0,6-1 0,-5 3 0,0-1 0,-6 4 0,-8-2 0,-5-2 0,-5-3 0,-4-2 0,-7-2 0,-1 4 0,0-1 0,-5 0 0,2-1 0,-4-2 0,-3 5 0,-8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561"/>
    </inkml:context>
    <inkml:brush xml:id="br0">
      <inkml:brushProperty name="width" value="0.2" units="cm"/>
      <inkml:brushProperty name="height" value="0.2" units="cm"/>
      <inkml:brushProperty name="color" value="#EEB3A6"/>
      <inkml:brushProperty name="inkEffects" value="rosegold"/>
      <inkml:brushProperty name="anchorX" value="-48950.34766"/>
      <inkml:brushProperty name="anchorY" value="-42492.97266"/>
      <inkml:brushProperty name="scaleFactor" value="0.5"/>
    </inkml:brush>
  </inkml:definitions>
  <inkml:trace contextRef="#ctx0" brushRef="#br0">0 0 24575,'0'0'0,"0"9"0,5 19 0,6 4 0,0 9 0,-2 10 0,4 5 0,3 1 0,-2-4 0,2-12 0,3-12 0,-18-29 0,0 1 0,0 0 0,0-1 0,0 1 0,0 0 0,0-1 0,0 1 0,0 0 0,0-1 0,0 0 0,1 1 0,-1-1 0,0 0 0,0 1 0,0-1 0,1 0 0,0 0 0,3 0 0,-2-1 0,0 0 0,0 1 0,0-1 0,0 0 0,0-1 0,0 1 0,5-3 0,33-25 0,11-11 0,-6 1-3823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09.901"/>
    </inkml:context>
    <inkml:brush xml:id="br0">
      <inkml:brushProperty name="width" value="0.2" units="cm"/>
      <inkml:brushProperty name="height" value="0.2" units="cm"/>
      <inkml:brushProperty name="color" value="#EEB3A6"/>
      <inkml:brushProperty name="inkEffects" value="rosegold"/>
      <inkml:brushProperty name="anchorX" value="-50273.97266"/>
      <inkml:brushProperty name="anchorY" value="-43794.97266"/>
      <inkml:brushProperty name="scaleFactor" value="0.5"/>
    </inkml:brush>
  </inkml:definitions>
  <inkml:trace contextRef="#ctx0" brushRef="#br0">850 0 24575,'0'0'0,"0"14"0,-5 15 0,-11 8 0,-11 3 0,-9 5 0,-3 3 0,-5 2 0,-3 2 0,-3-10 0,4 0 0,-1 0 0,0 2 0,-2 3 0,-1 1 0,5 3 0,-7-5 0,-5 1 0,-7 0 0,-6-3 0,12-10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0.432"/>
    </inkml:context>
    <inkml:brush xml:id="br0">
      <inkml:brushProperty name="width" value="0.2" units="cm"/>
      <inkml:brushProperty name="height" value="0.2" units="cm"/>
      <inkml:brushProperty name="color" value="#EEB3A6"/>
      <inkml:brushProperty name="inkEffects" value="rosegold"/>
      <inkml:brushProperty name="anchorX" value="-48408.93359"/>
      <inkml:brushProperty name="anchorY" value="-43627.23438"/>
      <inkml:brushProperty name="scaleFactor" value="0.5"/>
    </inkml:brush>
  </inkml:definitions>
  <inkml:trace contextRef="#ctx0" brushRef="#br0">1 214 24575,'0'0'0,"4"0"0,7 0 0,10 0 0,5 0 0,3 0 0,11 0 0,17-5 0,20-6 0,8 0 0,15-4 0,7-8 0,2-4 0,-8 3 0,-7 6 0,-2-1 0,-9 0 0,-8 4 0,-9 3 0,-6 5 0,-10 2 0,3 3 0,-2 1 0,-4 2 0,-1-1 0,-4 1 0,0 0 0,-3-1 0,-4 1 0,-3-1 0,-7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1.103"/>
    </inkml:context>
    <inkml:brush xml:id="br0">
      <inkml:brushProperty name="width" value="0.2" units="cm"/>
      <inkml:brushProperty name="height" value="0.2" units="cm"/>
      <inkml:brushProperty name="color" value="#EEB3A6"/>
      <inkml:brushProperty name="inkEffects" value="rosegold"/>
      <inkml:brushProperty name="anchorX" value="-51124.09375"/>
      <inkml:brushProperty name="anchorY" value="-44433.04688"/>
      <inkml:brushProperty name="scaleFactor" value="0.5"/>
    </inkml:brush>
  </inkml:definitions>
  <inkml:trace contextRef="#ctx0" brushRef="#br0">518 0 24575,'0'0'0,"-4"9"0,-8 19 0,-4 4 0,-9 14 0,-15 16 0,-7 9 0,-5 2 0,2 3 0,-1 1 0,0-9 0,1-10 0,4-11 0,10-9 0,10-1 0,16-4 0,9-27 0,1-1 0,0 1 0,0-1 0,1 0 0,1 9 0,11 30 0,7 10 0,5 8 0,3 7 0,1 5 0,5-3 0,-1 3 0,1-5 0,-3-4 0,-1-9 0,-1-15 0,-2-13 0,-24-26 0,0-1 0,0 0 0,-1 1 0,1-1 0,0 0 0,-1 0 0,1 0 0,0-1 0,4 2 0,-3-2 0,1 0 0,-1 0 0,0 0 0,0 0 0,0-1 0,8-1 0,30-12 0,9-7 0,-7-5 0,-3 3 0,-5-6 0,-4 0 0,-8 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1.531"/>
    </inkml:context>
    <inkml:brush xml:id="br0">
      <inkml:brushProperty name="width" value="0.2" units="cm"/>
      <inkml:brushProperty name="height" value="0.2" units="cm"/>
      <inkml:brushProperty name="color" value="#EEB3A6"/>
      <inkml:brushProperty name="inkEffects" value="rosegold"/>
      <inkml:brushProperty name="anchorX" value="-52297.19922"/>
      <inkml:brushProperty name="anchorY" value="-46794.96094"/>
      <inkml:brushProperty name="scaleFactor" value="0.5"/>
    </inkml:brush>
  </inkml:definitions>
  <inkml:trace contextRef="#ctx0" brushRef="#br0">886 1 24575,'0'0'0,"-9"0"0,-8 5 0,-15 11 0,-14 10 0,-12 11 0,-6 7 0,-10 5 0,-5 3 0,2-3 0,5 0 0,6-5 0,10-5 0,4-5 0,9-8 0,0-9 0,5-7 0,4-10 0,8-4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2.260"/>
    </inkml:context>
    <inkml:brush xml:id="br0">
      <inkml:brushProperty name="width" value="0.2" units="cm"/>
      <inkml:brushProperty name="height" value="0.2" units="cm"/>
      <inkml:brushProperty name="color" value="#EEB3A6"/>
      <inkml:brushProperty name="inkEffects" value="rosegold"/>
      <inkml:brushProperty name="anchorX" value="-50395.32422"/>
      <inkml:brushProperty name="anchorY" value="-46272.83594"/>
      <inkml:brushProperty name="scaleFactor" value="0.5"/>
    </inkml:brush>
  </inkml:definitions>
  <inkml:trace contextRef="#ctx0" brushRef="#br0">1 55 24575,'0'0'0,"4"0"0,7 0 0,5 0 0,10 0 0,13 0 0,3 0 0,5 0 0,2 0 0,13 0 0,7 0 0,0 0 0,9 0 0,2 0 0,2 0 0,-5 0 0,-7 0 0,-10 0 0,-6 0 0,2 0 0,-2 0 0,0 0 0,0 0 0,-6 0 0,0 0 0,4-5 0,-3-1 0,0 1 0,-5-5 0,0 1 0,-4 2 0,7 1 0,2 3 0,-3 1 0,1 1 0,-5 1 0,-4 0 0,-3 0 0,-5 0 0,-7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2.866"/>
    </inkml:context>
    <inkml:brush xml:id="br0">
      <inkml:brushProperty name="width" value="0.2" units="cm"/>
      <inkml:brushProperty name="height" value="0.2" units="cm"/>
      <inkml:brushProperty name="color" value="#EEB3A6"/>
      <inkml:brushProperty name="inkEffects" value="rosegold"/>
      <inkml:brushProperty name="anchorX" value="-53296.0625"/>
      <inkml:brushProperty name="anchorY" value="-47235.16016"/>
      <inkml:brushProperty name="scaleFactor" value="0.5"/>
    </inkml:brush>
  </inkml:definitions>
  <inkml:trace contextRef="#ctx0" brushRef="#br0">1390 1 24575,'0'0'0,"-4"13"0,-8 16 0,-9 3 0,-15 13 0,-14 22 0,-23 24 0,-14 8 0,-21 12 0,-22 14 0,-10-3 0,-10-3 0,5-15 0,14-14 0,19-19 0,19-16 0,81-50 0,-2 2 0,-25 7 0,38-13 0,0-1 0,-1 1 0,0-1 0,0 1 0,1-1 0,-1 0 0,0 1 0,0-1 0,0 0 0,1 0 0,-1 0 0,0-1 0,0 1 0,0 0 0,1-1 0,-4 0 0,6 2 0,-2-2 0,1 1 0,0-1 0,0 1 0,0-1 0,0 1 0,-1-1 0,1 1 0,0-1 0,0 1 0,0-1 0,0 1 0,0-1 0,0 1 0,0-1 0,1 1 0,-1-1 0,0 1 0,0-1 0,0 1 0,0-1 0,1 1 0,-1-1 0,0 1 0,0-1 0,1 1 0,-1 0 0,0-1 0,1 1 0,-1-1 0,0 1 0,1 0 0,-1-1 0,1 1 0,-1 0 0,1 0 0,-1-1 0,1 1 0,0 0 0,21-22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3.518"/>
    </inkml:context>
    <inkml:brush xml:id="br0">
      <inkml:brushProperty name="width" value="0.2" units="cm"/>
      <inkml:brushProperty name="height" value="0.2" units="cm"/>
      <inkml:brushProperty name="color" value="#EEB3A6"/>
      <inkml:brushProperty name="inkEffects" value="rosegold"/>
      <inkml:brushProperty name="anchorX" value="-50920.88281"/>
      <inkml:brushProperty name="anchorY" value="-47381.67969"/>
      <inkml:brushProperty name="scaleFactor" value="0.5"/>
    </inkml:brush>
  </inkml:definitions>
  <inkml:trace contextRef="#ctx0" brushRef="#br0">1429 83 24575,'0'0'0,"5"0"0,7 0 0,4 0 0,9 0 0,4-6 0,2-4 0,1-1 0,3-4 0,0 1 0,-2 4 0,4 2 0,-1 3 0,-3 3 0,-1 1 0,-3 1 0,-27 3 0,0-3 0,0 1 0,0 0 0,0 0 0,0 0 0,0 0 0,0 0 0,-1 1 0,1-1 0,2 3 0,12 18 0,-5 10 0,-11 9 0,-8 5 0,-18 20 0,-12 3 0,-8 6 0,-11 8 0,-18 13 0,-13 5 0,-14 10 0,-17 8 0,-15 0 0,-5-1 0,-8-9 0,-4-2 0,7-14 0,8-12 0,15-16 0,14-14 0,23-16 0,13-14 0,22-15 0,46-6 0,1 0 0,0-1 0,0 1 0,0 0 0,0-1 0,0 1 0,0-1 0,0 0 0,0 0 0,0 0 0,0 0 0,0 0 0,-3-3 0,3 3 0,0 0 0,1-1 0,-1 1 0,1-1 0,0 0 0,-1 0 0,1 0 0,0 0 0,0 0 0,0 0 0,0 0 0,0-3 0,-7-24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5.362"/>
    </inkml:context>
    <inkml:brush xml:id="br0">
      <inkml:brushProperty name="width" value="0.2" units="cm"/>
      <inkml:brushProperty name="height" value="0.2" units="cm"/>
      <inkml:brushProperty name="color" value="#EEB3A6"/>
      <inkml:brushProperty name="inkEffects" value="rosegold"/>
      <inkml:brushProperty name="anchorX" value="-2834.10889"/>
      <inkml:brushProperty name="anchorY" value="-5809.02295"/>
      <inkml:brushProperty name="scaleFactor" value="0.5"/>
    </inkml:brush>
  </inkml:definitions>
  <inkml:trace contextRef="#ctx0" brushRef="#br0">0 189 24575,'0'0'0,"5"0"0,11 0 0,5 0 0,20-6 0,9-4 0,0-1 0,8-4 0,11-8 0,5-4 0,5-2 0,-9 5 0,-4 5 0,-1 6 0,-9 6 0,-8 3 0,-7 3 0,-2 1 0,6 1 0,-2 1 0,2-1 0,-3 0 0,2-1 0,1 11 0,2 5 0,-3 11 0,1 8 0,1 18 0,7 17 0,-3 23 0,6 23 0,0 12 0,-5 2 0,-6-2 0,-11-21 0,-11-6 0,-9 0 0,-14-76 0,-4 46 0,-10 25 0,-7-4 0,-6-8 0,-7-5 0,-1-7 0,6-2 0,1-15 0,-3-10 0,26-40 0,0 1 0,-1-1 0,1-1 0,-10 7 0,-20 9 0,31-19 0,0 0 0,0 0 0,0 0 0,0-1 0,0 1 0,-7-1 0,8-1 0,0 1 0,0-1 0,0 0 0,0 0 0,0 0 0,0 0 0,0 0 0,-5-4 0,3 2 0,0 0 0,1 0 0,0-1 0,0 0 0,-5-5 0,-15-29 0,-3-24 0,0-27 0,5 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3.986"/>
    </inkml:context>
    <inkml:brush xml:id="br0">
      <inkml:brushProperty name="width" value="0.2" units="cm"/>
      <inkml:brushProperty name="height" value="0.2" units="cm"/>
      <inkml:brushProperty name="color" value="#EEB3A6"/>
      <inkml:brushProperty name="inkEffects" value="rosegold"/>
      <inkml:brushProperty name="anchorX" value="-48475.76172"/>
      <inkml:brushProperty name="anchorY" value="-47899.51563"/>
      <inkml:brushProperty name="scaleFactor" value="0.5"/>
    </inkml:brush>
  </inkml:definitions>
  <inkml:trace contextRef="#ctx0" brushRef="#br0">1 0 24575,'0'0'0,"13"4"0,16 13 0,14 9 0,13 11 0,5 12 0,7 5 0,0 4 0,-3-5 0,3 0 0,-4-8 0,-3 1 0,-2-1 0,-3-3 0,-7-10 0,3-3 0,0-9 0,1-2 0,0 0 0,-5-4 0,5 2 0,10 1 0,1-2 0,-4-4 0,-3-3 0,-8-3 0,-13-2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4.597"/>
    </inkml:context>
    <inkml:brush xml:id="br0">
      <inkml:brushProperty name="width" value="0.2" units="cm"/>
      <inkml:brushProperty name="height" value="0.2" units="cm"/>
      <inkml:brushProperty name="color" value="#EEB3A6"/>
      <inkml:brushProperty name="inkEffects" value="rosegold"/>
      <inkml:brushProperty name="anchorX" value="-50892.23438"/>
      <inkml:brushProperty name="anchorY" value="-49650.12109"/>
      <inkml:brushProperty name="scaleFactor" value="0.5"/>
    </inkml:brush>
  </inkml:definitions>
  <inkml:trace contextRef="#ctx0" brushRef="#br0">1 261 24575,'0'0'0,"9"-5"0,8-6 0,10-5 0,3 1 0,2 2 0,16-2 0,10-1 0,-2 1 0,7 4 0,4 3 0,-6 3 0,-8 3 0,-3 1 0,-7-5 0,-1-4 0,7-5 0,-9-5 0,-4 2 0,-3-2 0,-4-1 0,-7 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145"/>
    </inkml:context>
    <inkml:brush xml:id="br0">
      <inkml:brushProperty name="width" value="0.2" units="cm"/>
      <inkml:brushProperty name="height" value="0.2" units="cm"/>
      <inkml:brushProperty name="color" value="#EEB3A6"/>
      <inkml:brushProperty name="inkEffects" value="rosegold"/>
      <inkml:brushProperty name="anchorX" value="-52773.12109"/>
      <inkml:brushProperty name="anchorY" value="-50406.30859"/>
      <inkml:brushProperty name="scaleFactor" value="0.5"/>
    </inkml:brush>
  </inkml:definitions>
  <inkml:trace contextRef="#ctx0" brushRef="#br0">568 0 24575,'0'0'0,"0"18"0,-5 38 0,-16 29 0,-6 33 0,-4 28 0,-1 20 0,0 13 0,-9-4 0,6-12 0,6-21 0,9-21 0,7-27 0,7-24 0,-2-20 0,-3-19 0,10-29 0,1 0 0,-1-1 0,0 1 0,0-1 0,0 0 0,0 1 0,0-1 0,-1 0 0,1 0 0,0 0 0,-2 2 0,2-4 0,0 1 0,0 1 0,0-1 0,0 0 0,0 0 0,0 0 0,1 0 0,-1 0 0,0 0 0,0 0 0,0 0 0,0 0 0,0-1 0,0 1 0,0 0 0,1 0 0,-1-1 0,0 1 0,-1-2 0,-20-12 0,-3-15 0,-1-10 0,0-13 0,-1-4 0,5-8 0,-4-1 0,-1 2 0,4 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466"/>
    </inkml:context>
    <inkml:brush xml:id="br0">
      <inkml:brushProperty name="width" value="0.2" units="cm"/>
      <inkml:brushProperty name="height" value="0.2" units="cm"/>
      <inkml:brushProperty name="color" value="#EEB3A6"/>
      <inkml:brushProperty name="inkEffects" value="rosegold"/>
      <inkml:brushProperty name="anchorX" value="-51189.19922"/>
      <inkml:brushProperty name="anchorY" value="-50585.13281"/>
      <inkml:brushProperty name="scaleFactor" value="0.5"/>
    </inkml:brush>
  </inkml:definitions>
  <inkml:trace contextRef="#ctx0" brushRef="#br0">164 0 24575,'0'0'0,"-5"5"0,-6 1 0,-5-1 0,-9 5 0,-4 3 0,-2 0 0,0 3 0,16-2 0,17-15 0,-2 2 0,0-1 0,0 0 0,0 1 0,1-1 0,-1 0 0,0 0 0,0 1 0,0-1 0,0 0 0,1 1 0,-1-1 0,0 0 0,0 0 0,0 1 0,1-1 0,-1 0 0,0 0 0,1 1 0,-1-1 0,0 0 0,0 0 0,1 0 0,-1 0 0,0 0 0,1 1 0,-1-1 0,0 0 0,1 0 0,-1 0 0,0 0 0,1 0 0,-1 0 0,0 0 0,1 0 0,-1 0 0,0 0 0,1 0 0,0-1 0,19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5.795"/>
    </inkml:context>
    <inkml:brush xml:id="br0">
      <inkml:brushProperty name="width" value="0.2" units="cm"/>
      <inkml:brushProperty name="height" value="0.2" units="cm"/>
      <inkml:brushProperty name="color" value="#EEB3A6"/>
      <inkml:brushProperty name="inkEffects" value="rosegold"/>
      <inkml:brushProperty name="anchorX" value="-50043.29297"/>
      <inkml:brushProperty name="anchorY" value="-49658.12891"/>
      <inkml:brushProperty name="scaleFactor" value="0.5"/>
    </inkml:brush>
  </inkml:definitions>
  <inkml:trace contextRef="#ctx0" brushRef="#br0">1 0 24575,'0'0'0,"4"4"0,8 13 0,4-1 0,9 5 0,-1 2 0,7-4 0,6-4 0,10-5 0,5-9 0,3-14 0,-10-2-3823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6.477"/>
    </inkml:context>
    <inkml:brush xml:id="br0">
      <inkml:brushProperty name="width" value="0.2" units="cm"/>
      <inkml:brushProperty name="height" value="0.2" units="cm"/>
      <inkml:brushProperty name="color" value="#EEB3A6"/>
      <inkml:brushProperty name="inkEffects" value="rosegold"/>
      <inkml:brushProperty name="anchorX" value="-51408.19141"/>
      <inkml:brushProperty name="anchorY" value="-50772.45703"/>
      <inkml:brushProperty name="scaleFactor" value="0.5"/>
    </inkml:brush>
  </inkml:definitions>
  <inkml:trace contextRef="#ctx0" brushRef="#br0">876 0 24575,'0'0'0,"0"13"0,0 11 0,-5 33 0,-16 31 0,-16 32 0,-16 27 0,-21 24 0,-20 13 0,-11 13 0,-6-9-730,9-11 939,10-29-314,24-29 105,21-41 0,13-36 0,33-41 0,1-1 0,0 1 0,-1-1 0,1 1 0,-1-1 0,1 1 0,-1-1 0,1 1 0,-1-1 0,1 1 0,-1-1 0,1 0 0,-1 1 0,1-1 0,-1 0 0,0 0 0,1 0 0,-1 1 0,0-1 0,1 0 0,-1 0 0,0 0 0,1 0 0,-1 0 0,0 0 0,1 0 0,-1 0 0,1 0 0,-1 0 0,0-1 0,0 1 0,-1 0 0,1 0 0,0-1 0,1 0 0,-1 0 0,0 0 0,1 0 0,-1 0 0,1 0 0,-1 0 0,1 0 0,-1 0 0,1 0 0,-1 0 0,1 0 0,0 0 0,0-1 0,0 1 0,0-2 0,-4-25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6.839"/>
    </inkml:context>
    <inkml:brush xml:id="br0">
      <inkml:brushProperty name="width" value="0.2" units="cm"/>
      <inkml:brushProperty name="height" value="0.2" units="cm"/>
      <inkml:brushProperty name="color" value="#EEB3A6"/>
      <inkml:brushProperty name="inkEffects" value="rosegold"/>
      <inkml:brushProperty name="anchorX" value="-49516.39063"/>
      <inkml:brushProperty name="anchorY" value="-51468.27734"/>
      <inkml:brushProperty name="scaleFactor" value="0.5"/>
    </inkml:brush>
  </inkml:definitions>
  <inkml:trace contextRef="#ctx0" brushRef="#br0">112 0 24575,'0'0'0,"0"14"0,0 25 0,0 24 0,0 25 0,0 25 0,0-3 0,-5 9 0,-5-2 0,-1-12 0,-4 1 0,-3-7 0,2-15 0,3-18 0,4-14 0,-2-12 0,8-14 0,4-28 0,-1 3 0,0-1 0,0 0 0,0 0 0,0 0 0,0 1 0,0-1 0,0 0 0,0 0 0,0 0 0,1 0 0,-1 1 0,0-1 0,0 0 0,0 0 0,0 0 0,0 0 0,0 0 0,0 1 0,1-1 0,-1 0 0,0 0 0,0 0 0,0 0 0,0 0 0,0 0 0,1 0 0,-1 0 0,0 1 0,0-1 0,0 0 0,1 0 0,-1 0 0,0 0 0,0 0 0,0 0 0,0 0 0,1 0 0,-1 0 0,0 0 0,0 0 0,0 0 0,1 0 0,-1 0 0,0-1 0,0 1 0,0 0 0,0 0 0,1 0 0,-1 0 0,0 0 0,0 0 0,0 0 0,0 0 0,0-1 0,1 1 0,-1 0 0,0 0 0,0 0 0,0 0 0,12-9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7.414"/>
    </inkml:context>
    <inkml:brush xml:id="br0">
      <inkml:brushProperty name="width" value="0.2" units="cm"/>
      <inkml:brushProperty name="height" value="0.2" units="cm"/>
      <inkml:brushProperty name="color" value="#EEB3A6"/>
      <inkml:brushProperty name="inkEffects" value="rosegold"/>
      <inkml:brushProperty name="anchorX" value="-48409.74609"/>
      <inkml:brushProperty name="anchorY" value="-51685.51172"/>
      <inkml:brushProperty name="scaleFactor" value="0.5"/>
    </inkml:brush>
  </inkml:definitions>
  <inkml:trace contextRef="#ctx0" brushRef="#br0">468 1 24575,'0'0'0,"0"13"0,-5 21 0,-5 4 0,-1 1 0,-9 0 0,-9 3 0,-8 6 0,3-1 0,1-3 0,3 0 0,1-4 0,2-4 0,-5-4 0,-4-2 0,-1-7 0,2-2 0,7-1 0,7 1 0,8-4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7.754"/>
    </inkml:context>
    <inkml:brush xml:id="br0">
      <inkml:brushProperty name="width" value="0.2" units="cm"/>
      <inkml:brushProperty name="height" value="0.2" units="cm"/>
      <inkml:brushProperty name="color" value="#EEB3A6"/>
      <inkml:brushProperty name="inkEffects" value="rosegold"/>
      <inkml:brushProperty name="anchorX" value="-46926.36328"/>
      <inkml:brushProperty name="anchorY" value="-51298.41016"/>
      <inkml:brushProperty name="scaleFactor" value="0.5"/>
    </inkml:brush>
  </inkml:definitions>
  <inkml:trace contextRef="#ctx0" brushRef="#br0">0 317 24575,'0'0'0,"5"0"0,11-5 0,11-6 0,4-5 0,18-9 0,10 1 0,11-2 0,10-5 0,10 0 0,-3 5 0,-1 6 0,2 1 0,-6 1 0,-13 3 0,-7 4 0,-11 4 0,-10 3 0,-6 2 0,-6 1 0,3-3 0,-7-6 0,-6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8.394"/>
    </inkml:context>
    <inkml:brush xml:id="br0">
      <inkml:brushProperty name="width" value="0.2" units="cm"/>
      <inkml:brushProperty name="height" value="0.2" units="cm"/>
      <inkml:brushProperty name="color" value="#EEB3A6"/>
      <inkml:brushProperty name="inkEffects" value="rosegold"/>
      <inkml:brushProperty name="anchorX" value="-49075.02344"/>
      <inkml:brushProperty name="anchorY" value="-51998.17188"/>
      <inkml:brushProperty name="scaleFactor" value="0.5"/>
    </inkml:brush>
  </inkml:definitions>
  <inkml:trace contextRef="#ctx0" brushRef="#br0">1 407 24575,'0'0'0,"4"0"0,13 0 0,30 0 0,27-10 0,23-6 0,39-5 0,33-4 0,33-12 0,10-2 0,13 1-827,-13-4 1063,-14 3-354,-34 3 118,-33 2 0,-36 9 0,-28 7 0,-27 2 0,-19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31:25.785"/>
    </inkml:context>
    <inkml:brush xml:id="br0">
      <inkml:brushProperty name="width" value="0.2" units="cm"/>
      <inkml:brushProperty name="height" value="0.2" units="cm"/>
      <inkml:brushProperty name="color" value="#EEB3A6"/>
      <inkml:brushProperty name="inkEffects" value="rosegold"/>
      <inkml:brushProperty name="anchorX" value="-5034.22266"/>
      <inkml:brushProperty name="anchorY" value="-8194.2373"/>
      <inkml:brushProperty name="scaleFactor" value="0.5"/>
    </inkml:brush>
  </inkml:definitions>
  <inkml:trace contextRef="#ctx0" brushRef="#br0">0 1 24575,'0'0'0,"5"17"0,1 23 0,4 19 0,6 7 0,-2-3 0,-2-1 0,-4-3 0,-2 2 0,-2 4 0,-3 4 0,10 13 0,4 5 0,1 1 0,-3 10 0,-3-7 0,-3-8 0,-3-13 0,-2-25 0,-2-17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19.010"/>
    </inkml:context>
    <inkml:brush xml:id="br0">
      <inkml:brushProperty name="width" value="0.2" units="cm"/>
      <inkml:brushProperty name="height" value="0.2" units="cm"/>
      <inkml:brushProperty name="color" value="#EEB3A6"/>
      <inkml:brushProperty name="inkEffects" value="rosegold"/>
      <inkml:brushProperty name="anchorX" value="-52202.375"/>
      <inkml:brushProperty name="anchorY" value="-52607.07031"/>
      <inkml:brushProperty name="scaleFactor" value="0.5"/>
    </inkml:brush>
  </inkml:definitions>
  <inkml:trace contextRef="#ctx0" brushRef="#br0">732 0 24575,'0'0'0,"0"5"0,0 16 0,-5 32 0,-11 31 0,-6 33 0,-3 33 0,-3 31 0,-11 39 0,-1 33-1267,1 33 1629,-8 35-543,-13 23-2131,-8 6 2972,3-2-990,-2-22 330,7-35 0,14-59-791,14-58 1017,12-54-339,-1-47 113,21-69 122,-1-1-1,0 0 1,0 1 0,0-2-1,-1 1 1,1 0-1,-1 0 1,-3 4-1,5-6-126,0-1-1,-1 0 1,1 1 0,0-1-1,0 0 1,0 0-1,-1 0 1,1 0 0,0 1-1,0-1 1,0 0-1,-1 0 1,1 0 0,0 0-1,0 0 1,-1 0 0,1 0-1,0 0 1,0 0-1,-1 0 1,1 0 0,0 0-1,0 0 1,-1 0-1,1 0 1,0 0 0,0 0-1,-1 0 1,1 0-1,0 0 1,0 0 0,-1 0-1,1 0 1,0 0 0,0-1-1,-1 1 1,1 0-1,0 0 1,0 0 0,0 0-1,-1-1 1,1 1-1,0 0 1,0 0 0,0-1-1,0 1 1,0 0-1,0 0 1,-1 0 0,1-1-1,0 1 1,0 0 0,0 0-1,0-1 1,0 1-1,0 0 1,0-1 0,-7-16 161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4.541"/>
    </inkml:context>
    <inkml:brush xml:id="br0">
      <inkml:brushProperty name="width" value="0.2" units="cm"/>
      <inkml:brushProperty name="height" value="0.2" units="cm"/>
      <inkml:brushProperty name="color" value="#EEB3A6"/>
      <inkml:brushProperty name="inkEffects" value="rosegold"/>
      <inkml:brushProperty name="anchorX" value="-50454.85547"/>
      <inkml:brushProperty name="anchorY" value="-55551.45703"/>
      <inkml:brushProperty name="scaleFactor" value="0.5"/>
    </inkml:brush>
  </inkml:definitions>
  <inkml:trace contextRef="#ctx0" brushRef="#br0">533 0 24575,'0'0'0,"-4"5"0,-8 11 0,-14 16 0,-10 15 0,-9 18 0,-5 15 0,-9 17 0,9 8 0,-5 21 0,1 12 0,6 16 0,10 1 0,11-2 0,10-4 0,9 5 0,4 6 0,4 6 0,2-3 0,0-16 0,0-19 0,5-23 0,5-19 0,4-21 0,5-16 0,3-12 0,2-8 0,0-5 0,1-6 0,1-1 0,-1 1 0,0-4 0,-6 1 0,0 3 0,5-3 0,1-3 0,7-9 0,-5-4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5.069"/>
    </inkml:context>
    <inkml:brush xml:id="br0">
      <inkml:brushProperty name="width" value="0.2" units="cm"/>
      <inkml:brushProperty name="height" value="0.2" units="cm"/>
      <inkml:brushProperty name="color" value="#EEB3A6"/>
      <inkml:brushProperty name="inkEffects" value="rosegold"/>
      <inkml:brushProperty name="anchorX" value="-49310.375"/>
      <inkml:brushProperty name="anchorY" value="-57299.51953"/>
      <inkml:brushProperty name="scaleFactor" value="0.5"/>
    </inkml:brush>
  </inkml:definitions>
  <inkml:trace contextRef="#ctx0" brushRef="#br0">389 0 24575,'0'0'0,"4"0"0,2 6 0,0 15 0,-2 11 0,-6 9 0,-12 13 0,-11 14 0,-11 13 0,-3 21 0,1 3 0,-4 9 0,-3 1 0,-2-6 0,3-12 0,9-13 0,9-18 0,10-19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5.599"/>
    </inkml:context>
    <inkml:brush xml:id="br0">
      <inkml:brushProperty name="width" value="0.2" units="cm"/>
      <inkml:brushProperty name="height" value="0.2" units="cm"/>
      <inkml:brushProperty name="color" value="#EEB3A6"/>
      <inkml:brushProperty name="inkEffects" value="rosegold"/>
      <inkml:brushProperty name="anchorX" value="-47905.65625"/>
      <inkml:brushProperty name="anchorY" value="-57425.33203"/>
      <inkml:brushProperty name="scaleFactor" value="0.5"/>
    </inkml:brush>
  </inkml:definitions>
  <inkml:trace contextRef="#ctx0" brushRef="#br0">0 0 24575,'0'0'0,"4"5"0,8 6 0,4 5 0,-1 5 0,3 7 0,8 14 0,-4 6 0,2 5 0,6 7 0,0 2 0,1-1 0,4-7 0,-1-7 0,0-13 0,3-6 0,8-4 0,10-1 0,9-1 0,17 6 0,15 6 0,9 7 0,16 4 0,6 4 0,1-2 0,-9-10 0,-21-10 0,-21-9 0,-19-9 0,-16-5 0,-9-3 0,-7-13 0,-2-6 0,-8-10 0,-4-15 0,-5 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6.325"/>
    </inkml:context>
    <inkml:brush xml:id="br0">
      <inkml:brushProperty name="width" value="0.2" units="cm"/>
      <inkml:brushProperty name="height" value="0.2" units="cm"/>
      <inkml:brushProperty name="color" value="#EEB3A6"/>
      <inkml:brushProperty name="inkEffects" value="rosegold"/>
      <inkml:brushProperty name="anchorX" value="-50623.83984"/>
      <inkml:brushProperty name="anchorY" value="-59280.32031"/>
      <inkml:brushProperty name="scaleFactor" value="0.5"/>
    </inkml:brush>
  </inkml:definitions>
  <inkml:trace contextRef="#ctx0" brushRef="#br0">1 0 24575,'0'0'0,"0"9"0,15 14 0,11 14 0,17 9 0,12 6 0,17 4 0,2 1 0,-1-1 0,-9 0 0,-11-12 0,-9-1 0,-8-6 0,-11-4 0,-4-3 0,-6-7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7.028"/>
    </inkml:context>
    <inkml:brush xml:id="br0">
      <inkml:brushProperty name="width" value="0.2" units="cm"/>
      <inkml:brushProperty name="height" value="0.2" units="cm"/>
      <inkml:brushProperty name="color" value="#EEB3A6"/>
      <inkml:brushProperty name="inkEffects" value="rosegold"/>
      <inkml:brushProperty name="anchorX" value="-52255.95313"/>
      <inkml:brushProperty name="anchorY" value="-60898.03906"/>
      <inkml:brushProperty name="scaleFactor" value="0.5"/>
    </inkml:brush>
  </inkml:definitions>
  <inkml:trace contextRef="#ctx0" brushRef="#br0">1377 0 24575,'0'0'0,"0"5"0,0 6 0,-5 5 0,-5 15 0,-7 14 0,-8 23 0,-9 15 0,-13 18 0,-6 8 0,-8 9 0,-7 21 0,-16 16 0,-13 18 0,-14 10 0,-9 11-764,-7-4 982,6-21-327,19-29 109,17-33 0,24-26 0,16-17 0,12-22 0,7-16 0,3-13 0,23-14 32,-1 1 0,0 0 0,1-1 0,-1 1-1,0 0 1,0 0 0,0 0 0,1 0 0,-1-1 0,0 1-1,1 0 1,-1-1 0,0 1 0,1-1 0,-1 1 0,0 0 0,1-1-1,-1 0 1,1 1 0,-1-1 0,1 1 0,-1-1 0,0-1-1,1 2-50,-1-2-1,0 1 0,0-1 0,1 0 0,-1 0 0,1 1 0,-1-1 1,1 0-1,0 0 0,-1-3 0,4-1 38,-2 0 0,1 1 1,-1 0-1,1 0 0,4-8 0,18-36-18,11-5 0,8-4 0,-4 11-3823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7.520"/>
    </inkml:context>
    <inkml:brush xml:id="br0">
      <inkml:brushProperty name="width" value="0.2" units="cm"/>
      <inkml:brushProperty name="height" value="0.2" units="cm"/>
      <inkml:brushProperty name="color" value="#EEB3A6"/>
      <inkml:brushProperty name="inkEffects" value="rosegold"/>
      <inkml:brushProperty name="anchorX" value="-50018.71484"/>
      <inkml:brushProperty name="anchorY" value="-61864.83984"/>
      <inkml:brushProperty name="scaleFactor" value="0.5"/>
    </inkml:brush>
  </inkml:definitions>
  <inkml:trace contextRef="#ctx0" brushRef="#br0">0 0 24575,'0'0'0,"5"4"0,11 8 0,11-2 0,4 5 0,7 9 0,6-3 0,-1 3 0,-8 0 0,-4 1 0,-3-5 0,-3 0 0,5 1 0,0-4 0,5 0 0,5 3 0,5-5 0,3 2 0,2-3 0,-8-4-3823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5:28.369"/>
    </inkml:context>
    <inkml:brush xml:id="br0">
      <inkml:brushProperty name="width" value="0.2" units="cm"/>
      <inkml:brushProperty name="height" value="0.2" units="cm"/>
      <inkml:brushProperty name="color" value="#EEB3A6"/>
      <inkml:brushProperty name="inkEffects" value="rosegold"/>
      <inkml:brushProperty name="anchorX" value="-51677.48828"/>
      <inkml:brushProperty name="anchorY" value="-63211.16406"/>
      <inkml:brushProperty name="scaleFactor" value="0.5"/>
    </inkml:brush>
  </inkml:definitions>
  <inkml:trace contextRef="#ctx0" brushRef="#br0">352 0 24575,'0'0'0,"5"0"0,11 16 0,5 16 0,10 11 0,8 12 0,0 16 0,0 12 0,-3 15 0,-8-3 0,-3 9 0,-2 2 0,-6-4 0,-5 10 0,-9 1 0,-10 5 0,-7 9 0,-12 4 0,-14 8 0,-3-9 0,-5-7 0,-2-11 0,3-17 0,4-9 0,1-11 0,3-10 0,5-1 0,7 0 0,3 4 0,2-13 0,0-7 0,5-9 0,-1-12 0,-1-4 0,-2 2 0,-7-5 0,-1-4 0,3-5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5.682"/>
    </inkml:context>
    <inkml:brush xml:id="br0">
      <inkml:brushProperty name="width" value="0.2" units="cm"/>
      <inkml:brushProperty name="height" value="0.2" units="cm"/>
      <inkml:brushProperty name="color" value="#EEB3A6"/>
      <inkml:brushProperty name="inkEffects" value="rosegold"/>
      <inkml:brushProperty name="anchorX" value="-33576.99609"/>
      <inkml:brushProperty name="anchorY" value="-46186.65625"/>
      <inkml:brushProperty name="scaleFactor" value="0.5"/>
    </inkml:brush>
  </inkml:definitions>
  <inkml:trace contextRef="#ctx0" brushRef="#br0">1 1167 24575,'0'0'0,"4"0"0,7 0 0,6-10 0,8-6 0,9-5 0,8-9 0,0 2 0,9 1 0,7-5 0,18-5 0,11-5 0,25-10 0,28-3 0,20-12 0,14-1 0,4-5 0,4 4 0,-14 8 0,-5 4 0,-16 4 0,-23 2 0,-2 1 0,-14 5 0,-19 10 0,-5 5 0,-4-1 0,-14 2 0,-11 5 0,-6 2 0,-8 5 0,-6 5 0,-4 5 0,-3 3 0,-2-2 0,-6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7.051"/>
    </inkml:context>
    <inkml:brush xml:id="br0">
      <inkml:brushProperty name="width" value="0.2" units="cm"/>
      <inkml:brushProperty name="height" value="0.2" units="cm"/>
      <inkml:brushProperty name="color" value="#EEB3A6"/>
      <inkml:brushProperty name="inkEffects" value="rosegold"/>
      <inkml:brushProperty name="anchorX" value="-37421.97656"/>
      <inkml:brushProperty name="anchorY" value="-46036.08594"/>
      <inkml:brushProperty name="scaleFactor" value="0.5"/>
    </inkml:brush>
  </inkml:definitions>
  <inkml:trace contextRef="#ctx0" brushRef="#br0">709 1 24575,'0'0'0,"4"0"0,3 5 0,-2 5 0,-1 12 0,-1 14 0,-6 3 0,-6 13 0,-12 8 0,-10 7 0,-8 6 0,-7-1 0,-10 2 0,-3-5 0,0-3 0,-5-5 0,1-9 0,7-13 0,-3-13 0,3-11 0,-5-2 0,11-5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9T05:54:55.327"/>
    </inkml:context>
    <inkml:brush xml:id="br0">
      <inkml:brushProperty name="width" value="0.2" units="cm"/>
      <inkml:brushProperty name="height" value="0.2" units="cm"/>
      <inkml:brushProperty name="color" value="#EEB3A6"/>
      <inkml:brushProperty name="inkEffects" value="rosegold"/>
      <inkml:brushProperty name="anchorX" value="-7226.36963"/>
      <inkml:brushProperty name="anchorY" value="-11459.26563"/>
      <inkml:brushProperty name="scaleFactor" value="0.5"/>
    </inkml:brush>
  </inkml:definitions>
  <inkml:trace contextRef="#ctx0" brushRef="#br0">0 477 24575,'0'0'0,"5"0"0,12 5 0,4 6 0,10 0 0,13-1 0,6-3 0,10-1 0,12-3 0,0-1 0,10-2 0,6 0 0,12 0 0,20-1 0,15 1 0,17-1 0,13 1 0,-1 0 0,-5 0 0,-6 0 0,-3 0 0,-5 0 0,-5 0 0,-4 0 0,-3 0 0,-1 0 0,4 0 0,0 0 0,-1 0 0,-1 0 0,0 0 0,-2 0 0,0 0 0,5 0 0,-11 0 0,-1 0 0,0 0 0,-11 0 0,-4 0 0,2 0 0,3 0 0,5 0 0,3 0 0,3 0 0,9 0 0,6 0 0,22 0 0,16 0 0,8 0 0,10 0 0,1 0 0,-11 0 0,-9 0 0,-14 0 0,-12 0 0,-9 0 0,-13 0 0,2 0 0,-2 0 0,-1 0 0,6 0 0,0 0 0,1 0 0,-1 0 0,15 0 0,9 0 0,0 0 0,2 0 0,-17 0 0,-11 0 0,-12 0 0,-13 0 0,-1 0 0,-8 0 0,-7 0 0,6 0 0,1 0 0,-8 0 0,23-11 0,1-5 0,-2 0 0,8-3 0,-1-3 0,-13 4 0,-14 4 0,-4 5 0,-5 3 0,-9 3 0,-6 2 0,-3 1 0,2 1 0,7 0 0,19-11 0,18-11 0,1-5 0,8 1 0,14-11 0,3 0 0,8-1 0,-6 3 0,-18 7 0,7-3 0,-6 2 0,-16 5 0,-14 6 0,-15 6 0,-11 5 0,-9-2 0,-15-4 0,-14 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7.513"/>
    </inkml:context>
    <inkml:brush xml:id="br0">
      <inkml:brushProperty name="width" value="0.2" units="cm"/>
      <inkml:brushProperty name="height" value="0.2" units="cm"/>
      <inkml:brushProperty name="color" value="#EEB3A6"/>
      <inkml:brushProperty name="inkEffects" value="rosegold"/>
      <inkml:brushProperty name="anchorX" value="-35697.12891"/>
      <inkml:brushProperty name="anchorY" value="-45879.28516"/>
      <inkml:brushProperty name="scaleFactor" value="0.5"/>
    </inkml:brush>
  </inkml:definitions>
  <inkml:trace contextRef="#ctx0" brushRef="#br0">0 450 24575,'0'0'0,"5"0"0,6 0 0,10 0 0,15-6 0,15 1 0,21-6 0,20-9 0,26-5 0,24-2 0,18-2 0,19-6 0,8-4 0,-6 5 0,0 2 0,-16 3 0,-16 2 0,-21 0 0,-24 7 0,-9 0 0,-20 5 0,-16 4 0,-13-1 0,-16-2 0,-12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8.411"/>
    </inkml:context>
    <inkml:brush xml:id="br0">
      <inkml:brushProperty name="width" value="0.2" units="cm"/>
      <inkml:brushProperty name="height" value="0.2" units="cm"/>
      <inkml:brushProperty name="color" value="#EEB3A6"/>
      <inkml:brushProperty name="inkEffects" value="rosegold"/>
      <inkml:brushProperty name="anchorX" value="-39017.78125"/>
      <inkml:brushProperty name="anchorY" value="-46445.78906"/>
      <inkml:brushProperty name="scaleFactor" value="0.5"/>
    </inkml:brush>
  </inkml:definitions>
  <inkml:trace contextRef="#ctx0" brushRef="#br0">0 298 24575,'0'0'0,"0"5"0,0 11 0,0 5 0,0 10 0,0 13 0,0 6 0,0 0 0,6-5 0,4-9 0,-10-38 0,1 3 0,-1-1 0,0 1 0,1 0 0,-1-1 0,1 1 0,-1 0 0,1-1 0,-1 1 0,1-1 0,0 1 0,-1-1 0,1 1 0,-1-1 0,1 1 0,0-1 0,-1 0 0,1 1 0,0-1 0,0 0 0,-1 0 0,1 1 0,0-1 0,1 0 0,1 0 0,-2 0 0,1-1 0,0 1 0,0-1 0,0 0 0,0 1 0,-1-1 0,1 0 0,0 0 0,-1 0 0,1 0 0,2-2 0,30-37 0,7-18 0,7-9 0,2-7 0,3-4 0,-9 9 0,-7 9 0,-4 11 0,1 10 0,3 11 0,-1 10 0,-1 9 0,2 5 0,-1 4 0,3 1 0,14 1 0,-2 0 0,3 0 0,0 9 0,-1 11 0,1 11 0,4 2 0,-5-3 0,-5-3 0,-8-6 0,-4-8 0,-11 0 0,-2 1 0,3 7 0,0 8 0,-5 2 0,-4 7 0,-6-2 0,-9 4 0,-10 3 0,-1 2 0,-12 3 0,-8-4 0,-4 1 0,-2 0 0,-8 1 0,0-3 0,-3-5 0,3-9 0,4-10 0,4-8 0,9-7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8.765"/>
    </inkml:context>
    <inkml:brush xml:id="br0">
      <inkml:brushProperty name="width" value="0.2" units="cm"/>
      <inkml:brushProperty name="height" value="0.2" units="cm"/>
      <inkml:brushProperty name="color" value="#EEB3A6"/>
      <inkml:brushProperty name="inkEffects" value="rosegold"/>
      <inkml:brushProperty name="anchorX" value="-40980.07422"/>
      <inkml:brushProperty name="anchorY" value="-48096.03906"/>
      <inkml:brushProperty name="scaleFactor" value="0.5"/>
    </inkml:brush>
  </inkml:definitions>
  <inkml:trace contextRef="#ctx0" brushRef="#br0">1 0 24575,'0'0'0,"4"0"0,13 0 0,15 0 0,9 0 0,3 0 0,4 5 0,-8 11 0,-38-15 0,1 1 0,0 0 0,-1 0 0,1 0 0,0 0 0,-1 1 0,0-1 0,3 4 0,10 14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075"/>
    </inkml:context>
    <inkml:brush xml:id="br0">
      <inkml:brushProperty name="width" value="0.2" units="cm"/>
      <inkml:brushProperty name="height" value="0.2" units="cm"/>
      <inkml:brushProperty name="color" value="#EEB3A6"/>
      <inkml:brushProperty name="inkEffects" value="rosegold"/>
      <inkml:brushProperty name="anchorX" value="-42262.10156"/>
      <inkml:brushProperty name="anchorY" value="-49175"/>
      <inkml:brushProperty name="scaleFactor" value="0.5"/>
    </inkml:brush>
  </inkml:definitions>
  <inkml:trace contextRef="#ctx0" brushRef="#br0">1 0 24575,'0'0'0,"4"5"0,8 6 0,4 5 0,15 5 0,8-3 0,3 3 0,-6 0 0,-3-4 0,-9 2 0,-8 1 0,-6 1 0,-6 2 0,-13 2 0,-12-5 0,-18 0 0,2-4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377"/>
    </inkml:context>
    <inkml:brush xml:id="br0">
      <inkml:brushProperty name="width" value="0.2" units="cm"/>
      <inkml:brushProperty name="height" value="0.2" units="cm"/>
      <inkml:brushProperty name="color" value="#EEB3A6"/>
      <inkml:brushProperty name="inkEffects" value="rosegold"/>
      <inkml:brushProperty name="anchorX" value="-43439.42969"/>
      <inkml:brushProperty name="anchorY" value="-50484.45313"/>
      <inkml:brushProperty name="scaleFactor" value="0.5"/>
    </inkml:brush>
  </inkml:definitions>
  <inkml:trace contextRef="#ctx0" brushRef="#br0">1 76 24575,'0'0'0,"4"0"0,13 0 0,9 0 0,5 0 0,13-6 0,5-4 0,0-1 0,-10-4 0,-5-3 0,-9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9.924"/>
    </inkml:context>
    <inkml:brush xml:id="br0">
      <inkml:brushProperty name="width" value="0.2" units="cm"/>
      <inkml:brushProperty name="height" value="0.2" units="cm"/>
      <inkml:brushProperty name="color" value="#EEB3A6"/>
      <inkml:brushProperty name="inkEffects" value="rosegold"/>
      <inkml:brushProperty name="anchorX" value="-44773.12891"/>
      <inkml:brushProperty name="anchorY" value="-51425.25781"/>
      <inkml:brushProperty name="scaleFactor" value="0.5"/>
    </inkml:brush>
  </inkml:definitions>
  <inkml:trace contextRef="#ctx0" brushRef="#br0">156 0 24575,'0'0'0,"13"36"0,11 49 0,-2 27 0,-4 40 0,-4 27 0,-4 30 0,-10 17 0,-19 0-1061,-7-5 1364,0-24-454,-2-17 151,0-22 261,1-25-336,1-21 112,4-26-37,7-17 0,5-12 0,-1-12 801,2-8-1030,3-7 343,2-8-114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0.501"/>
    </inkml:context>
    <inkml:brush xml:id="br0">
      <inkml:brushProperty name="width" value="0.2" units="cm"/>
      <inkml:brushProperty name="height" value="0.2" units="cm"/>
      <inkml:brushProperty name="color" value="#EEB3A6"/>
      <inkml:brushProperty name="inkEffects" value="rosegold"/>
      <inkml:brushProperty name="anchorX" value="-43601.62891"/>
      <inkml:brushProperty name="anchorY" value="-52981.13672"/>
      <inkml:brushProperty name="scaleFactor" value="0.5"/>
    </inkml:brush>
  </inkml:definitions>
  <inkml:trace contextRef="#ctx0" brushRef="#br0">0 946 24575,'0'0'0,"9"0"0,9 0 0,9 0 0,13 0 0,9 0 0,30-5 0,14-6 0,17-5 0,32-9 0,23-10 0,35-11 0,27-2 0,18 3-1168,-2-7 1502,-10 4-501,-18 5 167,-29 5 0,-37 5 0,-28 2 0,-28 4 0,-19-5 0,-62 26 0,-1-1 0,0 0 0,10-9 0,-13 9 0,-1 0 0,-1 0 0,1 0 0,6-11 0,-4 6 390,-2 1-1,9-22 0,11-27-723,-4-12 501,-5-4-167,-6 12-3823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0.984"/>
    </inkml:context>
    <inkml:brush xml:id="br0">
      <inkml:brushProperty name="width" value="0.2" units="cm"/>
      <inkml:brushProperty name="height" value="0.2" units="cm"/>
      <inkml:brushProperty name="color" value="#EEB3A6"/>
      <inkml:brushProperty name="inkEffects" value="rosegold"/>
      <inkml:brushProperty name="anchorX" value="-47543.01563"/>
      <inkml:brushProperty name="anchorY" value="-53051.77734"/>
      <inkml:brushProperty name="scaleFactor" value="0.5"/>
    </inkml:brush>
  </inkml:definitions>
  <inkml:trace contextRef="#ctx0" brushRef="#br0">1 1 24575,'0'0'0,"4"4"0,13 7 0,4 10 0,5 16 0,2 2 0,1 12 0,-6 14 0,0 19 0,0 11 0,-6-8 0,1 4 0,1-9 0,-3-13 0,-4-12 0,-4-13 0,-4-8 0,4-12 0,-8-25 0,1 2 0,-1-1 0,0 0 0,0 1 0,0-1 0,1 0 0,-1 1 0,0-1 0,1 0 0,-1 1 0,0-1 0,0 0 0,1 0 0,-1 1 0,1-1 0,-1 0 0,0 0 0,1 0 0,-1 1 0,0-1 0,1 0 0,-1 0 0,1 0 0,-1 0 0,1 0 0,-1 0 0,0 0 0,1 0 0,-1 0 0,1 0 0,10-8 0,-2-5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1.245"/>
    </inkml:context>
    <inkml:brush xml:id="br0">
      <inkml:brushProperty name="width" value="0.2" units="cm"/>
      <inkml:brushProperty name="height" value="0.2" units="cm"/>
      <inkml:brushProperty name="color" value="#EEB3A6"/>
      <inkml:brushProperty name="inkEffects" value="rosegold"/>
      <inkml:brushProperty name="anchorX" value="-48885.86719"/>
      <inkml:brushProperty name="anchorY" value="-54949.32422"/>
      <inkml:brushProperty name="scaleFactor" value="0.5"/>
    </inkml:brush>
  </inkml:definitions>
  <inkml:trace contextRef="#ctx0" brushRef="#br0">0 1 24575,'0'0'0,"5"0"0,6 0 0,5 0 0,5 0 0,13 0 0,2 0 0,7 0 0,4 0 0,-3 0 0,2 0 0,-4 0 0,2 0 0,-5 0 0,-3 0 0,-8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086"/>
    </inkml:context>
    <inkml:brush xml:id="br0">
      <inkml:brushProperty name="width" value="0.2" units="cm"/>
      <inkml:brushProperty name="height" value="0.2" units="cm"/>
      <inkml:brushProperty name="color" value="#EEB3A6"/>
      <inkml:brushProperty name="inkEffects" value="rosegold"/>
      <inkml:brushProperty name="anchorX" value="-50393.71094"/>
      <inkml:brushProperty name="anchorY" value="-55965.32422"/>
      <inkml:brushProperty name="scaleFactor" value="0.5"/>
    </inkml:brush>
  </inkml:definitions>
  <inkml:trace contextRef="#ctx0" brushRef="#br0">1 263 24575,'0'0'0,"4"13"0,7 11 0,5 7 0,4 4 0,4 5 0,2 5 0,0-2 0,-4-3 0,0-4 0,0-8 0,0-9 0,2-8 0,-22-12 0,0 1 0,-1 1 0,1-1 0,0-1 0,0 1 0,0 0 0,0 0 0,0-1 0,0 1 0,-1-1 0,3 0 0,27-18 0,5-19 0,1-20 0,-1-17 0,-7-4 0,-8 2 0,-7-1 0,-7 11 0,1 11 0,9 16 0,-15 37 0,0 0 0,0 0 0,0 1 0,0-1 0,0 1 0,1 0 0,-1 0 0,1-1 0,2 0 0,-1 1 0,0 1 0,-1-1 0,1 1 0,0 0 0,-1 0 0,1 0 0,0 1 0,6-1 0,-5 0 0,1 1 0,1 1 0,-1-1 0,0 1 0,7 2 0,29 6 0,-2 2 0,-3 0 0,6 2 0,-3-2 0,-1 3 0,1 2 0,-2-1 0,-4-3 0,4 2 0,-3 1 0,-2 9 0,-2 3 0,-7 2 0,-7 6 0,-6 5 0,-10 4 0,-10-1 0,-12-3 0,16-33 0,-1-1 0,1 0 0,-1 0 0,-9 6 0,-31 20 0,-7 3 0,-8-7 0,-6-1 0,-6-2 0,13-6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48.016"/>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1 691 24575,'0'0'0,"18"0"0,22-10 0,8-6 0,7 0 0,24-4 0,22-1 0,41-2 0,39-7 0,53-1 0,41-11-1566,43-5 2013,27-9-671,8-8-2179,-1-2 3090,-28 2-1031,-35 7-1288,-41 9 2098,-60 13-889,-45 11 477,-33 11 1189,-29 7-1606,-12 4 2881,-11 3-3186,5 1 2940,14 1-2826,14-1 1080,19-1-597,23 0 106,19 0-35,15-1 0,-1 0 0,-9 0 0,-8 0 0,-8 0 0,-6 0 0,-3 0 0,-2 0 0,0 0 0,4 0 0,0 0 0,-4 0 0,-11 0 0,-2 0 0,1 0 0,-3 5 0,8 5 0,-3 6 0,-6 5 0,-10-3 0,-3 2 0,-2 2 0,0 0 0,-10 8 0,2 0 0,-5 1 0,9 0 0,-3-7 0,15-6 0,8-6 0,28-6 0,16-3 0,9-2 0,-1-2 0,-13 0 0,-18 0 0,-29 0 0,-26 0 0,-23 0 0,-17 1 0,0 5 0,-1 0 0,13 6 0,14 9 0,8 10 0,6 3 0,-9-4 0,1 0 0,-12-3 0,-9-5 0,1 4 0,3 1 0,21 5 0,12 7 0,5-1 0,0-5 0,3-8 0,2-8 0,7-7 0,-4-10 0,-8-9 0,-12-6 0,-5-6 0,-8-3 0,-7-2 0,-4 4 0,6 1 0,-6 4 0,-1 6 0,8-1 0,-6-2 0,-2 3 0,-7 2 0,-1 3 0,-2 3 0,-5 1 0,-9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399"/>
    </inkml:context>
    <inkml:brush xml:id="br0">
      <inkml:brushProperty name="width" value="0.2" units="cm"/>
      <inkml:brushProperty name="height" value="0.2" units="cm"/>
      <inkml:brushProperty name="color" value="#EEB3A6"/>
      <inkml:brushProperty name="inkEffects" value="rosegold"/>
      <inkml:brushProperty name="anchorX" value="-52133.19922"/>
      <inkml:brushProperty name="anchorY" value="-57349.14453"/>
      <inkml:brushProperty name="scaleFactor" value="0.5"/>
    </inkml:brush>
  </inkml:definitions>
  <inkml:trace contextRef="#ctx0" brushRef="#br0">1 1 24575,'0'0'0,"9"0"0,19 5 0,9 6 0,4 0 0,5-1 0,8-2 0,-2-3 0,-5-2 0,0-1 0,-6-2 0,1 0 0,-9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730"/>
    </inkml:context>
    <inkml:brush xml:id="br0">
      <inkml:brushProperty name="width" value="0.2" units="cm"/>
      <inkml:brushProperty name="height" value="0.2" units="cm"/>
      <inkml:brushProperty name="color" value="#EEB3A6"/>
      <inkml:brushProperty name="inkEffects" value="rosegold"/>
      <inkml:brushProperty name="anchorX" value="-53626.88672"/>
      <inkml:brushProperty name="anchorY" value="-58419.96875"/>
      <inkml:brushProperty name="scaleFactor" value="0.5"/>
    </inkml:brush>
  </inkml:definitions>
  <inkml:trace contextRef="#ctx0" brushRef="#br0">32 0 24575,'0'0'0,"0"9"0,0 25 0,0 3 0,-5 15 0,-6-1 0,0-4 0,7-19 0,7-18 0,7-19 0,2-7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2.988"/>
    </inkml:context>
    <inkml:brush xml:id="br0">
      <inkml:brushProperty name="width" value="0.2" units="cm"/>
      <inkml:brushProperty name="height" value="0.2" units="cm"/>
      <inkml:brushProperty name="color" value="#EEB3A6"/>
      <inkml:brushProperty name="inkEffects" value="rosegold"/>
      <inkml:brushProperty name="anchorX" value="-52605.55859"/>
      <inkml:brushProperty name="anchorY" value="-57646.51172"/>
      <inkml:brushProperty name="scaleFactor" value="0.5"/>
    </inkml:brush>
  </inkml:definitions>
  <inkml:trace contextRef="#ctx0" brushRef="#br0">1 0 24575,'0'0'0,"0"5"0,0 12 0,0 9 0,5 11 0,6 7 0,-1 5 0,5-7 0,4-9 0,-18-32 0,1 1 0,-1 0 0,1-1 0,0 1 0,0 0 0,0-1 0,0 1 0,0-1 0,3 2 0,-5-3 0,1 1 0,0-1 0,0 1 0,0-1 0,0 1 0,1-1 0,-1 0 0,0 0 0,0 0 0,0 0 0,0 1 0,1-2 0,-1 1 0,0 0 0,1 0 0,13-4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3.278"/>
    </inkml:context>
    <inkml:brush xml:id="br0">
      <inkml:brushProperty name="width" value="0.2" units="cm"/>
      <inkml:brushProperty name="height" value="0.2" units="cm"/>
      <inkml:brushProperty name="color" value="#EEB3A6"/>
      <inkml:brushProperty name="inkEffects" value="rosegold"/>
      <inkml:brushProperty name="anchorX" value="-53735.51172"/>
      <inkml:brushProperty name="anchorY" value="-58931.09375"/>
      <inkml:brushProperty name="scaleFactor" value="0.5"/>
    </inkml:brush>
  </inkml:definitions>
  <inkml:trace contextRef="#ctx0" brushRef="#br0">0 0 24575,'0'0'0,"5"5"0,6 11 0,5 6 0,4 14 0,4 3 0,2 5 0,-5 0 0,1-4 0,0-9 0,-5-9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33.660"/>
    </inkml:context>
    <inkml:brush xml:id="br0">
      <inkml:brushProperty name="width" value="0.2" units="cm"/>
      <inkml:brushProperty name="height" value="0.2" units="cm"/>
      <inkml:brushProperty name="color" value="#EEB3A6"/>
      <inkml:brushProperty name="inkEffects" value="rosegold"/>
      <inkml:brushProperty name="anchorX" value="-54935.375"/>
      <inkml:brushProperty name="anchorY" value="-60245.33984"/>
      <inkml:brushProperty name="scaleFactor" value="0.5"/>
    </inkml:brush>
  </inkml:definitions>
  <inkml:trace contextRef="#ctx0" brushRef="#br0">1 1 24575,'0'0'0,"4"0"0,7 0 0,5 10 0,-1 6 0,4 10 0,6 10 0,3 6 0,1-4 0,6-3 0,10-3 0,16-2 0,13-3 0,-8-6-3823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0.159"/>
    </inkml:context>
    <inkml:brush xml:id="br0">
      <inkml:brushProperty name="width" value="0.2" units="cm"/>
      <inkml:brushProperty name="height" value="0.2" units="cm"/>
      <inkml:brushProperty name="color" value="#EEB3A6"/>
      <inkml:brushProperty name="inkEffects" value="rosegold"/>
      <inkml:brushProperty name="anchorX" value="-6858.14209"/>
      <inkml:brushProperty name="anchorY" value="-33271.64063"/>
      <inkml:brushProperty name="scaleFactor" value="0.5"/>
    </inkml:brush>
  </inkml:definitions>
  <inkml:trace contextRef="#ctx0" brushRef="#br0">1 1 24575,'0'0'0,"13"4"0,11 7 0,3 5 0,2-1 0,6-2 0,5-3 0,0-4 0,3-2 0,3-3 0,2 0 0,2-2 0,-4 6 0,0 5 0,7 1 0,1-2 0,1-1 0,-5-3 0,-1-2 0,-5-2 0,5 0 0,6-1 0,-3-1 0,0 1 0,0 0 0,0-1 0,5 1 0,6 0 0,-1 0 0,6 0 0,2 0 0,-2 0 0,8 0 0,2 0 0,-4 0 0,6 0 0,1 0 0,-6 0 0,6 0 0,5 0 0,0 0 0,-5 0 0,3 0 0,4 0 0,0 0 0,4 0 0,8 0 0,-1 0 0,7 0 0,2 0 0,-4 0 0,-1 0 0,-1 0 0,-5 0 0,1 0 0,5 0 0,7 0 0,2 0 0,0 0 0,0 0 0,2 0 0,5 0 0,-7 0 0,-2 0 0,2 0 0,4 0 0,5 0 0,13 0 0,15 0 0,18 0 0,5 0 0,2 0 0,-3 0 0,-8 0 0,-10 0 0,-12 0 0,-19 0 0,-9 0 0,-7 0 0,-5 0 0,5 0 0,10 0 0,7 0 0,10 0 0,9 0 0,22 0 0,11 0 0,3 0 0,4 0 0,2 0 0,0 0 0,0 0 0,-5 0 0,-11 0 0,0 0 0,-10 0 0,-3 0 0,-6 0 0,-7 0 0,-4 0 0,-3 0 0,17 0 0,6 0 0,9 0 0,23 0 0,0 0 0,8 10 0,-1 6 0,-12 0 0,-14-2 0,-19-3 0,-11-4 0,-9-3 0,-4-2 0,3-1 0,-9-1 0,0-1 0,5 0 0,-9 6 0,-3 5 0,-10 1 0,-3 4 0,-1 3 0,-7 3 0,12 3 0,6 1 0,13 1 0,6 1 0,8-1 0,2 1 0,-5 0 0,-24-6 0,-12-5 0,-18-6 0,-12-4 0,-5-4 0,0-1 0,12 4 0,9 4 0,13 6 0,7 10 0,14 3 0,-10-2 0,11-1 0,-9 0 0,-12-5 0,-13-6 0,-14-4 0,-4 0 0,-12 3 0,1 4 0,3 2 0,-2-2 0,20 2 0,5 2 0,-2-4 0,-5 1 0,-11-3 0,-18-4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1.347"/>
    </inkml:context>
    <inkml:brush xml:id="br0">
      <inkml:brushProperty name="width" value="0.2" units="cm"/>
      <inkml:brushProperty name="height" value="0.2" units="cm"/>
      <inkml:brushProperty name="color" value="#EEB3A6"/>
      <inkml:brushProperty name="inkEffects" value="rosegold"/>
      <inkml:brushProperty name="anchorX" value="-24428.42188"/>
      <inkml:brushProperty name="anchorY" value="-35194.44141"/>
      <inkml:brushProperty name="scaleFactor" value="0.5"/>
    </inkml:brush>
  </inkml:definitions>
  <inkml:trace contextRef="#ctx0" brushRef="#br0">0 387 24575,'0'0'0,"5"0"0,6 0 0,10 0 0,10 0 0,14 0 0,1 0 0,15-5 0,7-11 0,6-5 0,-1-5 0,6-7 0,2-1 0,-9 5 0,-7 7 0,5 2 0,-3 0 0,-4 5 0,-2-7 0,1-1 0,-2-2 0,-6-2 0,-3 0 0,-11 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1.916"/>
    </inkml:context>
    <inkml:brush xml:id="br0">
      <inkml:brushProperty name="width" value="0.2" units="cm"/>
      <inkml:brushProperty name="height" value="0.2" units="cm"/>
      <inkml:brushProperty name="color" value="#EEB3A6"/>
      <inkml:brushProperty name="inkEffects" value="rosegold"/>
      <inkml:brushProperty name="anchorX" value="-26703.80078"/>
      <inkml:brushProperty name="anchorY" value="-35823.41797"/>
      <inkml:brushProperty name="scaleFactor" value="0.5"/>
    </inkml:brush>
  </inkml:definitions>
  <inkml:trace contextRef="#ctx0" brushRef="#br0">570 0 24575,'0'0'0,"0"9"0,-5 19 0,-6 4 0,-5 14 0,-5 5 0,3-1 0,-2 12 0,-2 5 0,5 6 0,-2 14 0,-6 3 0,-1-5 0,-8 4 0,-5-3 0,-6-6 0,-3-8 0,2-17 0,9-12 0,5-14 0,-1-11 0,2-10 0,7-5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3.635"/>
    </inkml:context>
    <inkml:brush xml:id="br0">
      <inkml:brushProperty name="width" value="0.2" units="cm"/>
      <inkml:brushProperty name="height" value="0.2" units="cm"/>
      <inkml:brushProperty name="color" value="#EEB3A6"/>
      <inkml:brushProperty name="inkEffects" value="rosegold"/>
      <inkml:brushProperty name="anchorX" value="-25118.52148"/>
      <inkml:brushProperty name="anchorY" value="-35970.64844"/>
      <inkml:brushProperty name="scaleFactor" value="0.5"/>
    </inkml:brush>
  </inkml:definitions>
  <inkml:trace contextRef="#ctx0" brushRef="#br0">635 1 24575,'0'0'0,"0"4"0,-6 13 0,-4-1 0,-6-1 0,-10 2 0,2 2 0,-6 2 0,-2-3 0,1-4 0,0-4 0,2 1 0,6 3 0,-4 2 0,0-1 0,0 3 0,0 1 0,-1 3 0,2-4 0,-1-4 0,6 1 0,0 2 0,0-4 0,-1-2 0,-1-3 0,-1-4 0,4 3 0,0 0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4.810"/>
    </inkml:context>
    <inkml:brush xml:id="br0">
      <inkml:brushProperty name="width" value="0.2" units="cm"/>
      <inkml:brushProperty name="height" value="0.2" units="cm"/>
      <inkml:brushProperty name="color" value="#EEB3A6"/>
      <inkml:brushProperty name="inkEffects" value="rosegold"/>
      <inkml:brushProperty name="anchorX" value="-23468.58984"/>
      <inkml:brushProperty name="anchorY" value="-35339.48047"/>
      <inkml:brushProperty name="scaleFactor" value="0.5"/>
    </inkml:brush>
  </inkml:definitions>
  <inkml:trace contextRef="#ctx0" brushRef="#br0">81 1 24575,'0'0'0,"0"4"0,0 8 0,-5 4 0,-6 9 0,0 4 0,2 2 0,-4 11 0,2-1 0,3-1 0,2 2 0,2-2 0,2 1 0,2-3 0,0 8 0,0-2 0,1-4 0,-1-3 0,0-4 0,1-3 0,-1 3 0,0-1 0,0-1 0,0-1 0,0-1 0,0-1 0,0-2 0,0 1 0,0-1 0,0 0 0,0 0 0,0 0 0,0 0 0,0 0 0,0 0 0,0 0 0,0-15 0,5-17 0,0-16 0,1-3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3:14:50.336"/>
    </inkml:context>
    <inkml:brush xml:id="br0">
      <inkml:brushProperty name="width" value="0.2" units="cm"/>
      <inkml:brushProperty name="height" value="0.2" units="cm"/>
      <inkml:brushProperty name="color" value="#EEB3A6"/>
      <inkml:brushProperty name="inkEffects" value="rosegold"/>
      <inkml:brushProperty name="anchorX" value="-13020.98438"/>
      <inkml:brushProperty name="anchorY" value="-856.32629"/>
      <inkml:brushProperty name="scaleFactor" value="0.5"/>
    </inkml:brush>
  </inkml:definitions>
  <inkml:trace contextRef="#ctx0" brushRef="#br0">0 54 24575,'0'0'0,"4"0"0,8 0 0,9-5 0,5-6 0,3 0 0,6 2 0,6 1 0,-1 3 0,-2 2 0,2 1 0,-2 7 0,-8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5.489"/>
    </inkml:context>
    <inkml:brush xml:id="br0">
      <inkml:brushProperty name="width" value="0.2" units="cm"/>
      <inkml:brushProperty name="height" value="0.2" units="cm"/>
      <inkml:brushProperty name="color" value="#EEB3A6"/>
      <inkml:brushProperty name="inkEffects" value="rosegold"/>
      <inkml:brushProperty name="anchorX" value="-22390.49805"/>
      <inkml:brushProperty name="anchorY" value="-35357.26953"/>
      <inkml:brushProperty name="scaleFactor" value="0.5"/>
    </inkml:brush>
  </inkml:definitions>
  <inkml:trace contextRef="#ctx0" brushRef="#br0">0 1 24575,'0'0'0,"4"4"0,8 8 0,4-1 0,-1 4 0,8 3 0,8 8 0,2 8 0,1-3 0,-1-5 0,3-8 0,10-12 0,-2-10 0,4-4 0,-10-2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6.020"/>
    </inkml:context>
    <inkml:brush xml:id="br0">
      <inkml:brushProperty name="width" value="0.2" units="cm"/>
      <inkml:brushProperty name="height" value="0.2" units="cm"/>
      <inkml:brushProperty name="color" value="#EEB3A6"/>
      <inkml:brushProperty name="inkEffects" value="rosegold"/>
      <inkml:brushProperty name="anchorX" value="-23819.7207"/>
      <inkml:brushProperty name="anchorY" value="-36552.91797"/>
      <inkml:brushProperty name="scaleFactor" value="0.5"/>
    </inkml:brush>
  </inkml:definitions>
  <inkml:trace contextRef="#ctx0" brushRef="#br0">1 187 24575,'0'0'0,"4"-5"0,8-6 0,9 0 0,15 2 0,19-4 0,8-3 0,12-3 0,6-3 0,-7 3 0,4 4 0,6-1 0,-5 5 0,-10 2 0,-2 4 0,-10 2 0,-9 1 0,-9 2 0,-11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6.683"/>
    </inkml:context>
    <inkml:brush xml:id="br0">
      <inkml:brushProperty name="width" value="0.2" units="cm"/>
      <inkml:brushProperty name="height" value="0.2" units="cm"/>
      <inkml:brushProperty name="color" value="#EEB3A6"/>
      <inkml:brushProperty name="inkEffects" value="rosegold"/>
      <inkml:brushProperty name="anchorX" value="-25805.83203"/>
      <inkml:brushProperty name="anchorY" value="-37383.38672"/>
      <inkml:brushProperty name="scaleFactor" value="0.5"/>
    </inkml:brush>
  </inkml:definitions>
  <inkml:trace contextRef="#ctx0" brushRef="#br0">1 0 24575,'0'0'0,"0"14"0,5 4 0,0 4 0,1 2 0,3 17 0,5 12 0,-1 1 0,-2-3 0,-3-6 0,-2-6 0,2-10 0,-7-30 0,-1 2 0,0-1 0,0 1 0,1 0 0,-1-1 0,0 1 0,1-1 0,-1 1 0,1-1 0,-1 1 0,1-1 0,-1 1 0,1-1 0,-1 0 0,1 1 0,-1-1 0,1 0 0,-1 1 0,1-1 0,0 0 0,-1 0 0,2 1 0,-1 0 0,0-1 0,0 0 0,0-1 0,0 1 0,0 0 0,0 0 0,0 0 0,-1 0 0,1-1 0,0 1 0,0 0 0,0-1 0,0 1 0,0-1 0,-1 1 0,2-2 0,13-14 0,-3-12 0,-3-10 0,-3 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7.487"/>
    </inkml:context>
    <inkml:brush xml:id="br0">
      <inkml:brushProperty name="width" value="0.2" units="cm"/>
      <inkml:brushProperty name="height" value="0.2" units="cm"/>
      <inkml:brushProperty name="color" value="#EEB3A6"/>
      <inkml:brushProperty name="inkEffects" value="rosegold"/>
      <inkml:brushProperty name="anchorX" value="-26977.0625"/>
      <inkml:brushProperty name="anchorY" value="-38675.96094"/>
      <inkml:brushProperty name="scaleFactor" value="0.5"/>
    </inkml:brush>
  </inkml:definitions>
  <inkml:trace contextRef="#ctx0" brushRef="#br0">1 27 24575,'0'0'0,"9"0"0,9-5 0,3 0 0,4-1 0,2 2 0,6 1 0,5 1 0,0 1 0,5 0 0,-3 1 0,2 0 0,8 1 0,7-1 0,8 0 0,-4 0 0,-1 0 0,1 0 0,-5 0 0,-3 0 0,-2 0 0,0 0 0,0 0 0,-6 0 0,-4 0 0,-5 0 0,-5 0 0,-2 0 0,-8 5 0,-5 11 0,-7 16 0,-4 15 0,-4 18 0,-1 5 0,-1 11 0,0 3 0,0-9 0,0-6 0,0-7 0,1-10 0,0-9 0,0-7 0,-5-10 0,4-27 0,1 1 0,0 1 0,0-1 0,-1 1 0,1-1 0,0 0 0,0 1 0,-1-1 0,1 0 0,0 1 0,0-1 0,-1 0 0,1 1 0,0-1 0,-1 0 0,1 1 0,-1-1 0,1 0 0,0 0 0,-1 0 0,1 1 0,-1-1 0,1 0 0,0 0 0,-1 0 0,1 0 0,-1 0 0,1 0 0,-1 0 0,-15-7 0,-10-15 0,-8-13 0,-2-13 0,4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8.492"/>
    </inkml:context>
    <inkml:brush xml:id="br0">
      <inkml:brushProperty name="width" value="0.2" units="cm"/>
      <inkml:brushProperty name="height" value="0.2" units="cm"/>
      <inkml:brushProperty name="color" value="#EEB3A6"/>
      <inkml:brushProperty name="inkEffects" value="rosegold"/>
      <inkml:brushProperty name="anchorX" value="-29012.27539"/>
      <inkml:brushProperty name="anchorY" value="-40277.41016"/>
      <inkml:brushProperty name="scaleFactor" value="0.5"/>
    </inkml:brush>
  </inkml:definitions>
  <inkml:trace contextRef="#ctx0" brushRef="#br0">0 0 24575,'0'0'0,"5"9"0,1 19 0,-1 14 0,5 10 0,-2 5 0,5 7 0,3-11 0,-2-6 0,-2-3 0,-4-5 0,-2 1 0,-3-4 0,-2 3 0,4 12 0,5 0 0,1-3 0,-2 5 0,-2 1 0,-2-5 0,-2-5 0,-1-6 0,-7-10 0,-1-20 0,0-23 0,7-17 0,0-2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9.189"/>
    </inkml:context>
    <inkml:brush xml:id="br0">
      <inkml:brushProperty name="width" value="0.2" units="cm"/>
      <inkml:brushProperty name="height" value="0.2" units="cm"/>
      <inkml:brushProperty name="color" value="#EEB3A6"/>
      <inkml:brushProperty name="inkEffects" value="rosegold"/>
      <inkml:brushProperty name="anchorX" value="-30172.5918"/>
      <inkml:brushProperty name="anchorY" value="-42186.28516"/>
      <inkml:brushProperty name="scaleFactor" value="0.5"/>
    </inkml:brush>
  </inkml:definitions>
  <inkml:trace contextRef="#ctx0" brushRef="#br0">27 1 24575,'0'0'0,"0"4"0,0 18 0,0 10 0,0 15 0,0 12 0,0 4 0,0 7 0,0 8 0,0 9 0,0-3 0,0-1 0,0-1 0,0-7 0,0 4 0,0-6 0,-5 7 0,0-11 0,-1-10 0,2-11 0,1-3 0,1-7 0,1-5 0,0-3 0,1-2 0,0-8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19.870"/>
    </inkml:context>
    <inkml:brush xml:id="br0">
      <inkml:brushProperty name="width" value="0.2" units="cm"/>
      <inkml:brushProperty name="height" value="0.2" units="cm"/>
      <inkml:brushProperty name="color" value="#EEB3A6"/>
      <inkml:brushProperty name="inkEffects" value="rosegold"/>
      <inkml:brushProperty name="anchorX" value="-29129.69727"/>
      <inkml:brushProperty name="anchorY" value="-42559.02734"/>
      <inkml:brushProperty name="scaleFactor" value="0.5"/>
    </inkml:brush>
  </inkml:definitions>
  <inkml:trace contextRef="#ctx0" brushRef="#br0">0 262 24575,'0'0'0,"5"0"0,11-5 0,10-6 0,21-5 0,3-4 0,4-4 0,2 4 0,-5 4 0,-7 4 0,0 5 0,0-1 0,2-4 0,-4 1 0,-3 2 0,6-3 0,2-2 0,-2 0 0,2-1 0,-5 1 0,1 4 0,-3 3 0,-9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0.681"/>
    </inkml:context>
    <inkml:brush xml:id="br0">
      <inkml:brushProperty name="width" value="0.2" units="cm"/>
      <inkml:brushProperty name="height" value="0.2" units="cm"/>
      <inkml:brushProperty name="color" value="#EEB3A6"/>
      <inkml:brushProperty name="inkEffects" value="rosegold"/>
      <inkml:brushProperty name="anchorX" value="-31049.07617"/>
      <inkml:brushProperty name="anchorY" value="-43314.07422"/>
      <inkml:brushProperty name="scaleFactor" value="0.5"/>
    </inkml:brush>
  </inkml:definitions>
  <inkml:trace contextRef="#ctx0" brushRef="#br0">290 1 24575,'0'0'0,"0"9"0,0 14 0,0 3 0,0 15 0,0 1 0,0 10 0,0 8 0,-5 7 0,-5-5 0,-7 4 0,-3 2 0,-4-8 0,-1-2 0,-2 2 0,0-2 0,0-6 0,-1-2 0,2-6 0,4-6 0,6-4 0,6-4 0,4-2 0,9-8 0,7-5 0,6-6 0,11 1 0,8 3 0,3-3 0,4 4 0,4 4 0,-2-3 0,1 2 0,-4-3 0,-3-3 0,-4-4 0,-3 2 0,-3 4 0,-1 3 0,-2-1 0,6-3 0,0-3 0,-5-8 0,-25-2 0,0 0 0,1 1 0,0-1 0,-1 0 0,0 1 0,1-1 0,-1 0 0,1 0 0,-1 0 0,0 0 0,0 0 0,2-2 0,10-11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1.168"/>
    </inkml:context>
    <inkml:brush xml:id="br0">
      <inkml:brushProperty name="width" value="0.2" units="cm"/>
      <inkml:brushProperty name="height" value="0.2" units="cm"/>
      <inkml:brushProperty name="color" value="#EEB3A6"/>
      <inkml:brushProperty name="inkEffects" value="rosegold"/>
      <inkml:brushProperty name="anchorX" value="-32424.81641"/>
      <inkml:brushProperty name="anchorY" value="-45578.85547"/>
      <inkml:brushProperty name="scaleFactor" value="0.5"/>
    </inkml:brush>
  </inkml:definitions>
  <inkml:trace contextRef="#ctx0" brushRef="#br0">793 0 24575,'0'0'0,"0"9"0,-6 19 0,-4 9 0,-6 20 0,-10 5 0,-3 9 0,-2 4 0,-5 3 0,6-4 0,0 0 0,-2 6 0,-5 1 0,1 1 0,1 5 0,-3-6 0,-4-6 0,-3-7 0,2-6 0,-1-10 0,2-3 0,5-2 0,3-21 0,32-26 0,1 1 0,-1 0 0,0-1 0,0 1 0,0 0 0,0-1 0,0 1 0,0-1 0,0 0 0,0 0 0,0 1 0,0-1 0,-3-1 0,4 2 0,-1-1 0,0-1 0,1 1 0,-1-1 0,0 1 0,1-1 0,-1 1 0,1-1 0,-1 0 0,1 0 0,-1 0 0,1 0 0,-3-2 0,-12-17 0,1-23 0,-1-9 0,4 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2:44:21.655"/>
    </inkml:context>
    <inkml:brush xml:id="br0">
      <inkml:brushProperty name="width" value="0.2" units="cm"/>
      <inkml:brushProperty name="height" value="0.2" units="cm"/>
      <inkml:brushProperty name="color" value="#EEB3A6"/>
      <inkml:brushProperty name="inkEffects" value="rosegold"/>
      <inkml:brushProperty name="anchorX" value="-30616.87305"/>
      <inkml:brushProperty name="anchorY" value="-45750.53125"/>
      <inkml:brushProperty name="scaleFactor" value="0.5"/>
    </inkml:brush>
  </inkml:definitions>
  <inkml:trace contextRef="#ctx0" brushRef="#br0">1 581 24575,'0'0'0,"4"0"0,13 0 0,10 0 0,9 0 0,13-6 0,6-5 0,13-5 0,12-4 0,4 1 0,13-1 0,10-1 0,15-2 0,13-16 0,-1-3 0,-14-5 0,-6 7 0,-17 4 0,-15 5 0,-12 2 0,-14-3 0,-12 6 0,-4 6 0,1 2 0,0-1 0,4 4 0,2 4 0,3-1 0,-4-3 0,-10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12E3C2-9A5D-4EE3-9400-1912716A557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5363" name="Rectangle 3">
            <a:extLst>
              <a:ext uri="{FF2B5EF4-FFF2-40B4-BE49-F238E27FC236}">
                <a16:creationId xmlns:a16="http://schemas.microsoft.com/office/drawing/2014/main" id="{D26FAA87-671C-4434-A8F3-9835565C7CE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8836" name="Rectangle 4">
            <a:extLst>
              <a:ext uri="{FF2B5EF4-FFF2-40B4-BE49-F238E27FC236}">
                <a16:creationId xmlns:a16="http://schemas.microsoft.com/office/drawing/2014/main" id="{A2817914-EF4E-4F4F-A7CD-DB943E30D7F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C1E156B8-43CD-4FC4-A57A-44FB727F084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0BD3E63A-CA11-4916-87D5-82A014059B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5367" name="Rectangle 7">
            <a:extLst>
              <a:ext uri="{FF2B5EF4-FFF2-40B4-BE49-F238E27FC236}">
                <a16:creationId xmlns:a16="http://schemas.microsoft.com/office/drawing/2014/main" id="{8A44C463-3BEE-4CD4-B52C-CD89283ED82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021A91B-7DC1-4743-B3CB-177156830F3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2E7E3AF-44DF-4597-AE95-9962EA998D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E55D4C8-EFD0-4C6E-A675-F9B580278D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8F3895-5DFC-4E0F-AFFE-E4A4CE5B1CA7}"/>
              </a:ext>
            </a:extLst>
          </p:cNvPr>
          <p:cNvSpPr>
            <a:spLocks noGrp="1" noChangeArrowheads="1"/>
          </p:cNvSpPr>
          <p:nvPr>
            <p:ph type="sldNum" sz="quarter" idx="12"/>
          </p:nvPr>
        </p:nvSpPr>
        <p:spPr>
          <a:ln/>
        </p:spPr>
        <p:txBody>
          <a:bodyPr/>
          <a:lstStyle>
            <a:lvl1pPr>
              <a:defRPr/>
            </a:lvl1pPr>
          </a:lstStyle>
          <a:p>
            <a:fld id="{EA464253-E19A-45D5-B4E1-FC93FD2B5F4F}" type="slidenum">
              <a:rPr lang="en-US" altLang="zh-CN"/>
              <a:pPr/>
              <a:t>‹#›</a:t>
            </a:fld>
            <a:endParaRPr lang="en-US" altLang="zh-CN"/>
          </a:p>
        </p:txBody>
      </p:sp>
    </p:spTree>
    <p:extLst>
      <p:ext uri="{BB962C8B-B14F-4D97-AF65-F5344CB8AC3E}">
        <p14:creationId xmlns:p14="http://schemas.microsoft.com/office/powerpoint/2010/main" val="350815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4A7EBF0-6B0E-433F-8160-E163D69345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7E6C6A-4233-499C-BD37-5D3CCF44D0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2EC9E7-ECB5-4020-8D92-5E23420A8EFB}"/>
              </a:ext>
            </a:extLst>
          </p:cNvPr>
          <p:cNvSpPr>
            <a:spLocks noGrp="1" noChangeArrowheads="1"/>
          </p:cNvSpPr>
          <p:nvPr>
            <p:ph type="sldNum" sz="quarter" idx="12"/>
          </p:nvPr>
        </p:nvSpPr>
        <p:spPr>
          <a:ln/>
        </p:spPr>
        <p:txBody>
          <a:bodyPr/>
          <a:lstStyle>
            <a:lvl1pPr>
              <a:defRPr/>
            </a:lvl1pPr>
          </a:lstStyle>
          <a:p>
            <a:fld id="{01399574-D6CD-4771-9FF7-D66D2A73A777}" type="slidenum">
              <a:rPr lang="en-US" altLang="zh-CN"/>
              <a:pPr/>
              <a:t>‹#›</a:t>
            </a:fld>
            <a:endParaRPr lang="en-US" altLang="zh-CN"/>
          </a:p>
        </p:txBody>
      </p:sp>
    </p:spTree>
    <p:extLst>
      <p:ext uri="{BB962C8B-B14F-4D97-AF65-F5344CB8AC3E}">
        <p14:creationId xmlns:p14="http://schemas.microsoft.com/office/powerpoint/2010/main" val="70881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E8F92F-967F-4284-B563-8EFF07290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B6D34E9-AFF1-4770-91AC-089ED6AB8D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518111-B895-4357-B0CF-0D96994DD057}"/>
              </a:ext>
            </a:extLst>
          </p:cNvPr>
          <p:cNvSpPr>
            <a:spLocks noGrp="1" noChangeArrowheads="1"/>
          </p:cNvSpPr>
          <p:nvPr>
            <p:ph type="sldNum" sz="quarter" idx="12"/>
          </p:nvPr>
        </p:nvSpPr>
        <p:spPr>
          <a:ln/>
        </p:spPr>
        <p:txBody>
          <a:bodyPr/>
          <a:lstStyle>
            <a:lvl1pPr>
              <a:defRPr/>
            </a:lvl1pPr>
          </a:lstStyle>
          <a:p>
            <a:fld id="{76F6620C-BEDE-4D4F-BD7D-0522162D2A08}" type="slidenum">
              <a:rPr lang="en-US" altLang="zh-CN"/>
              <a:pPr/>
              <a:t>‹#›</a:t>
            </a:fld>
            <a:endParaRPr lang="en-US" altLang="zh-CN"/>
          </a:p>
        </p:txBody>
      </p:sp>
    </p:spTree>
    <p:extLst>
      <p:ext uri="{BB962C8B-B14F-4D97-AF65-F5344CB8AC3E}">
        <p14:creationId xmlns:p14="http://schemas.microsoft.com/office/powerpoint/2010/main" val="24611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4ECD3EDC-793C-4ED8-949B-35EEEDBB40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8E2098-5ED0-4DB6-AE7E-BE84D700DA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9830B7-0E7F-4620-AE29-A935C1E83338}"/>
              </a:ext>
            </a:extLst>
          </p:cNvPr>
          <p:cNvSpPr>
            <a:spLocks noGrp="1" noChangeArrowheads="1"/>
          </p:cNvSpPr>
          <p:nvPr>
            <p:ph type="sldNum" sz="quarter" idx="12"/>
          </p:nvPr>
        </p:nvSpPr>
        <p:spPr>
          <a:ln/>
        </p:spPr>
        <p:txBody>
          <a:bodyPr/>
          <a:lstStyle>
            <a:lvl1pPr>
              <a:defRPr/>
            </a:lvl1pPr>
          </a:lstStyle>
          <a:p>
            <a:fld id="{7205A4C8-7EB4-4402-852F-C05468A85868}" type="slidenum">
              <a:rPr lang="en-US" altLang="zh-CN"/>
              <a:pPr/>
              <a:t>‹#›</a:t>
            </a:fld>
            <a:endParaRPr lang="en-US" altLang="zh-CN"/>
          </a:p>
        </p:txBody>
      </p:sp>
    </p:spTree>
    <p:extLst>
      <p:ext uri="{BB962C8B-B14F-4D97-AF65-F5344CB8AC3E}">
        <p14:creationId xmlns:p14="http://schemas.microsoft.com/office/powerpoint/2010/main" val="142417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53F5253-88AC-4CE3-A1B5-60B0810CE0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84CA5D2-7A7E-42B9-A137-423E1A74CE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830177-F013-47F6-BB7B-0B125EFBBF13}"/>
              </a:ext>
            </a:extLst>
          </p:cNvPr>
          <p:cNvSpPr>
            <a:spLocks noGrp="1" noChangeArrowheads="1"/>
          </p:cNvSpPr>
          <p:nvPr>
            <p:ph type="sldNum" sz="quarter" idx="12"/>
          </p:nvPr>
        </p:nvSpPr>
        <p:spPr>
          <a:ln/>
        </p:spPr>
        <p:txBody>
          <a:bodyPr/>
          <a:lstStyle>
            <a:lvl1pPr>
              <a:defRPr/>
            </a:lvl1pPr>
          </a:lstStyle>
          <a:p>
            <a:fld id="{72066E8D-1955-40D6-AF0D-A127181C3720}" type="slidenum">
              <a:rPr lang="en-US" altLang="zh-CN"/>
              <a:pPr/>
              <a:t>‹#›</a:t>
            </a:fld>
            <a:endParaRPr lang="en-US" altLang="zh-CN"/>
          </a:p>
        </p:txBody>
      </p:sp>
    </p:spTree>
    <p:extLst>
      <p:ext uri="{BB962C8B-B14F-4D97-AF65-F5344CB8AC3E}">
        <p14:creationId xmlns:p14="http://schemas.microsoft.com/office/powerpoint/2010/main" val="17112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A8EE39-2673-4BE2-9711-49402C8DB8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692359-5AC0-48B6-9527-DCA7DD6C69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270D4F-7C9F-428E-9F0E-524B831BAB8C}"/>
              </a:ext>
            </a:extLst>
          </p:cNvPr>
          <p:cNvSpPr>
            <a:spLocks noGrp="1" noChangeArrowheads="1"/>
          </p:cNvSpPr>
          <p:nvPr>
            <p:ph type="sldNum" sz="quarter" idx="12"/>
          </p:nvPr>
        </p:nvSpPr>
        <p:spPr>
          <a:ln/>
        </p:spPr>
        <p:txBody>
          <a:bodyPr/>
          <a:lstStyle>
            <a:lvl1pPr>
              <a:defRPr/>
            </a:lvl1pPr>
          </a:lstStyle>
          <a:p>
            <a:fld id="{24E24919-E6E2-4971-B6E5-53D50404A82E}" type="slidenum">
              <a:rPr lang="en-US" altLang="zh-CN"/>
              <a:pPr/>
              <a:t>‹#›</a:t>
            </a:fld>
            <a:endParaRPr lang="en-US" altLang="zh-CN"/>
          </a:p>
        </p:txBody>
      </p:sp>
    </p:spTree>
    <p:extLst>
      <p:ext uri="{BB962C8B-B14F-4D97-AF65-F5344CB8AC3E}">
        <p14:creationId xmlns:p14="http://schemas.microsoft.com/office/powerpoint/2010/main" val="283801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1A5D1CE-FCAF-4AC9-9EB8-1D0CFE97E6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72697DB-7584-4D06-9A6A-187254E0EE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C1C2CE-24EF-4A64-BAFF-E67C05943210}"/>
              </a:ext>
            </a:extLst>
          </p:cNvPr>
          <p:cNvSpPr>
            <a:spLocks noGrp="1" noChangeArrowheads="1"/>
          </p:cNvSpPr>
          <p:nvPr>
            <p:ph type="sldNum" sz="quarter" idx="12"/>
          </p:nvPr>
        </p:nvSpPr>
        <p:spPr>
          <a:ln/>
        </p:spPr>
        <p:txBody>
          <a:bodyPr/>
          <a:lstStyle>
            <a:lvl1pPr>
              <a:defRPr/>
            </a:lvl1pPr>
          </a:lstStyle>
          <a:p>
            <a:fld id="{74C2E02D-056A-4D37-8615-EC7BDBBB39D6}" type="slidenum">
              <a:rPr lang="en-US" altLang="zh-CN"/>
              <a:pPr/>
              <a:t>‹#›</a:t>
            </a:fld>
            <a:endParaRPr lang="en-US" altLang="zh-CN"/>
          </a:p>
        </p:txBody>
      </p:sp>
    </p:spTree>
    <p:extLst>
      <p:ext uri="{BB962C8B-B14F-4D97-AF65-F5344CB8AC3E}">
        <p14:creationId xmlns:p14="http://schemas.microsoft.com/office/powerpoint/2010/main" val="10818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E1FECBE-6FE0-4656-83DC-574681AC3A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34FF9EB-E54D-4474-BAF0-11424F51C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0F623A-99D8-4E80-93C1-095E5F49515D}"/>
              </a:ext>
            </a:extLst>
          </p:cNvPr>
          <p:cNvSpPr>
            <a:spLocks noGrp="1" noChangeArrowheads="1"/>
          </p:cNvSpPr>
          <p:nvPr>
            <p:ph type="sldNum" sz="quarter" idx="12"/>
          </p:nvPr>
        </p:nvSpPr>
        <p:spPr>
          <a:ln/>
        </p:spPr>
        <p:txBody>
          <a:bodyPr/>
          <a:lstStyle>
            <a:lvl1pPr>
              <a:defRPr/>
            </a:lvl1pPr>
          </a:lstStyle>
          <a:p>
            <a:fld id="{9032C546-56D8-4C9A-A58E-E4B0832F4DD3}" type="slidenum">
              <a:rPr lang="en-US" altLang="zh-CN"/>
              <a:pPr/>
              <a:t>‹#›</a:t>
            </a:fld>
            <a:endParaRPr lang="en-US" altLang="zh-CN"/>
          </a:p>
        </p:txBody>
      </p:sp>
    </p:spTree>
    <p:extLst>
      <p:ext uri="{BB962C8B-B14F-4D97-AF65-F5344CB8AC3E}">
        <p14:creationId xmlns:p14="http://schemas.microsoft.com/office/powerpoint/2010/main" val="49491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3410F6A-59BE-4313-B330-46C201413F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94A9049-1127-419C-AF6D-954581E522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25346F1-772B-49C8-BB2E-107E8C10F956}"/>
              </a:ext>
            </a:extLst>
          </p:cNvPr>
          <p:cNvSpPr>
            <a:spLocks noGrp="1" noChangeArrowheads="1"/>
          </p:cNvSpPr>
          <p:nvPr>
            <p:ph type="sldNum" sz="quarter" idx="12"/>
          </p:nvPr>
        </p:nvSpPr>
        <p:spPr>
          <a:ln/>
        </p:spPr>
        <p:txBody>
          <a:bodyPr/>
          <a:lstStyle>
            <a:lvl1pPr>
              <a:defRPr/>
            </a:lvl1pPr>
          </a:lstStyle>
          <a:p>
            <a:fld id="{4D8765BA-346A-4E8C-BEAE-D71410346372}" type="slidenum">
              <a:rPr lang="en-US" altLang="zh-CN"/>
              <a:pPr/>
              <a:t>‹#›</a:t>
            </a:fld>
            <a:endParaRPr lang="en-US" altLang="zh-CN"/>
          </a:p>
        </p:txBody>
      </p:sp>
    </p:spTree>
    <p:extLst>
      <p:ext uri="{BB962C8B-B14F-4D97-AF65-F5344CB8AC3E}">
        <p14:creationId xmlns:p14="http://schemas.microsoft.com/office/powerpoint/2010/main" val="35758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8065E6-230B-42D9-8EEE-3BED98521F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3BCFFEF-5435-41B6-9A5F-C86190D0D7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1520431-914D-4644-B83B-963951ADD059}"/>
              </a:ext>
            </a:extLst>
          </p:cNvPr>
          <p:cNvSpPr>
            <a:spLocks noGrp="1" noChangeArrowheads="1"/>
          </p:cNvSpPr>
          <p:nvPr>
            <p:ph type="sldNum" sz="quarter" idx="12"/>
          </p:nvPr>
        </p:nvSpPr>
        <p:spPr>
          <a:ln/>
        </p:spPr>
        <p:txBody>
          <a:bodyPr/>
          <a:lstStyle>
            <a:lvl1pPr>
              <a:defRPr/>
            </a:lvl1pPr>
          </a:lstStyle>
          <a:p>
            <a:fld id="{A3AAA921-F5D9-445F-A84C-8C931D04FAA8}" type="slidenum">
              <a:rPr lang="en-US" altLang="zh-CN"/>
              <a:pPr/>
              <a:t>‹#›</a:t>
            </a:fld>
            <a:endParaRPr lang="en-US" altLang="zh-CN"/>
          </a:p>
        </p:txBody>
      </p:sp>
    </p:spTree>
    <p:extLst>
      <p:ext uri="{BB962C8B-B14F-4D97-AF65-F5344CB8AC3E}">
        <p14:creationId xmlns:p14="http://schemas.microsoft.com/office/powerpoint/2010/main" val="185062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93955F-4FFF-4648-A636-728D065281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D4348F5-3CF9-4C01-8FBA-084AC9ED0E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FB372F8-A2D9-4188-B65A-398C8FB11C8F}"/>
              </a:ext>
            </a:extLst>
          </p:cNvPr>
          <p:cNvSpPr>
            <a:spLocks noGrp="1" noChangeArrowheads="1"/>
          </p:cNvSpPr>
          <p:nvPr>
            <p:ph type="sldNum" sz="quarter" idx="12"/>
          </p:nvPr>
        </p:nvSpPr>
        <p:spPr>
          <a:ln/>
        </p:spPr>
        <p:txBody>
          <a:bodyPr/>
          <a:lstStyle>
            <a:lvl1pPr>
              <a:defRPr/>
            </a:lvl1pPr>
          </a:lstStyle>
          <a:p>
            <a:fld id="{6C2C690C-E56A-407B-B39E-780B640F3E51}" type="slidenum">
              <a:rPr lang="en-US" altLang="zh-CN"/>
              <a:pPr/>
              <a:t>‹#›</a:t>
            </a:fld>
            <a:endParaRPr lang="en-US" altLang="zh-CN"/>
          </a:p>
        </p:txBody>
      </p:sp>
    </p:spTree>
    <p:extLst>
      <p:ext uri="{BB962C8B-B14F-4D97-AF65-F5344CB8AC3E}">
        <p14:creationId xmlns:p14="http://schemas.microsoft.com/office/powerpoint/2010/main" val="41090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765B68-5C07-48E4-A98F-A2AE46D1CF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01D6A-0759-4FA0-9B58-45D723B66B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56379E-556A-4161-9C19-AD2454EEB25F}"/>
              </a:ext>
            </a:extLst>
          </p:cNvPr>
          <p:cNvSpPr>
            <a:spLocks noGrp="1" noChangeArrowheads="1"/>
          </p:cNvSpPr>
          <p:nvPr>
            <p:ph type="sldNum" sz="quarter" idx="12"/>
          </p:nvPr>
        </p:nvSpPr>
        <p:spPr>
          <a:ln/>
        </p:spPr>
        <p:txBody>
          <a:bodyPr/>
          <a:lstStyle>
            <a:lvl1pPr>
              <a:defRPr/>
            </a:lvl1pPr>
          </a:lstStyle>
          <a:p>
            <a:fld id="{19D90203-74DE-4367-BAF0-7544610C2345}" type="slidenum">
              <a:rPr lang="en-US" altLang="zh-CN"/>
              <a:pPr/>
              <a:t>‹#›</a:t>
            </a:fld>
            <a:endParaRPr lang="en-US" altLang="zh-CN"/>
          </a:p>
        </p:txBody>
      </p:sp>
    </p:spTree>
    <p:extLst>
      <p:ext uri="{BB962C8B-B14F-4D97-AF65-F5344CB8AC3E}">
        <p14:creationId xmlns:p14="http://schemas.microsoft.com/office/powerpoint/2010/main" val="209181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B2BB6CC-2189-4C89-8F52-29190CA05F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E4369CB-C5AA-4C94-A69B-E54D4EBBE6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9847ABB-1701-41C3-BAB9-AC2402A72E33}"/>
              </a:ext>
            </a:extLst>
          </p:cNvPr>
          <p:cNvSpPr>
            <a:spLocks noGrp="1" noChangeArrowheads="1"/>
          </p:cNvSpPr>
          <p:nvPr>
            <p:ph type="sldNum" sz="quarter" idx="12"/>
          </p:nvPr>
        </p:nvSpPr>
        <p:spPr>
          <a:ln/>
        </p:spPr>
        <p:txBody>
          <a:bodyPr/>
          <a:lstStyle>
            <a:lvl1pPr>
              <a:defRPr/>
            </a:lvl1pPr>
          </a:lstStyle>
          <a:p>
            <a:fld id="{A50F965F-59A0-406A-8A9B-7F258A885CD0}" type="slidenum">
              <a:rPr lang="en-US" altLang="zh-CN"/>
              <a:pPr/>
              <a:t>‹#›</a:t>
            </a:fld>
            <a:endParaRPr lang="en-US" altLang="zh-CN"/>
          </a:p>
        </p:txBody>
      </p:sp>
    </p:spTree>
    <p:extLst>
      <p:ext uri="{BB962C8B-B14F-4D97-AF65-F5344CB8AC3E}">
        <p14:creationId xmlns:p14="http://schemas.microsoft.com/office/powerpoint/2010/main" val="30562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0A53B61-30F8-49EC-B41A-E3FD1342173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D24502C-8C41-40CF-9BBB-204B53D4423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8356" name="Rectangle 4">
            <a:extLst>
              <a:ext uri="{FF2B5EF4-FFF2-40B4-BE49-F238E27FC236}">
                <a16:creationId xmlns:a16="http://schemas.microsoft.com/office/drawing/2014/main" id="{949C0371-A129-46F4-B6A5-C905879C154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228357" name="Rectangle 5">
            <a:extLst>
              <a:ext uri="{FF2B5EF4-FFF2-40B4-BE49-F238E27FC236}">
                <a16:creationId xmlns:a16="http://schemas.microsoft.com/office/drawing/2014/main" id="{2CB46729-23DF-4690-9F2C-2F84EA0FBBB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228358" name="Rectangle 6">
            <a:extLst>
              <a:ext uri="{FF2B5EF4-FFF2-40B4-BE49-F238E27FC236}">
                <a16:creationId xmlns:a16="http://schemas.microsoft.com/office/drawing/2014/main" id="{32819987-9B04-4CC5-893D-F0EAC1752D4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A93434-D66A-40F7-8A78-4BF4191E48C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6" Type="http://schemas.openxmlformats.org/officeDocument/2006/relationships/customXml" Target="../ink/ink80.xml"/><Relationship Id="rId21" Type="http://schemas.openxmlformats.org/officeDocument/2006/relationships/image" Target="../media/image87.png"/><Relationship Id="rId42" Type="http://schemas.openxmlformats.org/officeDocument/2006/relationships/customXml" Target="../ink/ink88.xml"/><Relationship Id="rId47" Type="http://schemas.openxmlformats.org/officeDocument/2006/relationships/image" Target="../media/image100.png"/><Relationship Id="rId63" Type="http://schemas.openxmlformats.org/officeDocument/2006/relationships/image" Target="../media/image108.png"/><Relationship Id="rId68" Type="http://schemas.openxmlformats.org/officeDocument/2006/relationships/customXml" Target="../ink/ink101.xml"/><Relationship Id="rId16" Type="http://schemas.openxmlformats.org/officeDocument/2006/relationships/customXml" Target="../ink/ink75.xml"/><Relationship Id="rId11" Type="http://schemas.openxmlformats.org/officeDocument/2006/relationships/image" Target="../media/image82.png"/><Relationship Id="rId24" Type="http://schemas.openxmlformats.org/officeDocument/2006/relationships/customXml" Target="../ink/ink79.xml"/><Relationship Id="rId32" Type="http://schemas.openxmlformats.org/officeDocument/2006/relationships/customXml" Target="../ink/ink83.xml"/><Relationship Id="rId37" Type="http://schemas.openxmlformats.org/officeDocument/2006/relationships/image" Target="../media/image95.png"/><Relationship Id="rId40" Type="http://schemas.openxmlformats.org/officeDocument/2006/relationships/customXml" Target="../ink/ink87.xml"/><Relationship Id="rId45" Type="http://schemas.openxmlformats.org/officeDocument/2006/relationships/image" Target="../media/image99.png"/><Relationship Id="rId53" Type="http://schemas.openxmlformats.org/officeDocument/2006/relationships/image" Target="../media/image103.png"/><Relationship Id="rId58" Type="http://schemas.openxmlformats.org/officeDocument/2006/relationships/customXml" Target="../ink/ink96.xml"/><Relationship Id="rId66" Type="http://schemas.openxmlformats.org/officeDocument/2006/relationships/customXml" Target="../ink/ink100.xml"/><Relationship Id="rId74" Type="http://schemas.openxmlformats.org/officeDocument/2006/relationships/customXml" Target="../ink/ink104.xml"/><Relationship Id="rId5" Type="http://schemas.openxmlformats.org/officeDocument/2006/relationships/image" Target="../media/image79.png"/><Relationship Id="rId61" Type="http://schemas.openxmlformats.org/officeDocument/2006/relationships/image" Target="../media/image107.png"/><Relationship Id="rId19" Type="http://schemas.openxmlformats.org/officeDocument/2006/relationships/image" Target="../media/image86.png"/><Relationship Id="rId14" Type="http://schemas.openxmlformats.org/officeDocument/2006/relationships/customXml" Target="../ink/ink74.xml"/><Relationship Id="rId22" Type="http://schemas.openxmlformats.org/officeDocument/2006/relationships/customXml" Target="../ink/ink78.xml"/><Relationship Id="rId27" Type="http://schemas.openxmlformats.org/officeDocument/2006/relationships/image" Target="../media/image90.png"/><Relationship Id="rId30" Type="http://schemas.openxmlformats.org/officeDocument/2006/relationships/customXml" Target="../ink/ink82.xml"/><Relationship Id="rId35" Type="http://schemas.openxmlformats.org/officeDocument/2006/relationships/image" Target="../media/image94.png"/><Relationship Id="rId43" Type="http://schemas.openxmlformats.org/officeDocument/2006/relationships/image" Target="../media/image98.png"/><Relationship Id="rId48" Type="http://schemas.openxmlformats.org/officeDocument/2006/relationships/customXml" Target="../ink/ink91.xml"/><Relationship Id="rId56" Type="http://schemas.openxmlformats.org/officeDocument/2006/relationships/customXml" Target="../ink/ink95.xml"/><Relationship Id="rId64" Type="http://schemas.openxmlformats.org/officeDocument/2006/relationships/customXml" Target="../ink/ink99.xml"/><Relationship Id="rId69" Type="http://schemas.openxmlformats.org/officeDocument/2006/relationships/image" Target="../media/image111.png"/><Relationship Id="rId77" Type="http://schemas.openxmlformats.org/officeDocument/2006/relationships/image" Target="../media/image115.png"/><Relationship Id="rId8" Type="http://schemas.openxmlformats.org/officeDocument/2006/relationships/customXml" Target="../ink/ink71.xml"/><Relationship Id="rId51" Type="http://schemas.openxmlformats.org/officeDocument/2006/relationships/image" Target="../media/image102.png"/><Relationship Id="rId72" Type="http://schemas.openxmlformats.org/officeDocument/2006/relationships/customXml" Target="../ink/ink103.xml"/><Relationship Id="rId3" Type="http://schemas.openxmlformats.org/officeDocument/2006/relationships/image" Target="../media/image78.png"/><Relationship Id="rId12" Type="http://schemas.openxmlformats.org/officeDocument/2006/relationships/customXml" Target="../ink/ink73.xml"/><Relationship Id="rId17" Type="http://schemas.openxmlformats.org/officeDocument/2006/relationships/image" Target="../media/image85.png"/><Relationship Id="rId25" Type="http://schemas.openxmlformats.org/officeDocument/2006/relationships/image" Target="../media/image89.png"/><Relationship Id="rId33" Type="http://schemas.openxmlformats.org/officeDocument/2006/relationships/image" Target="../media/image93.png"/><Relationship Id="rId38" Type="http://schemas.openxmlformats.org/officeDocument/2006/relationships/customXml" Target="../ink/ink86.xml"/><Relationship Id="rId46" Type="http://schemas.openxmlformats.org/officeDocument/2006/relationships/customXml" Target="../ink/ink90.xml"/><Relationship Id="rId59" Type="http://schemas.openxmlformats.org/officeDocument/2006/relationships/image" Target="../media/image106.png"/><Relationship Id="rId67" Type="http://schemas.openxmlformats.org/officeDocument/2006/relationships/image" Target="../media/image110.png"/><Relationship Id="rId20" Type="http://schemas.openxmlformats.org/officeDocument/2006/relationships/customXml" Target="../ink/ink77.xml"/><Relationship Id="rId41" Type="http://schemas.openxmlformats.org/officeDocument/2006/relationships/image" Target="../media/image97.png"/><Relationship Id="rId54" Type="http://schemas.openxmlformats.org/officeDocument/2006/relationships/customXml" Target="../ink/ink94.xml"/><Relationship Id="rId62" Type="http://schemas.openxmlformats.org/officeDocument/2006/relationships/customXml" Target="../ink/ink98.xml"/><Relationship Id="rId70" Type="http://schemas.openxmlformats.org/officeDocument/2006/relationships/customXml" Target="../ink/ink102.xml"/><Relationship Id="rId75"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0.xml"/><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81.xml"/><Relationship Id="rId36" Type="http://schemas.openxmlformats.org/officeDocument/2006/relationships/customXml" Target="../ink/ink85.xml"/><Relationship Id="rId49" Type="http://schemas.openxmlformats.org/officeDocument/2006/relationships/image" Target="../media/image101.png"/><Relationship Id="rId57" Type="http://schemas.openxmlformats.org/officeDocument/2006/relationships/image" Target="../media/image105.png"/><Relationship Id="rId10" Type="http://schemas.openxmlformats.org/officeDocument/2006/relationships/customXml" Target="../ink/ink72.xml"/><Relationship Id="rId31" Type="http://schemas.openxmlformats.org/officeDocument/2006/relationships/image" Target="../media/image92.png"/><Relationship Id="rId44" Type="http://schemas.openxmlformats.org/officeDocument/2006/relationships/customXml" Target="../ink/ink89.xml"/><Relationship Id="rId52" Type="http://schemas.openxmlformats.org/officeDocument/2006/relationships/customXml" Target="../ink/ink93.xml"/><Relationship Id="rId60" Type="http://schemas.openxmlformats.org/officeDocument/2006/relationships/customXml" Target="../ink/ink97.xml"/><Relationship Id="rId65" Type="http://schemas.openxmlformats.org/officeDocument/2006/relationships/image" Target="../media/image109.png"/><Relationship Id="rId73" Type="http://schemas.openxmlformats.org/officeDocument/2006/relationships/image" Target="../media/image113.png"/><Relationship Id="rId4" Type="http://schemas.openxmlformats.org/officeDocument/2006/relationships/customXml" Target="../ink/ink69.xml"/><Relationship Id="rId9" Type="http://schemas.openxmlformats.org/officeDocument/2006/relationships/image" Target="../media/image81.png"/><Relationship Id="rId13" Type="http://schemas.openxmlformats.org/officeDocument/2006/relationships/image" Target="../media/image83.png"/><Relationship Id="rId18" Type="http://schemas.openxmlformats.org/officeDocument/2006/relationships/customXml" Target="../ink/ink76.xml"/><Relationship Id="rId39" Type="http://schemas.openxmlformats.org/officeDocument/2006/relationships/image" Target="../media/image96.png"/><Relationship Id="rId34" Type="http://schemas.openxmlformats.org/officeDocument/2006/relationships/customXml" Target="../ink/ink84.xml"/><Relationship Id="rId50" Type="http://schemas.openxmlformats.org/officeDocument/2006/relationships/customXml" Target="../ink/ink92.xml"/><Relationship Id="rId55" Type="http://schemas.openxmlformats.org/officeDocument/2006/relationships/image" Target="../media/image104.png"/><Relationship Id="rId76" Type="http://schemas.openxmlformats.org/officeDocument/2006/relationships/customXml" Target="../ink/ink105.xml"/><Relationship Id="rId7" Type="http://schemas.openxmlformats.org/officeDocument/2006/relationships/image" Target="../media/image80.png"/><Relationship Id="rId71" Type="http://schemas.openxmlformats.org/officeDocument/2006/relationships/image" Target="../media/image112.png"/><Relationship Id="rId2" Type="http://schemas.openxmlformats.org/officeDocument/2006/relationships/customXml" Target="../ink/ink68.xml"/><Relationship Id="rId29" Type="http://schemas.openxmlformats.org/officeDocument/2006/relationships/image" Target="../media/image9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customXml" Target="../ink/ink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2.png"/><Relationship Id="rId12" Type="http://schemas.openxmlformats.org/officeDocument/2006/relationships/customXml" Target="../ink/ink112.xml"/><Relationship Id="rId2" Type="http://schemas.openxmlformats.org/officeDocument/2006/relationships/customXml" Target="../ink/ink107.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124.png"/><Relationship Id="rId5" Type="http://schemas.openxmlformats.org/officeDocument/2006/relationships/image" Target="../media/image121.png"/><Relationship Id="rId10" Type="http://schemas.openxmlformats.org/officeDocument/2006/relationships/customXml" Target="../ink/ink111.xml"/><Relationship Id="rId4" Type="http://schemas.openxmlformats.org/officeDocument/2006/relationships/customXml" Target="../ink/ink108.xml"/><Relationship Id="rId9" Type="http://schemas.openxmlformats.org/officeDocument/2006/relationships/image" Target="../media/image12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21.xml"/><Relationship Id="rId26" Type="http://schemas.openxmlformats.org/officeDocument/2006/relationships/customXml" Target="../ink/ink125.xml"/><Relationship Id="rId39" Type="http://schemas.openxmlformats.org/officeDocument/2006/relationships/image" Target="../media/image144.png"/><Relationship Id="rId21" Type="http://schemas.openxmlformats.org/officeDocument/2006/relationships/image" Target="../media/image135.png"/><Relationship Id="rId34" Type="http://schemas.openxmlformats.org/officeDocument/2006/relationships/customXml" Target="../ink/ink129.xml"/><Relationship Id="rId42" Type="http://schemas.openxmlformats.org/officeDocument/2006/relationships/customXml" Target="../ink/ink133.xml"/><Relationship Id="rId47" Type="http://schemas.openxmlformats.org/officeDocument/2006/relationships/image" Target="../media/image148.png"/><Relationship Id="rId7" Type="http://schemas.openxmlformats.org/officeDocument/2006/relationships/image" Target="../media/image128.png"/><Relationship Id="rId2" Type="http://schemas.openxmlformats.org/officeDocument/2006/relationships/customXml" Target="../ink/ink113.xml"/><Relationship Id="rId16" Type="http://schemas.openxmlformats.org/officeDocument/2006/relationships/customXml" Target="../ink/ink120.xml"/><Relationship Id="rId29" Type="http://schemas.openxmlformats.org/officeDocument/2006/relationships/image" Target="../media/image139.png"/><Relationship Id="rId11" Type="http://schemas.openxmlformats.org/officeDocument/2006/relationships/image" Target="../media/image130.png"/><Relationship Id="rId24" Type="http://schemas.openxmlformats.org/officeDocument/2006/relationships/customXml" Target="../ink/ink124.xml"/><Relationship Id="rId32" Type="http://schemas.openxmlformats.org/officeDocument/2006/relationships/customXml" Target="../ink/ink128.xml"/><Relationship Id="rId37" Type="http://schemas.openxmlformats.org/officeDocument/2006/relationships/image" Target="../media/image143.png"/><Relationship Id="rId40" Type="http://schemas.openxmlformats.org/officeDocument/2006/relationships/customXml" Target="../ink/ink132.xml"/><Relationship Id="rId45" Type="http://schemas.openxmlformats.org/officeDocument/2006/relationships/image" Target="../media/image147.png"/><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26.xml"/><Relationship Id="rId36" Type="http://schemas.openxmlformats.org/officeDocument/2006/relationships/customXml" Target="../ink/ink130.xml"/><Relationship Id="rId49" Type="http://schemas.openxmlformats.org/officeDocument/2006/relationships/image" Target="../media/image149.png"/><Relationship Id="rId10" Type="http://schemas.openxmlformats.org/officeDocument/2006/relationships/customXml" Target="../ink/ink117.xml"/><Relationship Id="rId19" Type="http://schemas.openxmlformats.org/officeDocument/2006/relationships/image" Target="../media/image134.png"/><Relationship Id="rId31" Type="http://schemas.openxmlformats.org/officeDocument/2006/relationships/image" Target="../media/image140.png"/><Relationship Id="rId44" Type="http://schemas.openxmlformats.org/officeDocument/2006/relationships/customXml" Target="../ink/ink134.xml"/><Relationship Id="rId4" Type="http://schemas.openxmlformats.org/officeDocument/2006/relationships/customXml" Target="../ink/ink114.xml"/><Relationship Id="rId9" Type="http://schemas.openxmlformats.org/officeDocument/2006/relationships/image" Target="../media/image129.png"/><Relationship Id="rId14" Type="http://schemas.openxmlformats.org/officeDocument/2006/relationships/customXml" Target="../ink/ink119.xml"/><Relationship Id="rId22" Type="http://schemas.openxmlformats.org/officeDocument/2006/relationships/customXml" Target="../ink/ink123.xml"/><Relationship Id="rId27" Type="http://schemas.openxmlformats.org/officeDocument/2006/relationships/image" Target="../media/image138.png"/><Relationship Id="rId30" Type="http://schemas.openxmlformats.org/officeDocument/2006/relationships/customXml" Target="../ink/ink127.xml"/><Relationship Id="rId35" Type="http://schemas.openxmlformats.org/officeDocument/2006/relationships/image" Target="../media/image142.png"/><Relationship Id="rId43" Type="http://schemas.openxmlformats.org/officeDocument/2006/relationships/image" Target="../media/image146.png"/><Relationship Id="rId48" Type="http://schemas.openxmlformats.org/officeDocument/2006/relationships/customXml" Target="../ink/ink136.xml"/><Relationship Id="rId8" Type="http://schemas.openxmlformats.org/officeDocument/2006/relationships/customXml" Target="../ink/ink116.xml"/><Relationship Id="rId3" Type="http://schemas.openxmlformats.org/officeDocument/2006/relationships/image" Target="../media/image126.png"/><Relationship Id="rId12" Type="http://schemas.openxmlformats.org/officeDocument/2006/relationships/customXml" Target="../ink/ink118.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38" Type="http://schemas.openxmlformats.org/officeDocument/2006/relationships/customXml" Target="../ink/ink131.xml"/><Relationship Id="rId46" Type="http://schemas.openxmlformats.org/officeDocument/2006/relationships/customXml" Target="../ink/ink135.xml"/><Relationship Id="rId20" Type="http://schemas.openxmlformats.org/officeDocument/2006/relationships/customXml" Target="../ink/ink122.xml"/><Relationship Id="rId41"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customXml" Target="../ink/ink1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6" Type="http://schemas.openxmlformats.org/officeDocument/2006/relationships/customXml" Target="../ink/ink149.xml"/><Relationship Id="rId21" Type="http://schemas.openxmlformats.org/officeDocument/2006/relationships/image" Target="../media/image159.png"/><Relationship Id="rId42" Type="http://schemas.openxmlformats.org/officeDocument/2006/relationships/customXml" Target="../ink/ink157.xml"/><Relationship Id="rId47" Type="http://schemas.openxmlformats.org/officeDocument/2006/relationships/image" Target="../media/image172.png"/><Relationship Id="rId63" Type="http://schemas.openxmlformats.org/officeDocument/2006/relationships/image" Target="../media/image180.png"/><Relationship Id="rId68" Type="http://schemas.openxmlformats.org/officeDocument/2006/relationships/customXml" Target="../ink/ink170.xml"/><Relationship Id="rId84" Type="http://schemas.openxmlformats.org/officeDocument/2006/relationships/customXml" Target="../ink/ink178.xml"/><Relationship Id="rId89" Type="http://schemas.openxmlformats.org/officeDocument/2006/relationships/image" Target="../media/image193.png"/><Relationship Id="rId16" Type="http://schemas.openxmlformats.org/officeDocument/2006/relationships/customXml" Target="../ink/ink144.xml"/><Relationship Id="rId11" Type="http://schemas.openxmlformats.org/officeDocument/2006/relationships/image" Target="../media/image154.png"/><Relationship Id="rId32" Type="http://schemas.openxmlformats.org/officeDocument/2006/relationships/customXml" Target="../ink/ink152.xml"/><Relationship Id="rId37" Type="http://schemas.openxmlformats.org/officeDocument/2006/relationships/image" Target="../media/image167.png"/><Relationship Id="rId53" Type="http://schemas.openxmlformats.org/officeDocument/2006/relationships/image" Target="../media/image175.png"/><Relationship Id="rId58" Type="http://schemas.openxmlformats.org/officeDocument/2006/relationships/customXml" Target="../ink/ink165.xml"/><Relationship Id="rId74" Type="http://schemas.openxmlformats.org/officeDocument/2006/relationships/customXml" Target="../ink/ink173.xml"/><Relationship Id="rId79" Type="http://schemas.openxmlformats.org/officeDocument/2006/relationships/image" Target="../media/image188.png"/><Relationship Id="rId5" Type="http://schemas.openxmlformats.org/officeDocument/2006/relationships/image" Target="../media/image151.png"/><Relationship Id="rId90" Type="http://schemas.openxmlformats.org/officeDocument/2006/relationships/customXml" Target="../ink/ink181.xml"/><Relationship Id="rId14" Type="http://schemas.openxmlformats.org/officeDocument/2006/relationships/customXml" Target="../ink/ink143.xml"/><Relationship Id="rId22" Type="http://schemas.openxmlformats.org/officeDocument/2006/relationships/customXml" Target="../ink/ink147.xml"/><Relationship Id="rId27" Type="http://schemas.openxmlformats.org/officeDocument/2006/relationships/image" Target="../media/image162.png"/><Relationship Id="rId30" Type="http://schemas.openxmlformats.org/officeDocument/2006/relationships/customXml" Target="../ink/ink151.xml"/><Relationship Id="rId35" Type="http://schemas.openxmlformats.org/officeDocument/2006/relationships/image" Target="../media/image166.png"/><Relationship Id="rId43" Type="http://schemas.openxmlformats.org/officeDocument/2006/relationships/image" Target="../media/image170.png"/><Relationship Id="rId48" Type="http://schemas.openxmlformats.org/officeDocument/2006/relationships/customXml" Target="../ink/ink160.xml"/><Relationship Id="rId56" Type="http://schemas.openxmlformats.org/officeDocument/2006/relationships/customXml" Target="../ink/ink164.xml"/><Relationship Id="rId64" Type="http://schemas.openxmlformats.org/officeDocument/2006/relationships/customXml" Target="../ink/ink168.xml"/><Relationship Id="rId69" Type="http://schemas.openxmlformats.org/officeDocument/2006/relationships/image" Target="../media/image183.png"/><Relationship Id="rId77" Type="http://schemas.openxmlformats.org/officeDocument/2006/relationships/image" Target="../media/image187.png"/><Relationship Id="rId8" Type="http://schemas.openxmlformats.org/officeDocument/2006/relationships/customXml" Target="../ink/ink140.xml"/><Relationship Id="rId51" Type="http://schemas.openxmlformats.org/officeDocument/2006/relationships/image" Target="../media/image174.png"/><Relationship Id="rId72" Type="http://schemas.openxmlformats.org/officeDocument/2006/relationships/customXml" Target="../ink/ink172.xml"/><Relationship Id="rId80" Type="http://schemas.openxmlformats.org/officeDocument/2006/relationships/customXml" Target="../ink/ink176.xml"/><Relationship Id="rId85" Type="http://schemas.openxmlformats.org/officeDocument/2006/relationships/image" Target="../media/image191.png"/><Relationship Id="rId3" Type="http://schemas.openxmlformats.org/officeDocument/2006/relationships/image" Target="../media/image150.png"/><Relationship Id="rId12" Type="http://schemas.openxmlformats.org/officeDocument/2006/relationships/customXml" Target="../ink/ink142.xml"/><Relationship Id="rId17" Type="http://schemas.openxmlformats.org/officeDocument/2006/relationships/image" Target="../media/image157.png"/><Relationship Id="rId25" Type="http://schemas.openxmlformats.org/officeDocument/2006/relationships/image" Target="../media/image161.png"/><Relationship Id="rId33" Type="http://schemas.openxmlformats.org/officeDocument/2006/relationships/image" Target="../media/image165.png"/><Relationship Id="rId38" Type="http://schemas.openxmlformats.org/officeDocument/2006/relationships/customXml" Target="../ink/ink155.xml"/><Relationship Id="rId46" Type="http://schemas.openxmlformats.org/officeDocument/2006/relationships/customXml" Target="../ink/ink159.xml"/><Relationship Id="rId59" Type="http://schemas.openxmlformats.org/officeDocument/2006/relationships/image" Target="../media/image178.png"/><Relationship Id="rId67" Type="http://schemas.openxmlformats.org/officeDocument/2006/relationships/image" Target="../media/image182.png"/><Relationship Id="rId20" Type="http://schemas.openxmlformats.org/officeDocument/2006/relationships/customXml" Target="../ink/ink146.xml"/><Relationship Id="rId41" Type="http://schemas.openxmlformats.org/officeDocument/2006/relationships/image" Target="../media/image169.png"/><Relationship Id="rId54" Type="http://schemas.openxmlformats.org/officeDocument/2006/relationships/customXml" Target="../ink/ink163.xml"/><Relationship Id="rId62" Type="http://schemas.openxmlformats.org/officeDocument/2006/relationships/customXml" Target="../ink/ink167.xml"/><Relationship Id="rId70" Type="http://schemas.openxmlformats.org/officeDocument/2006/relationships/customXml" Target="../ink/ink171.xml"/><Relationship Id="rId75" Type="http://schemas.openxmlformats.org/officeDocument/2006/relationships/image" Target="../media/image186.png"/><Relationship Id="rId83" Type="http://schemas.openxmlformats.org/officeDocument/2006/relationships/image" Target="../media/image190.png"/><Relationship Id="rId88" Type="http://schemas.openxmlformats.org/officeDocument/2006/relationships/customXml" Target="../ink/ink180.xml"/><Relationship Id="rId91"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customXml" Target="../ink/ink139.xml"/><Relationship Id="rId15" Type="http://schemas.openxmlformats.org/officeDocument/2006/relationships/image" Target="../media/image156.png"/><Relationship Id="rId23" Type="http://schemas.openxmlformats.org/officeDocument/2006/relationships/image" Target="../media/image160.png"/><Relationship Id="rId28" Type="http://schemas.openxmlformats.org/officeDocument/2006/relationships/customXml" Target="../ink/ink150.xml"/><Relationship Id="rId36" Type="http://schemas.openxmlformats.org/officeDocument/2006/relationships/customXml" Target="../ink/ink154.xml"/><Relationship Id="rId49" Type="http://schemas.openxmlformats.org/officeDocument/2006/relationships/image" Target="../media/image173.png"/><Relationship Id="rId57" Type="http://schemas.openxmlformats.org/officeDocument/2006/relationships/image" Target="../media/image177.png"/><Relationship Id="rId10" Type="http://schemas.openxmlformats.org/officeDocument/2006/relationships/customXml" Target="../ink/ink141.xml"/><Relationship Id="rId31" Type="http://schemas.openxmlformats.org/officeDocument/2006/relationships/image" Target="../media/image164.png"/><Relationship Id="rId44" Type="http://schemas.openxmlformats.org/officeDocument/2006/relationships/customXml" Target="../ink/ink158.xml"/><Relationship Id="rId52" Type="http://schemas.openxmlformats.org/officeDocument/2006/relationships/customXml" Target="../ink/ink162.xml"/><Relationship Id="rId60" Type="http://schemas.openxmlformats.org/officeDocument/2006/relationships/customXml" Target="../ink/ink166.xml"/><Relationship Id="rId65" Type="http://schemas.openxmlformats.org/officeDocument/2006/relationships/image" Target="../media/image181.png"/><Relationship Id="rId73" Type="http://schemas.openxmlformats.org/officeDocument/2006/relationships/image" Target="../media/image185.png"/><Relationship Id="rId78" Type="http://schemas.openxmlformats.org/officeDocument/2006/relationships/customXml" Target="../ink/ink175.xml"/><Relationship Id="rId81" Type="http://schemas.openxmlformats.org/officeDocument/2006/relationships/image" Target="../media/image189.png"/><Relationship Id="rId86" Type="http://schemas.openxmlformats.org/officeDocument/2006/relationships/customXml" Target="../ink/ink179.xml"/><Relationship Id="rId4" Type="http://schemas.openxmlformats.org/officeDocument/2006/relationships/customXml" Target="../ink/ink138.xml"/><Relationship Id="rId9" Type="http://schemas.openxmlformats.org/officeDocument/2006/relationships/image" Target="../media/image153.png"/><Relationship Id="rId13" Type="http://schemas.openxmlformats.org/officeDocument/2006/relationships/image" Target="../media/image155.png"/><Relationship Id="rId18" Type="http://schemas.openxmlformats.org/officeDocument/2006/relationships/customXml" Target="../ink/ink145.xml"/><Relationship Id="rId39" Type="http://schemas.openxmlformats.org/officeDocument/2006/relationships/image" Target="../media/image168.png"/><Relationship Id="rId34" Type="http://schemas.openxmlformats.org/officeDocument/2006/relationships/customXml" Target="../ink/ink153.xml"/><Relationship Id="rId50" Type="http://schemas.openxmlformats.org/officeDocument/2006/relationships/customXml" Target="../ink/ink161.xml"/><Relationship Id="rId55" Type="http://schemas.openxmlformats.org/officeDocument/2006/relationships/image" Target="../media/image176.png"/><Relationship Id="rId76" Type="http://schemas.openxmlformats.org/officeDocument/2006/relationships/customXml" Target="../ink/ink174.xml"/><Relationship Id="rId7" Type="http://schemas.openxmlformats.org/officeDocument/2006/relationships/image" Target="../media/image152.png"/><Relationship Id="rId71" Type="http://schemas.openxmlformats.org/officeDocument/2006/relationships/image" Target="../media/image184.png"/><Relationship Id="rId2" Type="http://schemas.openxmlformats.org/officeDocument/2006/relationships/customXml" Target="../ink/ink137.xml"/><Relationship Id="rId29" Type="http://schemas.openxmlformats.org/officeDocument/2006/relationships/image" Target="../media/image163.png"/><Relationship Id="rId24" Type="http://schemas.openxmlformats.org/officeDocument/2006/relationships/customXml" Target="../ink/ink148.xml"/><Relationship Id="rId40" Type="http://schemas.openxmlformats.org/officeDocument/2006/relationships/customXml" Target="../ink/ink156.xml"/><Relationship Id="rId45" Type="http://schemas.openxmlformats.org/officeDocument/2006/relationships/image" Target="../media/image171.png"/><Relationship Id="rId66" Type="http://schemas.openxmlformats.org/officeDocument/2006/relationships/customXml" Target="../ink/ink169.xml"/><Relationship Id="rId87" Type="http://schemas.openxmlformats.org/officeDocument/2006/relationships/image" Target="../media/image192.png"/><Relationship Id="rId61" Type="http://schemas.openxmlformats.org/officeDocument/2006/relationships/image" Target="../media/image179.png"/><Relationship Id="rId82" Type="http://schemas.openxmlformats.org/officeDocument/2006/relationships/customXml" Target="../ink/ink177.xml"/><Relationship Id="rId19" Type="http://schemas.openxmlformats.org/officeDocument/2006/relationships/image" Target="../media/image1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3" Type="http://schemas.openxmlformats.org/officeDocument/2006/relationships/image" Target="../media/image201.png"/><Relationship Id="rId18" Type="http://schemas.openxmlformats.org/officeDocument/2006/relationships/customXml" Target="../ink/ink190.xml"/><Relationship Id="rId26" Type="http://schemas.openxmlformats.org/officeDocument/2006/relationships/customXml" Target="../ink/ink194.xml"/><Relationship Id="rId39" Type="http://schemas.openxmlformats.org/officeDocument/2006/relationships/image" Target="../media/image214.png"/><Relationship Id="rId21" Type="http://schemas.openxmlformats.org/officeDocument/2006/relationships/image" Target="../media/image205.png"/><Relationship Id="rId34" Type="http://schemas.openxmlformats.org/officeDocument/2006/relationships/customXml" Target="../ink/ink198.xml"/><Relationship Id="rId42" Type="http://schemas.openxmlformats.org/officeDocument/2006/relationships/customXml" Target="../ink/ink202.xml"/><Relationship Id="rId7" Type="http://schemas.openxmlformats.org/officeDocument/2006/relationships/image" Target="../media/image198.png"/><Relationship Id="rId2" Type="http://schemas.openxmlformats.org/officeDocument/2006/relationships/customXml" Target="../ink/ink182.xml"/><Relationship Id="rId16" Type="http://schemas.openxmlformats.org/officeDocument/2006/relationships/customXml" Target="../ink/ink189.xml"/><Relationship Id="rId20" Type="http://schemas.openxmlformats.org/officeDocument/2006/relationships/customXml" Target="../ink/ink191.xml"/><Relationship Id="rId29" Type="http://schemas.openxmlformats.org/officeDocument/2006/relationships/image" Target="../media/image209.png"/><Relationship Id="rId41"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customXml" Target="../ink/ink184.xml"/><Relationship Id="rId11" Type="http://schemas.openxmlformats.org/officeDocument/2006/relationships/image" Target="../media/image200.png"/><Relationship Id="rId24" Type="http://schemas.openxmlformats.org/officeDocument/2006/relationships/customXml" Target="../ink/ink193.xml"/><Relationship Id="rId32" Type="http://schemas.openxmlformats.org/officeDocument/2006/relationships/customXml" Target="../ink/ink197.xml"/><Relationship Id="rId37" Type="http://schemas.openxmlformats.org/officeDocument/2006/relationships/image" Target="../media/image213.png"/><Relationship Id="rId40" Type="http://schemas.openxmlformats.org/officeDocument/2006/relationships/customXml" Target="../ink/ink201.xml"/><Relationship Id="rId5" Type="http://schemas.openxmlformats.org/officeDocument/2006/relationships/image" Target="../media/image197.png"/><Relationship Id="rId15" Type="http://schemas.openxmlformats.org/officeDocument/2006/relationships/image" Target="../media/image202.png"/><Relationship Id="rId23" Type="http://schemas.openxmlformats.org/officeDocument/2006/relationships/image" Target="../media/image206.png"/><Relationship Id="rId28" Type="http://schemas.openxmlformats.org/officeDocument/2006/relationships/customXml" Target="../ink/ink195.xml"/><Relationship Id="rId36" Type="http://schemas.openxmlformats.org/officeDocument/2006/relationships/customXml" Target="../ink/ink199.xml"/><Relationship Id="rId10" Type="http://schemas.openxmlformats.org/officeDocument/2006/relationships/customXml" Target="../ink/ink186.xml"/><Relationship Id="rId19" Type="http://schemas.openxmlformats.org/officeDocument/2006/relationships/image" Target="../media/image204.png"/><Relationship Id="rId31" Type="http://schemas.openxmlformats.org/officeDocument/2006/relationships/image" Target="../media/image210.png"/><Relationship Id="rId4" Type="http://schemas.openxmlformats.org/officeDocument/2006/relationships/customXml" Target="../ink/ink183.xml"/><Relationship Id="rId9" Type="http://schemas.openxmlformats.org/officeDocument/2006/relationships/image" Target="../media/image199.png"/><Relationship Id="rId14" Type="http://schemas.openxmlformats.org/officeDocument/2006/relationships/customXml" Target="../ink/ink188.xml"/><Relationship Id="rId22" Type="http://schemas.openxmlformats.org/officeDocument/2006/relationships/customXml" Target="../ink/ink192.xml"/><Relationship Id="rId27" Type="http://schemas.openxmlformats.org/officeDocument/2006/relationships/image" Target="../media/image208.png"/><Relationship Id="rId30" Type="http://schemas.openxmlformats.org/officeDocument/2006/relationships/customXml" Target="../ink/ink196.xml"/><Relationship Id="rId35" Type="http://schemas.openxmlformats.org/officeDocument/2006/relationships/image" Target="../media/image212.png"/><Relationship Id="rId43" Type="http://schemas.openxmlformats.org/officeDocument/2006/relationships/image" Target="../media/image216.png"/><Relationship Id="rId8" Type="http://schemas.openxmlformats.org/officeDocument/2006/relationships/customXml" Target="../ink/ink185.xml"/><Relationship Id="rId3" Type="http://schemas.openxmlformats.org/officeDocument/2006/relationships/image" Target="../media/image196.png"/><Relationship Id="rId12" Type="http://schemas.openxmlformats.org/officeDocument/2006/relationships/customXml" Target="../ink/ink187.xml"/><Relationship Id="rId17" Type="http://schemas.openxmlformats.org/officeDocument/2006/relationships/image" Target="../media/image203.png"/><Relationship Id="rId25" Type="http://schemas.openxmlformats.org/officeDocument/2006/relationships/image" Target="../media/image207.png"/><Relationship Id="rId33" Type="http://schemas.openxmlformats.org/officeDocument/2006/relationships/image" Target="../media/image211.png"/><Relationship Id="rId38" Type="http://schemas.openxmlformats.org/officeDocument/2006/relationships/customXml" Target="../ink/ink20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3" Type="http://schemas.openxmlformats.org/officeDocument/2006/relationships/image" Target="../media/image223.png"/><Relationship Id="rId18" Type="http://schemas.openxmlformats.org/officeDocument/2006/relationships/customXml" Target="../ink/ink211.xml"/><Relationship Id="rId26" Type="http://schemas.openxmlformats.org/officeDocument/2006/relationships/customXml" Target="../ink/ink215.xml"/><Relationship Id="rId21" Type="http://schemas.openxmlformats.org/officeDocument/2006/relationships/image" Target="../media/image227.png"/><Relationship Id="rId34" Type="http://schemas.openxmlformats.org/officeDocument/2006/relationships/customXml" Target="../ink/ink219.xml"/><Relationship Id="rId7" Type="http://schemas.openxmlformats.org/officeDocument/2006/relationships/image" Target="../media/image220.png"/><Relationship Id="rId12" Type="http://schemas.openxmlformats.org/officeDocument/2006/relationships/customXml" Target="../ink/ink208.xml"/><Relationship Id="rId17" Type="http://schemas.openxmlformats.org/officeDocument/2006/relationships/image" Target="../media/image225.png"/><Relationship Id="rId25" Type="http://schemas.openxmlformats.org/officeDocument/2006/relationships/image" Target="../media/image229.png"/><Relationship Id="rId33" Type="http://schemas.openxmlformats.org/officeDocument/2006/relationships/image" Target="../media/image233.png"/><Relationship Id="rId2" Type="http://schemas.openxmlformats.org/officeDocument/2006/relationships/customXml" Target="../ink/ink203.xml"/><Relationship Id="rId16" Type="http://schemas.openxmlformats.org/officeDocument/2006/relationships/customXml" Target="../ink/ink210.xml"/><Relationship Id="rId20" Type="http://schemas.openxmlformats.org/officeDocument/2006/relationships/customXml" Target="../ink/ink212.xml"/><Relationship Id="rId29"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customXml" Target="../ink/ink205.xml"/><Relationship Id="rId11" Type="http://schemas.openxmlformats.org/officeDocument/2006/relationships/image" Target="../media/image222.png"/><Relationship Id="rId24" Type="http://schemas.openxmlformats.org/officeDocument/2006/relationships/customXml" Target="../ink/ink214.xml"/><Relationship Id="rId32" Type="http://schemas.openxmlformats.org/officeDocument/2006/relationships/customXml" Target="../ink/ink218.xml"/><Relationship Id="rId37" Type="http://schemas.openxmlformats.org/officeDocument/2006/relationships/image" Target="../media/image235.png"/><Relationship Id="rId5" Type="http://schemas.openxmlformats.org/officeDocument/2006/relationships/image" Target="../media/image219.png"/><Relationship Id="rId15" Type="http://schemas.openxmlformats.org/officeDocument/2006/relationships/image" Target="../media/image224.png"/><Relationship Id="rId23" Type="http://schemas.openxmlformats.org/officeDocument/2006/relationships/image" Target="../media/image228.png"/><Relationship Id="rId28" Type="http://schemas.openxmlformats.org/officeDocument/2006/relationships/customXml" Target="../ink/ink216.xml"/><Relationship Id="rId36" Type="http://schemas.openxmlformats.org/officeDocument/2006/relationships/customXml" Target="../ink/ink220.xml"/><Relationship Id="rId10" Type="http://schemas.openxmlformats.org/officeDocument/2006/relationships/customXml" Target="../ink/ink207.xml"/><Relationship Id="rId19" Type="http://schemas.openxmlformats.org/officeDocument/2006/relationships/image" Target="../media/image226.png"/><Relationship Id="rId31" Type="http://schemas.openxmlformats.org/officeDocument/2006/relationships/image" Target="../media/image232.png"/><Relationship Id="rId4" Type="http://schemas.openxmlformats.org/officeDocument/2006/relationships/customXml" Target="../ink/ink204.xml"/><Relationship Id="rId9" Type="http://schemas.openxmlformats.org/officeDocument/2006/relationships/image" Target="../media/image221.png"/><Relationship Id="rId14" Type="http://schemas.openxmlformats.org/officeDocument/2006/relationships/customXml" Target="../ink/ink209.xml"/><Relationship Id="rId22" Type="http://schemas.openxmlformats.org/officeDocument/2006/relationships/customXml" Target="../ink/ink213.xml"/><Relationship Id="rId27" Type="http://schemas.openxmlformats.org/officeDocument/2006/relationships/image" Target="../media/image230.png"/><Relationship Id="rId30" Type="http://schemas.openxmlformats.org/officeDocument/2006/relationships/customXml" Target="../ink/ink217.xml"/><Relationship Id="rId35" Type="http://schemas.openxmlformats.org/officeDocument/2006/relationships/image" Target="../media/image234.png"/><Relationship Id="rId8" Type="http://schemas.openxmlformats.org/officeDocument/2006/relationships/customXml" Target="../ink/ink206.xml"/><Relationship Id="rId3" Type="http://schemas.openxmlformats.org/officeDocument/2006/relationships/image" Target="../media/image21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3" Type="http://schemas.openxmlformats.org/officeDocument/2006/relationships/image" Target="../media/image1260.png"/><Relationship Id="rId18" Type="http://schemas.openxmlformats.org/officeDocument/2006/relationships/customXml" Target="../ink/ink229.xml"/><Relationship Id="rId26" Type="http://schemas.openxmlformats.org/officeDocument/2006/relationships/customXml" Target="../ink/ink233.xml"/><Relationship Id="rId21" Type="http://schemas.openxmlformats.org/officeDocument/2006/relationships/image" Target="../media/image1300.png"/><Relationship Id="rId34" Type="http://schemas.openxmlformats.org/officeDocument/2006/relationships/customXml" Target="../ink/ink237.xml"/><Relationship Id="rId7" Type="http://schemas.openxmlformats.org/officeDocument/2006/relationships/image" Target="../media/image1230.png"/><Relationship Id="rId12" Type="http://schemas.openxmlformats.org/officeDocument/2006/relationships/customXml" Target="../ink/ink226.xml"/><Relationship Id="rId17" Type="http://schemas.openxmlformats.org/officeDocument/2006/relationships/image" Target="../media/image1280.png"/><Relationship Id="rId25" Type="http://schemas.openxmlformats.org/officeDocument/2006/relationships/image" Target="../media/image1320.png"/><Relationship Id="rId33" Type="http://schemas.openxmlformats.org/officeDocument/2006/relationships/image" Target="../media/image1360.png"/><Relationship Id="rId2" Type="http://schemas.openxmlformats.org/officeDocument/2006/relationships/customXml" Target="../ink/ink221.xml"/><Relationship Id="rId16" Type="http://schemas.openxmlformats.org/officeDocument/2006/relationships/customXml" Target="../ink/ink228.xml"/><Relationship Id="rId20" Type="http://schemas.openxmlformats.org/officeDocument/2006/relationships/customXml" Target="../ink/ink230.xml"/><Relationship Id="rId29" Type="http://schemas.openxmlformats.org/officeDocument/2006/relationships/image" Target="../media/image1340.png"/><Relationship Id="rId1" Type="http://schemas.openxmlformats.org/officeDocument/2006/relationships/slideLayout" Target="../slideLayouts/slideLayout2.xml"/><Relationship Id="rId6" Type="http://schemas.openxmlformats.org/officeDocument/2006/relationships/customXml" Target="../ink/ink223.xml"/><Relationship Id="rId11" Type="http://schemas.openxmlformats.org/officeDocument/2006/relationships/image" Target="../media/image1250.png"/><Relationship Id="rId24" Type="http://schemas.openxmlformats.org/officeDocument/2006/relationships/customXml" Target="../ink/ink232.xml"/><Relationship Id="rId32" Type="http://schemas.openxmlformats.org/officeDocument/2006/relationships/customXml" Target="../ink/ink236.xml"/><Relationship Id="rId37" Type="http://schemas.openxmlformats.org/officeDocument/2006/relationships/image" Target="../media/image1380.png"/><Relationship Id="rId5" Type="http://schemas.openxmlformats.org/officeDocument/2006/relationships/image" Target="../media/image1220.png"/><Relationship Id="rId15" Type="http://schemas.openxmlformats.org/officeDocument/2006/relationships/image" Target="../media/image1270.png"/><Relationship Id="rId23" Type="http://schemas.openxmlformats.org/officeDocument/2006/relationships/image" Target="../media/image1310.png"/><Relationship Id="rId28" Type="http://schemas.openxmlformats.org/officeDocument/2006/relationships/customXml" Target="../ink/ink234.xml"/><Relationship Id="rId36" Type="http://schemas.openxmlformats.org/officeDocument/2006/relationships/customXml" Target="../ink/ink238.xml"/><Relationship Id="rId10" Type="http://schemas.openxmlformats.org/officeDocument/2006/relationships/customXml" Target="../ink/ink225.xml"/><Relationship Id="rId19" Type="http://schemas.openxmlformats.org/officeDocument/2006/relationships/image" Target="../media/image1290.png"/><Relationship Id="rId31" Type="http://schemas.openxmlformats.org/officeDocument/2006/relationships/image" Target="../media/image1350.png"/><Relationship Id="rId4" Type="http://schemas.openxmlformats.org/officeDocument/2006/relationships/customXml" Target="../ink/ink222.xml"/><Relationship Id="rId9" Type="http://schemas.openxmlformats.org/officeDocument/2006/relationships/image" Target="../media/image1240.png"/><Relationship Id="rId14" Type="http://schemas.openxmlformats.org/officeDocument/2006/relationships/customXml" Target="../ink/ink227.xml"/><Relationship Id="rId22" Type="http://schemas.openxmlformats.org/officeDocument/2006/relationships/customXml" Target="../ink/ink231.xml"/><Relationship Id="rId27" Type="http://schemas.openxmlformats.org/officeDocument/2006/relationships/image" Target="../media/image1330.png"/><Relationship Id="rId30" Type="http://schemas.openxmlformats.org/officeDocument/2006/relationships/customXml" Target="../ink/ink235.xml"/><Relationship Id="rId35" Type="http://schemas.openxmlformats.org/officeDocument/2006/relationships/image" Target="../media/image1370.png"/><Relationship Id="rId8" Type="http://schemas.openxmlformats.org/officeDocument/2006/relationships/customXml" Target="../ink/ink224.xml"/><Relationship Id="rId3" Type="http://schemas.openxmlformats.org/officeDocument/2006/relationships/image" Target="../media/image1210.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customXml" Target="../ink/ink239.xml"/><Relationship Id="rId1" Type="http://schemas.openxmlformats.org/officeDocument/2006/relationships/slideLayout" Target="../slideLayouts/slideLayout2.xml"/><Relationship Id="rId5" Type="http://schemas.openxmlformats.org/officeDocument/2006/relationships/image" Target="../media/image237.png"/><Relationship Id="rId4" Type="http://schemas.openxmlformats.org/officeDocument/2006/relationships/customXml" Target="../ink/ink24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6" Type="http://schemas.openxmlformats.org/officeDocument/2006/relationships/customXml" Target="../ink/ink20.xml"/><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28.xml"/><Relationship Id="rId47" Type="http://schemas.openxmlformats.org/officeDocument/2006/relationships/image" Target="../media/image34.png"/><Relationship Id="rId63" Type="http://schemas.openxmlformats.org/officeDocument/2006/relationships/image" Target="../media/image42.png"/><Relationship Id="rId68" Type="http://schemas.openxmlformats.org/officeDocument/2006/relationships/customXml" Target="../ink/ink41.xml"/><Relationship Id="rId84" Type="http://schemas.openxmlformats.org/officeDocument/2006/relationships/customXml" Target="../ink/ink49.xml"/><Relationship Id="rId89" Type="http://schemas.openxmlformats.org/officeDocument/2006/relationships/image" Target="../media/image55.png"/><Relationship Id="rId112" Type="http://schemas.openxmlformats.org/officeDocument/2006/relationships/customXml" Target="../ink/ink63.xml"/><Relationship Id="rId16" Type="http://schemas.openxmlformats.org/officeDocument/2006/relationships/customXml" Target="../ink/ink15.xml"/><Relationship Id="rId107" Type="http://schemas.openxmlformats.org/officeDocument/2006/relationships/image" Target="../media/image64.png"/><Relationship Id="rId11" Type="http://schemas.openxmlformats.org/officeDocument/2006/relationships/image" Target="../media/image16.png"/><Relationship Id="rId32" Type="http://schemas.openxmlformats.org/officeDocument/2006/relationships/customXml" Target="../ink/ink23.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36.xml"/><Relationship Id="rId74" Type="http://schemas.openxmlformats.org/officeDocument/2006/relationships/customXml" Target="../ink/ink44.xml"/><Relationship Id="rId79" Type="http://schemas.openxmlformats.org/officeDocument/2006/relationships/image" Target="../media/image50.png"/><Relationship Id="rId102" Type="http://schemas.openxmlformats.org/officeDocument/2006/relationships/customXml" Target="../ink/ink58.xml"/><Relationship Id="rId5" Type="http://schemas.openxmlformats.org/officeDocument/2006/relationships/image" Target="../media/image13.png"/><Relationship Id="rId90" Type="http://schemas.openxmlformats.org/officeDocument/2006/relationships/customXml" Target="../ink/ink52.xml"/><Relationship Id="rId95" Type="http://schemas.openxmlformats.org/officeDocument/2006/relationships/image" Target="../media/image58.png"/><Relationship Id="rId22" Type="http://schemas.openxmlformats.org/officeDocument/2006/relationships/customXml" Target="../ink/ink18.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31.xml"/><Relationship Id="rId64" Type="http://schemas.openxmlformats.org/officeDocument/2006/relationships/customXml" Target="../ink/ink39.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66.xml"/><Relationship Id="rId80" Type="http://schemas.openxmlformats.org/officeDocument/2006/relationships/customXml" Target="../ink/ink47.xml"/><Relationship Id="rId85" Type="http://schemas.openxmlformats.org/officeDocument/2006/relationships/image" Target="../media/image53.png"/><Relationship Id="rId12" Type="http://schemas.openxmlformats.org/officeDocument/2006/relationships/customXml" Target="../ink/ink13.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26.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61.xml"/><Relationship Id="rId54" Type="http://schemas.openxmlformats.org/officeDocument/2006/relationships/customXml" Target="../ink/ink34.xml"/><Relationship Id="rId70" Type="http://schemas.openxmlformats.org/officeDocument/2006/relationships/customXml" Target="../ink/ink42.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10.xml"/><Relationship Id="rId23" Type="http://schemas.openxmlformats.org/officeDocument/2006/relationships/image" Target="../media/image22.png"/><Relationship Id="rId28" Type="http://schemas.openxmlformats.org/officeDocument/2006/relationships/customXml" Target="../ink/ink21.xml"/><Relationship Id="rId49" Type="http://schemas.openxmlformats.org/officeDocument/2006/relationships/image" Target="../media/image35.png"/><Relationship Id="rId114" Type="http://schemas.openxmlformats.org/officeDocument/2006/relationships/customXml" Target="../ink/ink64.xml"/><Relationship Id="rId119" Type="http://schemas.openxmlformats.org/officeDocument/2006/relationships/image" Target="../media/image70.png"/><Relationship Id="rId44" Type="http://schemas.openxmlformats.org/officeDocument/2006/relationships/customXml" Target="../ink/ink29.xml"/><Relationship Id="rId60" Type="http://schemas.openxmlformats.org/officeDocument/2006/relationships/customXml" Target="../ink/ink37.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50.xml"/><Relationship Id="rId4" Type="http://schemas.openxmlformats.org/officeDocument/2006/relationships/customXml" Target="../ink/ink9.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6.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24.xml"/><Relationship Id="rId50" Type="http://schemas.openxmlformats.org/officeDocument/2006/relationships/customXml" Target="../ink/ink32.xml"/><Relationship Id="rId55" Type="http://schemas.openxmlformats.org/officeDocument/2006/relationships/image" Target="../media/image38.png"/><Relationship Id="rId76" Type="http://schemas.openxmlformats.org/officeDocument/2006/relationships/customXml" Target="../ink/ink45.xml"/><Relationship Id="rId97" Type="http://schemas.openxmlformats.org/officeDocument/2006/relationships/image" Target="../media/image59.png"/><Relationship Id="rId104" Type="http://schemas.openxmlformats.org/officeDocument/2006/relationships/customXml" Target="../ink/ink59.xml"/><Relationship Id="rId120" Type="http://schemas.openxmlformats.org/officeDocument/2006/relationships/customXml" Target="../ink/ink67.xml"/><Relationship Id="rId7" Type="http://schemas.openxmlformats.org/officeDocument/2006/relationships/image" Target="../media/image14.png"/><Relationship Id="rId71" Type="http://schemas.openxmlformats.org/officeDocument/2006/relationships/image" Target="../media/image46.png"/><Relationship Id="rId92" Type="http://schemas.openxmlformats.org/officeDocument/2006/relationships/customXml" Target="../ink/ink53.xml"/><Relationship Id="rId2" Type="http://schemas.openxmlformats.org/officeDocument/2006/relationships/customXml" Target="../ink/ink8.xml"/><Relationship Id="rId29" Type="http://schemas.openxmlformats.org/officeDocument/2006/relationships/image" Target="../media/image25.png"/><Relationship Id="rId24" Type="http://schemas.openxmlformats.org/officeDocument/2006/relationships/customXml" Target="../ink/ink19.xml"/><Relationship Id="rId40" Type="http://schemas.openxmlformats.org/officeDocument/2006/relationships/customXml" Target="../ink/ink27.xml"/><Relationship Id="rId45" Type="http://schemas.openxmlformats.org/officeDocument/2006/relationships/image" Target="../media/image33.png"/><Relationship Id="rId66" Type="http://schemas.openxmlformats.org/officeDocument/2006/relationships/customXml" Target="../ink/ink40.xml"/><Relationship Id="rId87" Type="http://schemas.openxmlformats.org/officeDocument/2006/relationships/image" Target="../media/image54.png"/><Relationship Id="rId110" Type="http://schemas.openxmlformats.org/officeDocument/2006/relationships/customXml" Target="../ink/ink62.xml"/><Relationship Id="rId115" Type="http://schemas.openxmlformats.org/officeDocument/2006/relationships/image" Target="../media/image68.png"/><Relationship Id="rId61" Type="http://schemas.openxmlformats.org/officeDocument/2006/relationships/image" Target="../media/image41.png"/><Relationship Id="rId82" Type="http://schemas.openxmlformats.org/officeDocument/2006/relationships/customXml" Target="../ink/ink48.xml"/><Relationship Id="rId19" Type="http://schemas.openxmlformats.org/officeDocument/2006/relationships/image" Target="../media/image20.png"/><Relationship Id="rId14" Type="http://schemas.openxmlformats.org/officeDocument/2006/relationships/customXml" Target="../ink/ink14.xml"/><Relationship Id="rId30" Type="http://schemas.openxmlformats.org/officeDocument/2006/relationships/customXml" Target="../ink/ink22.xml"/><Relationship Id="rId35" Type="http://schemas.openxmlformats.org/officeDocument/2006/relationships/image" Target="../media/image28.png"/><Relationship Id="rId56" Type="http://schemas.openxmlformats.org/officeDocument/2006/relationships/customXml" Target="../ink/ink35.xml"/><Relationship Id="rId77" Type="http://schemas.openxmlformats.org/officeDocument/2006/relationships/image" Target="../media/image49.png"/><Relationship Id="rId100" Type="http://schemas.openxmlformats.org/officeDocument/2006/relationships/customXml" Target="../ink/ink57.xml"/><Relationship Id="rId105" Type="http://schemas.openxmlformats.org/officeDocument/2006/relationships/image" Target="../media/image63.png"/><Relationship Id="rId8" Type="http://schemas.openxmlformats.org/officeDocument/2006/relationships/customXml" Target="../ink/ink11.xml"/><Relationship Id="rId51" Type="http://schemas.openxmlformats.org/officeDocument/2006/relationships/image" Target="../media/image36.png"/><Relationship Id="rId72" Type="http://schemas.openxmlformats.org/officeDocument/2006/relationships/customXml" Target="../ink/ink43.xml"/><Relationship Id="rId93" Type="http://schemas.openxmlformats.org/officeDocument/2006/relationships/image" Target="../media/image57.png"/><Relationship Id="rId98" Type="http://schemas.openxmlformats.org/officeDocument/2006/relationships/customXml" Target="../ink/ink56.xml"/><Relationship Id="rId121" Type="http://schemas.openxmlformats.org/officeDocument/2006/relationships/image" Target="../media/image71.png"/><Relationship Id="rId3" Type="http://schemas.openxmlformats.org/officeDocument/2006/relationships/image" Target="../media/image12.png"/><Relationship Id="rId25" Type="http://schemas.openxmlformats.org/officeDocument/2006/relationships/image" Target="../media/image23.png"/><Relationship Id="rId46" Type="http://schemas.openxmlformats.org/officeDocument/2006/relationships/customXml" Target="../ink/ink30.xml"/><Relationship Id="rId67" Type="http://schemas.openxmlformats.org/officeDocument/2006/relationships/image" Target="../media/image44.png"/><Relationship Id="rId116" Type="http://schemas.openxmlformats.org/officeDocument/2006/relationships/customXml" Target="../ink/ink65.xml"/><Relationship Id="rId20" Type="http://schemas.openxmlformats.org/officeDocument/2006/relationships/customXml" Target="../ink/ink17.xml"/><Relationship Id="rId41" Type="http://schemas.openxmlformats.org/officeDocument/2006/relationships/image" Target="../media/image31.png"/><Relationship Id="rId62" Type="http://schemas.openxmlformats.org/officeDocument/2006/relationships/customXml" Target="../ink/ink38.xml"/><Relationship Id="rId83" Type="http://schemas.openxmlformats.org/officeDocument/2006/relationships/image" Target="../media/image52.png"/><Relationship Id="rId88" Type="http://schemas.openxmlformats.org/officeDocument/2006/relationships/customXml" Target="../ink/ink51.xml"/><Relationship Id="rId111" Type="http://schemas.openxmlformats.org/officeDocument/2006/relationships/image" Target="../media/image66.png"/><Relationship Id="rId15" Type="http://schemas.openxmlformats.org/officeDocument/2006/relationships/image" Target="../media/image18.png"/><Relationship Id="rId36" Type="http://schemas.openxmlformats.org/officeDocument/2006/relationships/customXml" Target="../ink/ink25.xml"/><Relationship Id="rId57" Type="http://schemas.openxmlformats.org/officeDocument/2006/relationships/image" Target="../media/image39.png"/><Relationship Id="rId106" Type="http://schemas.openxmlformats.org/officeDocument/2006/relationships/customXml" Target="../ink/ink60.xml"/><Relationship Id="rId10" Type="http://schemas.openxmlformats.org/officeDocument/2006/relationships/customXml" Target="../ink/ink12.xml"/><Relationship Id="rId31" Type="http://schemas.openxmlformats.org/officeDocument/2006/relationships/image" Target="../media/image26.png"/><Relationship Id="rId52" Type="http://schemas.openxmlformats.org/officeDocument/2006/relationships/customXml" Target="../ink/ink33.xml"/><Relationship Id="rId73" Type="http://schemas.openxmlformats.org/officeDocument/2006/relationships/image" Target="../media/image47.png"/><Relationship Id="rId78" Type="http://schemas.openxmlformats.org/officeDocument/2006/relationships/customXml" Target="../ink/ink46.xml"/><Relationship Id="rId94" Type="http://schemas.openxmlformats.org/officeDocument/2006/relationships/customXml" Target="../ink/ink54.xml"/><Relationship Id="rId99" Type="http://schemas.openxmlformats.org/officeDocument/2006/relationships/image" Target="../media/image60.png"/><Relationship Id="rId101" Type="http://schemas.openxmlformats.org/officeDocument/2006/relationships/image" Target="../media/image6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ADCE052-B89F-4A5F-8258-7F6B3B3CBB24}"/>
              </a:ext>
            </a:extLst>
          </p:cNvPr>
          <p:cNvSpPr>
            <a:spLocks noGrp="1" noChangeArrowheads="1"/>
          </p:cNvSpPr>
          <p:nvPr>
            <p:ph type="ctrTitle"/>
          </p:nvPr>
        </p:nvSpPr>
        <p:spPr>
          <a:xfrm>
            <a:off x="539750" y="838200"/>
            <a:ext cx="8134350" cy="2484438"/>
          </a:xfrm>
        </p:spPr>
        <p:txBody>
          <a:bodyPr/>
          <a:lstStyle/>
          <a:p>
            <a:pPr eaLnBrk="1" hangingPunct="1"/>
            <a:r>
              <a:rPr lang="zh-CN" altLang="en-US" sz="6600">
                <a:solidFill>
                  <a:schemeClr val="accent2"/>
                </a:solidFill>
              </a:rPr>
              <a:t>数据库系统</a:t>
            </a:r>
            <a:br>
              <a:rPr lang="zh-CN" altLang="en-US" sz="6600">
                <a:solidFill>
                  <a:schemeClr val="accent2"/>
                </a:solidFill>
              </a:rPr>
            </a:br>
            <a:r>
              <a:rPr lang="zh-CN" altLang="en-US" sz="6600">
                <a:solidFill>
                  <a:schemeClr val="hlink"/>
                </a:solidFill>
              </a:rPr>
              <a:t> </a:t>
            </a:r>
            <a:r>
              <a:rPr lang="en-US" altLang="zh-CN" sz="32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A8A27998-B1EA-4F1C-833B-78C25A3D0D11}"/>
              </a:ext>
            </a:extLst>
          </p:cNvPr>
          <p:cNvSpPr>
            <a:spLocks noGrp="1" noChangeArrowheads="1"/>
          </p:cNvSpPr>
          <p:nvPr>
            <p:ph type="subTitle" idx="1"/>
          </p:nvPr>
        </p:nvSpPr>
        <p:spPr>
          <a:xfrm>
            <a:off x="228600" y="3581400"/>
            <a:ext cx="8610600" cy="815975"/>
          </a:xfrm>
        </p:spPr>
        <p:txBody>
          <a:bodyPr/>
          <a:lstStyle/>
          <a:p>
            <a:pPr eaLnBrk="1" hangingPunct="1">
              <a:lnSpc>
                <a:spcPct val="90000"/>
              </a:lnSpc>
            </a:pPr>
            <a:r>
              <a:rPr lang="zh-CN" altLang="en-US" sz="4400" dirty="0">
                <a:latin typeface="Comic Sans MS" panose="030F0702030302020204" pitchFamily="66" charset="0"/>
              </a:rPr>
              <a:t>第三章  关系数据库标准语言</a:t>
            </a:r>
            <a:r>
              <a:rPr lang="en-US" altLang="zh-CN" sz="4400" dirty="0">
                <a:latin typeface="Comic Sans MS" panose="030F0702030302020204" pitchFamily="66" charset="0"/>
              </a:rPr>
              <a:t>SQL</a:t>
            </a:r>
          </a:p>
          <a:p>
            <a:pPr eaLnBrk="1" hangingPunct="1">
              <a:lnSpc>
                <a:spcPct val="90000"/>
              </a:lnSpc>
            </a:pPr>
            <a:r>
              <a:rPr lang="en-US" altLang="zh-CN" sz="4400" dirty="0">
                <a:latin typeface="Comic Sans MS" panose="030F0702030302020204" pitchFamily="66" charset="0"/>
              </a:rPr>
              <a:t>2023</a:t>
            </a:r>
            <a:r>
              <a:rPr lang="zh-CN" altLang="en-US" sz="4400" dirty="0">
                <a:latin typeface="Comic Sans MS" panose="030F0702030302020204" pitchFamily="66" charset="0"/>
              </a:rPr>
              <a:t>年</a:t>
            </a:r>
            <a:r>
              <a:rPr lang="en-US" altLang="zh-CN" sz="4400" dirty="0">
                <a:latin typeface="Comic Sans MS" panose="030F0702030302020204" pitchFamily="66" charset="0"/>
              </a:rPr>
              <a:t>10</a:t>
            </a:r>
            <a:r>
              <a:rPr lang="zh-CN" altLang="en-US" sz="4400" dirty="0">
                <a:latin typeface="Comic Sans MS" panose="030F0702030302020204" pitchFamily="66" charset="0"/>
              </a:rPr>
              <a:t>月</a:t>
            </a:r>
            <a:r>
              <a:rPr lang="en-US" altLang="zh-CN" sz="4400" dirty="0">
                <a:latin typeface="Comic Sans MS" panose="030F0702030302020204" pitchFamily="66" charset="0"/>
              </a:rPr>
              <a:t>9</a:t>
            </a:r>
            <a:r>
              <a:rPr lang="zh-CN" altLang="en-US" sz="4400" dirty="0">
                <a:latin typeface="Comic Sans MS" panose="030F0702030302020204" pitchFamily="66" charset="0"/>
              </a:rPr>
              <a:t>日</a:t>
            </a:r>
            <a:endParaRPr lang="en-US" altLang="zh-CN" sz="4400" dirty="0">
              <a:latin typeface="Comic Sans MS" panose="030F0702030302020204" pitchFamily="66" charset="0"/>
            </a:endParaRPr>
          </a:p>
          <a:p>
            <a:pPr eaLnBrk="1" hangingPunct="1">
              <a:lnSpc>
                <a:spcPct val="90000"/>
              </a:lnSpc>
            </a:pPr>
            <a:r>
              <a:rPr lang="zh-CN" altLang="en-US" sz="4400" dirty="0">
                <a:latin typeface="Comic Sans MS" panose="030F0702030302020204" pitchFamily="66" charset="0"/>
              </a:rPr>
              <a:t>（第</a:t>
            </a:r>
            <a:r>
              <a:rPr lang="en-US" altLang="zh-CN" sz="4400" dirty="0">
                <a:latin typeface="Comic Sans MS" panose="030F0702030302020204" pitchFamily="66" charset="0"/>
              </a:rPr>
              <a:t>4</a:t>
            </a:r>
            <a:r>
              <a:rPr lang="zh-CN" altLang="en-US" sz="4400" dirty="0">
                <a:latin typeface="Comic Sans MS" panose="030F0702030302020204" pitchFamily="66" charset="0"/>
              </a:rPr>
              <a:t>周）</a:t>
            </a:r>
            <a:endParaRPr lang="en-US" altLang="zh-CN" sz="4400" dirty="0">
              <a:latin typeface="Comic Sans MS" panose="030F0702030302020204" pitchFamily="66" charset="0"/>
            </a:endParaRPr>
          </a:p>
        </p:txBody>
      </p:sp>
      <p:grpSp>
        <p:nvGrpSpPr>
          <p:cNvPr id="9" name="组合 8">
            <a:extLst>
              <a:ext uri="{FF2B5EF4-FFF2-40B4-BE49-F238E27FC236}">
                <a16:creationId xmlns:a16="http://schemas.microsoft.com/office/drawing/2014/main" id="{CB4AE6CB-D2B6-BDFF-CBDA-30A62D4809D4}"/>
              </a:ext>
            </a:extLst>
          </p:cNvPr>
          <p:cNvGrpSpPr/>
          <p:nvPr/>
        </p:nvGrpSpPr>
        <p:grpSpPr>
          <a:xfrm>
            <a:off x="1187696" y="395425"/>
            <a:ext cx="870120" cy="804240"/>
            <a:chOff x="1187696" y="395425"/>
            <a:chExt cx="870120" cy="80424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110FFEC-4A1F-81E6-9F9F-6B2154DE6039}"/>
                    </a:ext>
                  </a:extLst>
                </p14:cNvPr>
                <p14:cNvContentPartPr/>
                <p14:nvPr/>
              </p14:nvContentPartPr>
              <p14:xfrm>
                <a:off x="1187696" y="395425"/>
                <a:ext cx="350280" cy="804240"/>
              </p14:xfrm>
            </p:contentPart>
          </mc:Choice>
          <mc:Fallback xmlns="">
            <p:pic>
              <p:nvPicPr>
                <p:cNvPr id="2" name="墨迹 1">
                  <a:extLst>
                    <a:ext uri="{FF2B5EF4-FFF2-40B4-BE49-F238E27FC236}">
                      <a16:creationId xmlns:a16="http://schemas.microsoft.com/office/drawing/2014/main" id="{C110FFEC-4A1F-81E6-9F9F-6B2154DE6039}"/>
                    </a:ext>
                  </a:extLst>
                </p:cNvPr>
                <p:cNvPicPr/>
                <p:nvPr/>
              </p:nvPicPr>
              <p:blipFill>
                <a:blip r:embed="rId3"/>
                <a:stretch>
                  <a:fillRect/>
                </a:stretch>
              </p:blipFill>
              <p:spPr>
                <a:xfrm>
                  <a:off x="1151696" y="359785"/>
                  <a:ext cx="421920" cy="87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170A75B3-55DA-5EF2-3D69-DC00D10100D8}"/>
                    </a:ext>
                  </a:extLst>
                </p14:cNvPr>
                <p14:cNvContentPartPr/>
                <p14:nvPr/>
              </p14:nvContentPartPr>
              <p14:xfrm>
                <a:off x="1657136" y="565345"/>
                <a:ext cx="400680" cy="472320"/>
              </p14:xfrm>
            </p:contentPart>
          </mc:Choice>
          <mc:Fallback xmlns="">
            <p:pic>
              <p:nvPicPr>
                <p:cNvPr id="3" name="墨迹 2">
                  <a:extLst>
                    <a:ext uri="{FF2B5EF4-FFF2-40B4-BE49-F238E27FC236}">
                      <a16:creationId xmlns:a16="http://schemas.microsoft.com/office/drawing/2014/main" id="{170A75B3-55DA-5EF2-3D69-DC00D10100D8}"/>
                    </a:ext>
                  </a:extLst>
                </p:cNvPr>
                <p:cNvPicPr/>
                <p:nvPr/>
              </p:nvPicPr>
              <p:blipFill>
                <a:blip r:embed="rId5"/>
                <a:stretch>
                  <a:fillRect/>
                </a:stretch>
              </p:blipFill>
              <p:spPr>
                <a:xfrm>
                  <a:off x="1621136" y="529345"/>
                  <a:ext cx="472320" cy="543960"/>
                </a:xfrm>
                <a:prstGeom prst="rect">
                  <a:avLst/>
                </a:prstGeom>
              </p:spPr>
            </p:pic>
          </mc:Fallback>
        </mc:AlternateContent>
      </p:grpSp>
      <p:grpSp>
        <p:nvGrpSpPr>
          <p:cNvPr id="8" name="组合 7">
            <a:extLst>
              <a:ext uri="{FF2B5EF4-FFF2-40B4-BE49-F238E27FC236}">
                <a16:creationId xmlns:a16="http://schemas.microsoft.com/office/drawing/2014/main" id="{A8DB3C24-657A-A7AC-BE99-B2E06F5E4E93}"/>
              </a:ext>
            </a:extLst>
          </p:cNvPr>
          <p:cNvGrpSpPr/>
          <p:nvPr/>
        </p:nvGrpSpPr>
        <p:grpSpPr>
          <a:xfrm>
            <a:off x="2531216" y="235225"/>
            <a:ext cx="730800" cy="1066320"/>
            <a:chOff x="2531216" y="235225"/>
            <a:chExt cx="730800" cy="106632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8B27A016-6EAB-E528-034A-820C77085F9D}"/>
                    </a:ext>
                  </a:extLst>
                </p14:cNvPr>
                <p14:cNvContentPartPr/>
                <p14:nvPr/>
              </p14:nvContentPartPr>
              <p14:xfrm>
                <a:off x="2531216" y="244585"/>
                <a:ext cx="80280" cy="350280"/>
              </p14:xfrm>
            </p:contentPart>
          </mc:Choice>
          <mc:Fallback xmlns="">
            <p:pic>
              <p:nvPicPr>
                <p:cNvPr id="4" name="墨迹 3">
                  <a:extLst>
                    <a:ext uri="{FF2B5EF4-FFF2-40B4-BE49-F238E27FC236}">
                      <a16:creationId xmlns:a16="http://schemas.microsoft.com/office/drawing/2014/main" id="{8B27A016-6EAB-E528-034A-820C77085F9D}"/>
                    </a:ext>
                  </a:extLst>
                </p:cNvPr>
                <p:cNvPicPr/>
                <p:nvPr/>
              </p:nvPicPr>
              <p:blipFill>
                <a:blip r:embed="rId7"/>
                <a:stretch>
                  <a:fillRect/>
                </a:stretch>
              </p:blipFill>
              <p:spPr>
                <a:xfrm>
                  <a:off x="2495576" y="208945"/>
                  <a:ext cx="151920" cy="42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1B10EC0-37D9-642C-33BA-2D87472D0248}"/>
                    </a:ext>
                  </a:extLst>
                </p14:cNvPr>
                <p14:cNvContentPartPr/>
                <p14:nvPr/>
              </p14:nvContentPartPr>
              <p14:xfrm>
                <a:off x="2940536" y="235225"/>
                <a:ext cx="178920" cy="169920"/>
              </p14:xfrm>
            </p:contentPart>
          </mc:Choice>
          <mc:Fallback xmlns="">
            <p:pic>
              <p:nvPicPr>
                <p:cNvPr id="5" name="墨迹 4">
                  <a:extLst>
                    <a:ext uri="{FF2B5EF4-FFF2-40B4-BE49-F238E27FC236}">
                      <a16:creationId xmlns:a16="http://schemas.microsoft.com/office/drawing/2014/main" id="{B1B10EC0-37D9-642C-33BA-2D87472D0248}"/>
                    </a:ext>
                  </a:extLst>
                </p:cNvPr>
                <p:cNvPicPr/>
                <p:nvPr/>
              </p:nvPicPr>
              <p:blipFill>
                <a:blip r:embed="rId9"/>
                <a:stretch>
                  <a:fillRect/>
                </a:stretch>
              </p:blipFill>
              <p:spPr>
                <a:xfrm>
                  <a:off x="2904896" y="199585"/>
                  <a:ext cx="25056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9575C63B-A062-A8AC-7B17-2EEC7624FC53}"/>
                    </a:ext>
                  </a:extLst>
                </p14:cNvPr>
                <p14:cNvContentPartPr/>
                <p14:nvPr/>
              </p14:nvContentPartPr>
              <p14:xfrm>
                <a:off x="2658296" y="629425"/>
                <a:ext cx="603720" cy="672120"/>
              </p14:xfrm>
            </p:contentPart>
          </mc:Choice>
          <mc:Fallback xmlns="">
            <p:pic>
              <p:nvPicPr>
                <p:cNvPr id="6" name="墨迹 5">
                  <a:extLst>
                    <a:ext uri="{FF2B5EF4-FFF2-40B4-BE49-F238E27FC236}">
                      <a16:creationId xmlns:a16="http://schemas.microsoft.com/office/drawing/2014/main" id="{9575C63B-A062-A8AC-7B17-2EEC7624FC53}"/>
                    </a:ext>
                  </a:extLst>
                </p:cNvPr>
                <p:cNvPicPr/>
                <p:nvPr/>
              </p:nvPicPr>
              <p:blipFill>
                <a:blip r:embed="rId11"/>
                <a:stretch>
                  <a:fillRect/>
                </a:stretch>
              </p:blipFill>
              <p:spPr>
                <a:xfrm>
                  <a:off x="2622296" y="593425"/>
                  <a:ext cx="675360" cy="74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D604407-ADC7-E874-4C87-348F8DF5B386}"/>
                    </a:ext>
                  </a:extLst>
                </p14:cNvPr>
                <p14:cNvContentPartPr/>
                <p14:nvPr/>
              </p14:nvContentPartPr>
              <p14:xfrm>
                <a:off x="2799416" y="669025"/>
                <a:ext cx="57960" cy="444240"/>
              </p14:xfrm>
            </p:contentPart>
          </mc:Choice>
          <mc:Fallback xmlns="">
            <p:pic>
              <p:nvPicPr>
                <p:cNvPr id="7" name="墨迹 6">
                  <a:extLst>
                    <a:ext uri="{FF2B5EF4-FFF2-40B4-BE49-F238E27FC236}">
                      <a16:creationId xmlns:a16="http://schemas.microsoft.com/office/drawing/2014/main" id="{5D604407-ADC7-E874-4C87-348F8DF5B386}"/>
                    </a:ext>
                  </a:extLst>
                </p:cNvPr>
                <p:cNvPicPr/>
                <p:nvPr/>
              </p:nvPicPr>
              <p:blipFill>
                <a:blip r:embed="rId13"/>
                <a:stretch>
                  <a:fillRect/>
                </a:stretch>
              </p:blipFill>
              <p:spPr>
                <a:xfrm>
                  <a:off x="2763416" y="633385"/>
                  <a:ext cx="129600" cy="515880"/>
                </a:xfrm>
                <a:prstGeom prst="rect">
                  <a:avLst/>
                </a:prstGeom>
              </p:spPr>
            </p:pic>
          </mc:Fallback>
        </mc:AlternateContent>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72234037-44B9-43F8-A442-4DD02628B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B44D7E-EE05-4698-B7E7-1AE2D99ED906}" type="slidenum">
              <a:rPr lang="en-US" altLang="zh-CN"/>
              <a:pPr eaLnBrk="1" hangingPunct="1"/>
              <a:t>10</a:t>
            </a:fld>
            <a:endParaRPr lang="en-US" altLang="zh-CN"/>
          </a:p>
        </p:txBody>
      </p:sp>
      <p:sp>
        <p:nvSpPr>
          <p:cNvPr id="11267" name="Rectangle 2">
            <a:extLst>
              <a:ext uri="{FF2B5EF4-FFF2-40B4-BE49-F238E27FC236}">
                <a16:creationId xmlns:a16="http://schemas.microsoft.com/office/drawing/2014/main" id="{EF132BED-9E51-4AE9-9F4C-33C0C7DCA413}"/>
              </a:ext>
            </a:extLst>
          </p:cNvPr>
          <p:cNvSpPr>
            <a:spLocks noGrp="1" noChangeArrowheads="1"/>
          </p:cNvSpPr>
          <p:nvPr>
            <p:ph type="title"/>
          </p:nvPr>
        </p:nvSpPr>
        <p:spPr/>
        <p:txBody>
          <a:bodyPr/>
          <a:lstStyle/>
          <a:p>
            <a:pPr eaLnBrk="1" hangingPunct="1"/>
            <a:r>
              <a:rPr lang="en-US" altLang="zh-CN"/>
              <a:t>3. </a:t>
            </a:r>
            <a:r>
              <a:rPr lang="zh-CN" altLang="en-US" b="1"/>
              <a:t>面向集合的操作方式</a:t>
            </a:r>
          </a:p>
        </p:txBody>
      </p:sp>
      <p:sp>
        <p:nvSpPr>
          <p:cNvPr id="11268" name="Rectangle 3">
            <a:extLst>
              <a:ext uri="{FF2B5EF4-FFF2-40B4-BE49-F238E27FC236}">
                <a16:creationId xmlns:a16="http://schemas.microsoft.com/office/drawing/2014/main" id="{886EA29C-57E1-4A4B-9AEB-B7E871FB12C9}"/>
              </a:ext>
            </a:extLst>
          </p:cNvPr>
          <p:cNvSpPr>
            <a:spLocks noGrp="1" noChangeArrowheads="1"/>
          </p:cNvSpPr>
          <p:nvPr>
            <p:ph type="body" idx="1"/>
          </p:nvPr>
        </p:nvSpPr>
        <p:spPr>
          <a:xfrm>
            <a:off x="381000" y="1447800"/>
            <a:ext cx="8534400" cy="4267200"/>
          </a:xfrm>
        </p:spPr>
        <p:txBody>
          <a:bodyPr/>
          <a:lstStyle/>
          <a:p>
            <a:pPr marL="609600" indent="-609600" eaLnBrk="1" hangingPunct="1"/>
            <a:r>
              <a:rPr lang="zh-CN" altLang="en-US" sz="4000"/>
              <a:t>非关系数据模型采用面向记录的操作方式，操作对象是一条记录</a:t>
            </a:r>
          </a:p>
          <a:p>
            <a:pPr marL="609600" indent="-609600" eaLnBrk="1" hangingPunct="1"/>
            <a:r>
              <a:rPr lang="en-US" altLang="zh-CN" sz="4000">
                <a:solidFill>
                  <a:srgbClr val="3333CC"/>
                </a:solidFill>
              </a:rPr>
              <a:t>SQL</a:t>
            </a:r>
            <a:r>
              <a:rPr lang="zh-CN" altLang="en-US" sz="4000">
                <a:solidFill>
                  <a:srgbClr val="3333CC"/>
                </a:solidFill>
              </a:rPr>
              <a:t>采用集合操作方式</a:t>
            </a:r>
          </a:p>
          <a:p>
            <a:pPr marL="990600" lvl="1" indent="-533400" eaLnBrk="1" hangingPunct="1">
              <a:buFontTx/>
              <a:buAutoNum type="circleNumDbPlain"/>
            </a:pPr>
            <a:r>
              <a:rPr lang="zh-CN" altLang="en-US" sz="3600"/>
              <a:t>操作对象、查找结果是元组的集合</a:t>
            </a:r>
          </a:p>
          <a:p>
            <a:pPr marL="990600" lvl="1" indent="-533400" eaLnBrk="1" hangingPunct="1">
              <a:buFontTx/>
              <a:buAutoNum type="circleNumDbPlain"/>
            </a:pPr>
            <a:r>
              <a:rPr lang="zh-CN" altLang="en-US" sz="3600"/>
              <a:t>一次插入、删除、更新操作的对象可以是元组的集合</a:t>
            </a:r>
          </a:p>
          <a:p>
            <a:pPr marL="609600" indent="-609600" eaLnBrk="1" hangingPunct="1"/>
            <a:endParaRPr lang="en-US" altLang="zh-CN"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C3ACF3B8-E0E9-419E-9CE6-23D28AAF3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B110B7-DF52-4F7A-9868-A5625CF439F6}" type="slidenum">
              <a:rPr lang="en-US" altLang="zh-CN"/>
              <a:pPr eaLnBrk="1" hangingPunct="1"/>
              <a:t>100</a:t>
            </a:fld>
            <a:endParaRPr lang="en-US" altLang="zh-CN"/>
          </a:p>
        </p:txBody>
      </p:sp>
      <p:sp>
        <p:nvSpPr>
          <p:cNvPr id="103427" name="Rectangle 2">
            <a:extLst>
              <a:ext uri="{FF2B5EF4-FFF2-40B4-BE49-F238E27FC236}">
                <a16:creationId xmlns:a16="http://schemas.microsoft.com/office/drawing/2014/main" id="{6CF072DE-6CF1-437E-9C74-2878568AA4D9}"/>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03428" name="Rectangle 3">
            <a:extLst>
              <a:ext uri="{FF2B5EF4-FFF2-40B4-BE49-F238E27FC236}">
                <a16:creationId xmlns:a16="http://schemas.microsoft.com/office/drawing/2014/main" id="{2002C108-33BF-4AA2-9016-F406B147AE5F}"/>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solidFill>
                  <a:srgbClr val="3333CC"/>
                </a:solidFill>
              </a:rPr>
              <a:t>3.4.2 </a:t>
            </a:r>
            <a:r>
              <a:rPr lang="zh-CN" altLang="en-US" sz="4000">
                <a:solidFill>
                  <a:srgbClr val="3333CC"/>
                </a:solidFill>
              </a:rPr>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9D59DB0D-09AC-47C8-9802-15248F242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8DA06F-182F-4A56-B795-0BB25E32877A}" type="slidenum">
              <a:rPr lang="en-US" altLang="zh-CN"/>
              <a:pPr eaLnBrk="1" hangingPunct="1"/>
              <a:t>101</a:t>
            </a:fld>
            <a:endParaRPr lang="en-US" altLang="zh-CN"/>
          </a:p>
        </p:txBody>
      </p:sp>
      <p:sp>
        <p:nvSpPr>
          <p:cNvPr id="104451" name="Rectangle 2">
            <a:extLst>
              <a:ext uri="{FF2B5EF4-FFF2-40B4-BE49-F238E27FC236}">
                <a16:creationId xmlns:a16="http://schemas.microsoft.com/office/drawing/2014/main" id="{FFEBB8C0-BC63-4128-93C4-2E6C78F6DC84}"/>
              </a:ext>
            </a:extLst>
          </p:cNvPr>
          <p:cNvSpPr>
            <a:spLocks noGrp="1" noChangeArrowheads="1"/>
          </p:cNvSpPr>
          <p:nvPr>
            <p:ph type="title"/>
          </p:nvPr>
        </p:nvSpPr>
        <p:spPr/>
        <p:txBody>
          <a:bodyPr/>
          <a:lstStyle/>
          <a:p>
            <a:pPr eaLnBrk="1" hangingPunct="1"/>
            <a:r>
              <a:rPr lang="en-US" altLang="zh-CN"/>
              <a:t>3.4.2 </a:t>
            </a:r>
            <a:r>
              <a:rPr lang="zh-CN" altLang="en-US" b="1"/>
              <a:t>连接查询</a:t>
            </a:r>
          </a:p>
        </p:txBody>
      </p:sp>
      <p:sp>
        <p:nvSpPr>
          <p:cNvPr id="105475" name="Rectangle 3">
            <a:extLst>
              <a:ext uri="{FF2B5EF4-FFF2-40B4-BE49-F238E27FC236}">
                <a16:creationId xmlns:a16="http://schemas.microsoft.com/office/drawing/2014/main" id="{975475D6-AB09-4EFF-95C2-AED9F80DE3FC}"/>
              </a:ext>
            </a:extLst>
          </p:cNvPr>
          <p:cNvSpPr>
            <a:spLocks noGrp="1" noChangeArrowheads="1"/>
          </p:cNvSpPr>
          <p:nvPr>
            <p:ph type="body" idx="1"/>
          </p:nvPr>
        </p:nvSpPr>
        <p:spPr>
          <a:xfrm>
            <a:off x="304800" y="1371600"/>
            <a:ext cx="8763000" cy="4800600"/>
          </a:xfrm>
        </p:spPr>
        <p:txBody>
          <a:bodyPr/>
          <a:lstStyle/>
          <a:p>
            <a:pPr marL="609600" indent="-609600" eaLnBrk="1" hangingPunct="1">
              <a:buFontTx/>
              <a:buNone/>
            </a:pPr>
            <a:r>
              <a:rPr lang="zh-CN" altLang="en-US" sz="3600">
                <a:solidFill>
                  <a:srgbClr val="3333CC"/>
                </a:solidFill>
              </a:rPr>
              <a:t>连接查询：同时涉及多个表的查询</a:t>
            </a:r>
          </a:p>
          <a:p>
            <a:pPr marL="609600" indent="-609600" eaLnBrk="1" hangingPunct="1">
              <a:buFontTx/>
              <a:buNone/>
            </a:pPr>
            <a:r>
              <a:rPr lang="zh-CN" altLang="en-US" sz="3600"/>
              <a:t>连接条件或连接谓词：连接两个表的条件</a:t>
            </a:r>
          </a:p>
          <a:p>
            <a:pPr marL="609600" indent="-609600" eaLnBrk="1" hangingPunct="1">
              <a:buFontTx/>
              <a:buNone/>
            </a:pPr>
            <a:r>
              <a:rPr lang="zh-CN" altLang="en-US" sz="3600"/>
              <a:t>一般格式</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&lt;</a:t>
            </a:r>
            <a:r>
              <a:rPr lang="zh-CN" altLang="en-US" sz="3200"/>
              <a:t>比较运算符</a:t>
            </a:r>
            <a:r>
              <a:rPr lang="en-US" altLang="zh-CN" sz="3200"/>
              <a:t>&gt; [&lt;</a:t>
            </a:r>
            <a:r>
              <a:rPr lang="zh-CN" altLang="en-US" sz="3200"/>
              <a:t>表名</a:t>
            </a:r>
            <a:r>
              <a:rPr lang="en-US" altLang="zh-CN" sz="3200"/>
              <a:t>2&gt;</a:t>
            </a:r>
            <a:r>
              <a:rPr lang="en-US" altLang="zh-CN" sz="4000">
                <a:solidFill>
                  <a:schemeClr val="accent2"/>
                </a:solidFill>
              </a:rPr>
              <a:t>.</a:t>
            </a:r>
            <a:r>
              <a:rPr lang="en-US" altLang="zh-CN" sz="3200"/>
              <a:t>]&lt;</a:t>
            </a:r>
            <a:r>
              <a:rPr lang="zh-CN" altLang="en-US" sz="3200"/>
              <a:t>列名</a:t>
            </a:r>
            <a:r>
              <a:rPr lang="en-US" altLang="zh-CN" sz="3200"/>
              <a:t>2&gt;</a:t>
            </a:r>
          </a:p>
          <a:p>
            <a:pPr marL="990600" lvl="1" indent="-533400" eaLnBrk="1" hangingPunct="1">
              <a:buFontTx/>
              <a:buAutoNum type="circleNumDbPlain"/>
            </a:pPr>
            <a:r>
              <a:rPr lang="en-US" altLang="zh-CN" sz="3200"/>
              <a:t>[&lt;</a:t>
            </a:r>
            <a:r>
              <a:rPr lang="zh-CN" altLang="en-US" sz="3200"/>
              <a:t>表名</a:t>
            </a:r>
            <a:r>
              <a:rPr lang="en-US" altLang="zh-CN" sz="3200"/>
              <a:t>1&gt;</a:t>
            </a:r>
            <a:r>
              <a:rPr lang="en-US" altLang="zh-CN" sz="4000">
                <a:solidFill>
                  <a:schemeClr val="accent2"/>
                </a:solidFill>
              </a:rPr>
              <a:t>.</a:t>
            </a:r>
            <a:r>
              <a:rPr lang="en-US" altLang="zh-CN" sz="3200"/>
              <a:t>]&lt;</a:t>
            </a:r>
            <a:r>
              <a:rPr lang="zh-CN" altLang="en-US" sz="3200"/>
              <a:t>列名</a:t>
            </a:r>
            <a:r>
              <a:rPr lang="en-US" altLang="zh-CN" sz="3200"/>
              <a:t>1&gt; BETWEEN [&lt;</a:t>
            </a:r>
            <a:r>
              <a:rPr lang="zh-CN" altLang="en-US" sz="3200"/>
              <a:t>表名</a:t>
            </a:r>
            <a:r>
              <a:rPr lang="en-US" altLang="zh-CN" sz="3200"/>
              <a:t>2&gt;</a:t>
            </a:r>
            <a:r>
              <a:rPr lang="en-US" altLang="zh-CN" sz="4000">
                <a:solidFill>
                  <a:schemeClr val="accent2"/>
                </a:solidFill>
              </a:rPr>
              <a:t>.</a:t>
            </a:r>
            <a:r>
              <a:rPr lang="en-US" altLang="zh-CN" sz="3200"/>
              <a:t>]</a:t>
            </a:r>
            <a:br>
              <a:rPr lang="en-US" altLang="zh-CN" sz="3200"/>
            </a:br>
            <a:r>
              <a:rPr lang="en-US" altLang="zh-CN" sz="3200"/>
              <a:t>&lt;</a:t>
            </a:r>
            <a:r>
              <a:rPr lang="zh-CN" altLang="en-US" sz="3200"/>
              <a:t>列名</a:t>
            </a:r>
            <a:r>
              <a:rPr lang="en-US" altLang="zh-CN" sz="3200"/>
              <a:t>2&gt; AND [&lt;</a:t>
            </a:r>
            <a:r>
              <a:rPr lang="zh-CN" altLang="en-US" sz="3200"/>
              <a:t>表名</a:t>
            </a:r>
            <a:r>
              <a:rPr lang="en-US" altLang="zh-CN" sz="3200"/>
              <a:t>3&gt;</a:t>
            </a:r>
            <a:r>
              <a:rPr lang="en-US" altLang="zh-CN" sz="4000">
                <a:solidFill>
                  <a:schemeClr val="accent2"/>
                </a:solidFill>
              </a:rPr>
              <a:t>.</a:t>
            </a:r>
            <a:r>
              <a:rPr lang="en-US" altLang="zh-CN" sz="3200"/>
              <a:t>]&lt;</a:t>
            </a:r>
            <a:r>
              <a:rPr lang="zh-CN" altLang="en-US" sz="3200"/>
              <a:t>列名</a:t>
            </a:r>
            <a:r>
              <a:rPr lang="en-US" altLang="zh-CN" sz="3200"/>
              <a:t>3&gt;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67971FB-523A-4AAA-AD73-FD1C5A17B15B}"/>
              </a:ext>
            </a:extLst>
          </p:cNvPr>
          <p:cNvSpPr>
            <a:spLocks noGrp="1"/>
          </p:cNvSpPr>
          <p:nvPr>
            <p:ph type="title"/>
          </p:nvPr>
        </p:nvSpPr>
        <p:spPr/>
        <p:txBody>
          <a:bodyPr/>
          <a:lstStyle/>
          <a:p>
            <a:r>
              <a:rPr lang="zh-CN" altLang="en-US"/>
              <a:t>连接查询的种类</a:t>
            </a:r>
          </a:p>
        </p:txBody>
      </p:sp>
      <p:sp>
        <p:nvSpPr>
          <p:cNvPr id="105475" name="内容占位符 2">
            <a:extLst>
              <a:ext uri="{FF2B5EF4-FFF2-40B4-BE49-F238E27FC236}">
                <a16:creationId xmlns:a16="http://schemas.microsoft.com/office/drawing/2014/main" id="{49C94006-F4DC-4C22-ADC2-42FBD89C5200}"/>
              </a:ext>
            </a:extLst>
          </p:cNvPr>
          <p:cNvSpPr>
            <a:spLocks noGrp="1"/>
          </p:cNvSpPr>
          <p:nvPr>
            <p:ph idx="1"/>
          </p:nvPr>
        </p:nvSpPr>
        <p:spPr/>
        <p:txBody>
          <a:bodyPr/>
          <a:lstStyle/>
          <a:p>
            <a:pPr>
              <a:buFontTx/>
              <a:buNone/>
            </a:pPr>
            <a:r>
              <a:rPr lang="zh-CN" altLang="en-US" sz="3600"/>
              <a:t>一、等值与非等值连接查询</a:t>
            </a:r>
            <a:endParaRPr lang="en-US" altLang="zh-CN" sz="3600"/>
          </a:p>
          <a:p>
            <a:pPr>
              <a:buFontTx/>
              <a:buNone/>
            </a:pPr>
            <a:r>
              <a:rPr lang="zh-CN" altLang="en-US" sz="3600"/>
              <a:t>二、自身连接</a:t>
            </a:r>
          </a:p>
          <a:p>
            <a:pPr>
              <a:buFontTx/>
              <a:buNone/>
            </a:pPr>
            <a:r>
              <a:rPr lang="zh-CN" altLang="en-US" sz="3600"/>
              <a:t>三、外连接</a:t>
            </a:r>
          </a:p>
          <a:p>
            <a:pPr>
              <a:buFontTx/>
              <a:buNone/>
            </a:pPr>
            <a:r>
              <a:rPr lang="zh-CN" altLang="en-US" sz="3600"/>
              <a:t>四、多表连接</a:t>
            </a:r>
          </a:p>
        </p:txBody>
      </p:sp>
      <p:sp>
        <p:nvSpPr>
          <p:cNvPr id="105476" name="灯片编号占位符 3">
            <a:extLst>
              <a:ext uri="{FF2B5EF4-FFF2-40B4-BE49-F238E27FC236}">
                <a16:creationId xmlns:a16="http://schemas.microsoft.com/office/drawing/2014/main" id="{492A3D32-24D0-44E3-92DD-0F1AB1576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29F852-9B21-462C-85D7-88B55D59C3C2}" type="slidenum">
              <a:rPr lang="en-US" altLang="zh-CN"/>
              <a:pPr eaLnBrk="1" hangingPunct="1"/>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F3C5215D-7FAA-438C-9E52-86E50B0CB3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BDB8AD-94D1-422E-95C9-04BECAB90BB8}" type="slidenum">
              <a:rPr lang="en-US" altLang="zh-CN"/>
              <a:pPr eaLnBrk="1" hangingPunct="1"/>
              <a:t>103</a:t>
            </a:fld>
            <a:endParaRPr lang="en-US" altLang="zh-CN"/>
          </a:p>
        </p:txBody>
      </p:sp>
      <p:sp>
        <p:nvSpPr>
          <p:cNvPr id="106499" name="Rectangle 2">
            <a:extLst>
              <a:ext uri="{FF2B5EF4-FFF2-40B4-BE49-F238E27FC236}">
                <a16:creationId xmlns:a16="http://schemas.microsoft.com/office/drawing/2014/main" id="{38A0A71D-8EE9-4332-8277-6E96E880CFB2}"/>
              </a:ext>
            </a:extLst>
          </p:cNvPr>
          <p:cNvSpPr>
            <a:spLocks noGrp="1" noChangeArrowheads="1"/>
          </p:cNvSpPr>
          <p:nvPr>
            <p:ph type="title"/>
          </p:nvPr>
        </p:nvSpPr>
        <p:spPr>
          <a:xfrm>
            <a:off x="457200" y="76200"/>
            <a:ext cx="8229600" cy="1143000"/>
          </a:xfrm>
        </p:spPr>
        <p:txBody>
          <a:bodyPr/>
          <a:lstStyle/>
          <a:p>
            <a:pPr eaLnBrk="1" hangingPunct="1"/>
            <a:r>
              <a:rPr lang="zh-CN" altLang="en-US" b="1"/>
              <a:t>一、等值与非等值连接查询</a:t>
            </a:r>
          </a:p>
        </p:txBody>
      </p:sp>
      <p:sp>
        <p:nvSpPr>
          <p:cNvPr id="107523" name="Rectangle 3">
            <a:extLst>
              <a:ext uri="{FF2B5EF4-FFF2-40B4-BE49-F238E27FC236}">
                <a16:creationId xmlns:a16="http://schemas.microsoft.com/office/drawing/2014/main" id="{0FB6CB16-102C-4A4C-8A87-D7D5433EC56A}"/>
              </a:ext>
            </a:extLst>
          </p:cNvPr>
          <p:cNvSpPr>
            <a:spLocks noGrp="1" noChangeArrowheads="1"/>
          </p:cNvSpPr>
          <p:nvPr>
            <p:ph type="body" idx="1"/>
          </p:nvPr>
        </p:nvSpPr>
        <p:spPr>
          <a:xfrm>
            <a:off x="457200" y="1066800"/>
            <a:ext cx="7772400" cy="2895600"/>
          </a:xfrm>
        </p:spPr>
        <p:txBody>
          <a:bodyPr/>
          <a:lstStyle/>
          <a:p>
            <a:pPr eaLnBrk="1" hangingPunct="1"/>
            <a:r>
              <a:rPr lang="zh-CN" altLang="en-US">
                <a:solidFill>
                  <a:srgbClr val="3333CC"/>
                </a:solidFill>
              </a:rPr>
              <a:t>等值连接：连接运算符为</a:t>
            </a:r>
            <a:r>
              <a:rPr lang="en-US" altLang="zh-CN">
                <a:solidFill>
                  <a:srgbClr val="3333CC"/>
                </a:solidFill>
              </a:rPr>
              <a:t>=</a:t>
            </a:r>
          </a:p>
          <a:p>
            <a:pPr eaLnBrk="1" hangingPunct="1"/>
            <a:r>
              <a:rPr lang="zh-CN" altLang="en-US"/>
              <a:t>例</a:t>
            </a:r>
            <a:r>
              <a:rPr lang="en-US" altLang="zh-CN"/>
              <a:t>33. </a:t>
            </a:r>
            <a:r>
              <a:rPr lang="zh-CN" altLang="en-US"/>
              <a:t>查询每个学生及其选修课程的情况</a:t>
            </a:r>
          </a:p>
          <a:p>
            <a:pPr lvl="1" eaLnBrk="1" hangingPunct="1">
              <a:buFontTx/>
              <a:buNone/>
            </a:pPr>
            <a:r>
              <a:rPr lang="en-US" altLang="zh-CN"/>
              <a:t>SELECT Student.*</a:t>
            </a:r>
            <a:r>
              <a:rPr lang="zh-CN" altLang="en-US">
                <a:latin typeface="Times New Roman" panose="02020603050405020304" pitchFamily="18" charset="0"/>
              </a:rPr>
              <a:t>，</a:t>
            </a:r>
            <a:r>
              <a:rPr lang="en-US" altLang="zh-CN"/>
              <a:t>SC.*</a:t>
            </a:r>
          </a:p>
          <a:p>
            <a:pPr lvl="1" eaLnBrk="1" hangingPunct="1">
              <a:buFontTx/>
              <a:buNone/>
            </a:pPr>
            <a:r>
              <a:rPr lang="en-US" altLang="zh-CN"/>
              <a:t>FROM Student</a:t>
            </a:r>
            <a:r>
              <a:rPr lang="en-US" altLang="zh-CN">
                <a:latin typeface="Times New Roman" panose="02020603050405020304" pitchFamily="18" charset="0"/>
              </a:rPr>
              <a:t>, </a:t>
            </a:r>
            <a:r>
              <a:rPr lang="en-US" altLang="zh-CN"/>
              <a:t>SC</a:t>
            </a:r>
          </a:p>
          <a:p>
            <a:pPr lvl="1" eaLnBrk="1" hangingPunct="1">
              <a:buFontTx/>
              <a:buNone/>
            </a:pPr>
            <a:r>
              <a:rPr lang="en-US" altLang="zh-CN"/>
              <a:t>WHERE Student.Sno = SC.Sno</a:t>
            </a:r>
            <a:r>
              <a:rPr lang="en-US" altLang="zh-CN">
                <a:latin typeface="Times New Roman" panose="02020603050405020304" pitchFamily="18" charset="0"/>
              </a:rPr>
              <a:t>;</a:t>
            </a:r>
          </a:p>
        </p:txBody>
      </p:sp>
      <p:pic>
        <p:nvPicPr>
          <p:cNvPr id="107525" name="Picture 5">
            <a:extLst>
              <a:ext uri="{FF2B5EF4-FFF2-40B4-BE49-F238E27FC236}">
                <a16:creationId xmlns:a16="http://schemas.microsoft.com/office/drawing/2014/main" id="{05139C6A-0BCB-4210-88C2-F2F0DC34C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0"/>
            <a:ext cx="76200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76663714-D458-4F53-9916-BB860B14F8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3F57B-33CE-4F32-A896-71F0DA827A9A}" type="slidenum">
              <a:rPr lang="en-US" altLang="zh-CN"/>
              <a:pPr eaLnBrk="1" hangingPunct="1"/>
              <a:t>104</a:t>
            </a:fld>
            <a:endParaRPr lang="en-US" altLang="zh-CN"/>
          </a:p>
        </p:txBody>
      </p:sp>
      <p:sp>
        <p:nvSpPr>
          <p:cNvPr id="107523" name="Rectangle 3">
            <a:extLst>
              <a:ext uri="{FF2B5EF4-FFF2-40B4-BE49-F238E27FC236}">
                <a16:creationId xmlns:a16="http://schemas.microsoft.com/office/drawing/2014/main" id="{2BCD4906-8CAE-4FD8-99BB-64A8FABAA318}"/>
              </a:ext>
            </a:extLst>
          </p:cNvPr>
          <p:cNvSpPr>
            <a:spLocks noGrp="1" noChangeArrowheads="1"/>
          </p:cNvSpPr>
          <p:nvPr>
            <p:ph type="body" idx="1"/>
          </p:nvPr>
        </p:nvSpPr>
        <p:spPr>
          <a:xfrm>
            <a:off x="381000" y="1143000"/>
            <a:ext cx="8458200" cy="3505200"/>
          </a:xfrm>
        </p:spPr>
        <p:txBody>
          <a:bodyPr/>
          <a:lstStyle/>
          <a:p>
            <a:pPr eaLnBrk="1" hangingPunct="1"/>
            <a:r>
              <a:rPr lang="zh-CN" altLang="en-US" sz="3600"/>
              <a:t>自然连接</a:t>
            </a:r>
          </a:p>
          <a:p>
            <a:pPr eaLnBrk="1" hangingPunct="1">
              <a:buFontTx/>
              <a:buNone/>
            </a:pPr>
            <a:r>
              <a:rPr lang="zh-CN" altLang="en-US" sz="3600"/>
              <a:t>  例</a:t>
            </a:r>
            <a:r>
              <a:rPr lang="en-US" altLang="zh-CN" sz="3600"/>
              <a:t>34. </a:t>
            </a:r>
            <a:r>
              <a:rPr lang="zh-CN" altLang="en-US" sz="3600"/>
              <a:t>对</a:t>
            </a:r>
            <a:r>
              <a:rPr lang="en-US" altLang="zh-CN" sz="3600"/>
              <a:t>[</a:t>
            </a:r>
            <a:r>
              <a:rPr lang="zh-CN" altLang="en-US" sz="3600"/>
              <a:t>例</a:t>
            </a:r>
            <a:r>
              <a:rPr lang="en-US" altLang="zh-CN" sz="3600"/>
              <a:t>33]</a:t>
            </a:r>
            <a:r>
              <a:rPr lang="zh-CN" altLang="en-US" sz="3600"/>
              <a:t>用自然连接完成</a:t>
            </a:r>
          </a:p>
          <a:p>
            <a:pPr lvl="1" eaLnBrk="1" hangingPunct="1">
              <a:buFontTx/>
              <a:buNone/>
            </a:pPr>
            <a:r>
              <a:rPr lang="en-US" altLang="zh-CN" sz="3200"/>
              <a:t>SELECT Student.Sno, Sname, Ssex, Sage, Sdept, Cno, Grade</a:t>
            </a:r>
          </a:p>
          <a:p>
            <a:pPr lvl="1" eaLnBrk="1" hangingPunct="1">
              <a:buFontTx/>
              <a:buNone/>
            </a:pPr>
            <a:r>
              <a:rPr lang="en-US" altLang="zh-CN" sz="3200"/>
              <a:t>FROM Student, SC</a:t>
            </a:r>
          </a:p>
          <a:p>
            <a:pPr lvl="1" eaLnBrk="1" hangingPunct="1">
              <a:buFontTx/>
              <a:buNone/>
            </a:pPr>
            <a:r>
              <a:rPr lang="en-US" altLang="zh-CN" sz="3200"/>
              <a:t>WHERE Student.Sno = SC.Sno;</a:t>
            </a:r>
          </a:p>
          <a:p>
            <a:pPr eaLnBrk="1" hangingPunct="1">
              <a:buFontTx/>
              <a:buNone/>
            </a:pPr>
            <a:endParaRPr lang="en-US" altLang="zh-CN" sz="3600"/>
          </a:p>
        </p:txBody>
      </p:sp>
      <p:sp>
        <p:nvSpPr>
          <p:cNvPr id="2" name="文本框 1">
            <a:extLst>
              <a:ext uri="{FF2B5EF4-FFF2-40B4-BE49-F238E27FC236}">
                <a16:creationId xmlns:a16="http://schemas.microsoft.com/office/drawing/2014/main" id="{123EAA3D-7F69-18B6-18AD-1A09558CFA20}"/>
              </a:ext>
            </a:extLst>
          </p:cNvPr>
          <p:cNvSpPr txBox="1"/>
          <p:nvPr/>
        </p:nvSpPr>
        <p:spPr>
          <a:xfrm>
            <a:off x="4589675" y="3059668"/>
            <a:ext cx="2819400" cy="369332"/>
          </a:xfrm>
          <a:prstGeom prst="rect">
            <a:avLst/>
          </a:prstGeom>
          <a:noFill/>
        </p:spPr>
        <p:txBody>
          <a:bodyPr wrap="square" rtlCol="0">
            <a:spAutoFit/>
          </a:bodyPr>
          <a:lstStyle/>
          <a:p>
            <a:r>
              <a:rPr lang="zh-CN" altLang="en-US" dirty="0">
                <a:solidFill>
                  <a:srgbClr val="00B0F0"/>
                </a:solidFill>
              </a:rPr>
              <a:t>去掉了重复的</a:t>
            </a:r>
            <a:r>
              <a:rPr lang="en-US" altLang="zh-CN" dirty="0">
                <a:solidFill>
                  <a:srgbClr val="00B0F0"/>
                </a:solidFill>
              </a:rPr>
              <a:t>Sno</a:t>
            </a:r>
            <a:endParaRPr lang="zh-CN" altLang="en-US" dirty="0">
              <a:solidFill>
                <a:srgbClr val="00B0F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40A9A56D-5601-44EB-B3EE-27DA7CC865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DFCAAC-3466-4276-B459-A9563F9BFD59}" type="slidenum">
              <a:rPr lang="en-US" altLang="zh-CN"/>
              <a:pPr eaLnBrk="1" hangingPunct="1"/>
              <a:t>105</a:t>
            </a:fld>
            <a:endParaRPr lang="en-US" altLang="zh-CN"/>
          </a:p>
        </p:txBody>
      </p:sp>
      <p:sp>
        <p:nvSpPr>
          <p:cNvPr id="108547" name="Rectangle 2">
            <a:extLst>
              <a:ext uri="{FF2B5EF4-FFF2-40B4-BE49-F238E27FC236}">
                <a16:creationId xmlns:a16="http://schemas.microsoft.com/office/drawing/2014/main" id="{F79557D4-EAC9-4995-A5BD-32362A535FD3}"/>
              </a:ext>
            </a:extLst>
          </p:cNvPr>
          <p:cNvSpPr>
            <a:spLocks noGrp="1" noChangeArrowheads="1"/>
          </p:cNvSpPr>
          <p:nvPr>
            <p:ph type="title"/>
          </p:nvPr>
        </p:nvSpPr>
        <p:spPr/>
        <p:txBody>
          <a:bodyPr/>
          <a:lstStyle/>
          <a:p>
            <a:pPr eaLnBrk="1" hangingPunct="1"/>
            <a:r>
              <a:rPr lang="zh-CN" altLang="en-US" b="1"/>
              <a:t>二、自身连接</a:t>
            </a:r>
          </a:p>
        </p:txBody>
      </p:sp>
      <p:sp>
        <p:nvSpPr>
          <p:cNvPr id="108548" name="Rectangle 3">
            <a:extLst>
              <a:ext uri="{FF2B5EF4-FFF2-40B4-BE49-F238E27FC236}">
                <a16:creationId xmlns:a16="http://schemas.microsoft.com/office/drawing/2014/main" id="{6DCB98E7-29BE-45BB-8F33-31021ED849CA}"/>
              </a:ext>
            </a:extLst>
          </p:cNvPr>
          <p:cNvSpPr>
            <a:spLocks noGrp="1" noChangeArrowheads="1"/>
          </p:cNvSpPr>
          <p:nvPr>
            <p:ph type="body" idx="1"/>
          </p:nvPr>
        </p:nvSpPr>
        <p:spPr>
          <a:xfrm>
            <a:off x="304800" y="1600200"/>
            <a:ext cx="8610600" cy="3733800"/>
          </a:xfrm>
        </p:spPr>
        <p:txBody>
          <a:bodyPr/>
          <a:lstStyle/>
          <a:p>
            <a:pPr eaLnBrk="1" hangingPunct="1"/>
            <a:r>
              <a:rPr lang="zh-CN" altLang="en-US" sz="4400"/>
              <a:t>一个表与其自己进行连接</a:t>
            </a:r>
          </a:p>
          <a:p>
            <a:pPr eaLnBrk="1" hangingPunct="1"/>
            <a:r>
              <a:rPr lang="zh-CN" altLang="en-US" sz="4400"/>
              <a:t>需要给表起别名以示区别</a:t>
            </a:r>
          </a:p>
          <a:p>
            <a:pPr eaLnBrk="1" hangingPunct="1"/>
            <a:r>
              <a:rPr lang="zh-CN" altLang="en-US" sz="4400"/>
              <a:t>由于所有属性名都是同名属性，因此必须使用别名前缀</a:t>
            </a:r>
          </a:p>
          <a:p>
            <a:pPr eaLnBrk="1" hangingPunct="1"/>
            <a:endParaRPr lang="en-US" altLang="zh-CN" sz="4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1F2213DB-5315-455C-9626-A8F3116976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A87CA4-3939-4FFC-BC8F-DDE24E6A629C}" type="slidenum">
              <a:rPr lang="en-US" altLang="zh-CN"/>
              <a:pPr eaLnBrk="1" hangingPunct="1"/>
              <a:t>106</a:t>
            </a:fld>
            <a:endParaRPr lang="en-US" altLang="zh-CN"/>
          </a:p>
        </p:txBody>
      </p:sp>
      <p:sp>
        <p:nvSpPr>
          <p:cNvPr id="111619" name="Rectangle 3">
            <a:extLst>
              <a:ext uri="{FF2B5EF4-FFF2-40B4-BE49-F238E27FC236}">
                <a16:creationId xmlns:a16="http://schemas.microsoft.com/office/drawing/2014/main" id="{1FD424CE-9391-4798-9ECF-F4BE96E811E5}"/>
              </a:ext>
            </a:extLst>
          </p:cNvPr>
          <p:cNvSpPr>
            <a:spLocks noGrp="1" noChangeArrowheads="1"/>
          </p:cNvSpPr>
          <p:nvPr>
            <p:ph type="body" idx="1"/>
          </p:nvPr>
        </p:nvSpPr>
        <p:spPr>
          <a:xfrm>
            <a:off x="152400" y="838200"/>
            <a:ext cx="8763000" cy="3429000"/>
          </a:xfrm>
        </p:spPr>
        <p:txBody>
          <a:bodyPr/>
          <a:lstStyle/>
          <a:p>
            <a:pPr eaLnBrk="1" hangingPunct="1">
              <a:buFontTx/>
              <a:buNone/>
            </a:pPr>
            <a:r>
              <a:rPr lang="en-US" altLang="zh-CN" sz="4000"/>
              <a:t>  </a:t>
            </a:r>
            <a:r>
              <a:rPr lang="zh-CN" altLang="en-US" sz="4000"/>
              <a:t>例</a:t>
            </a:r>
            <a:r>
              <a:rPr lang="en-US" altLang="zh-CN" sz="4000"/>
              <a:t>35. </a:t>
            </a:r>
            <a:r>
              <a:rPr lang="zh-CN" altLang="en-US" sz="4000"/>
              <a:t>查询每一门课的间接先修课（即先修课的先修课）</a:t>
            </a:r>
          </a:p>
          <a:p>
            <a:pPr lvl="1" eaLnBrk="1" hangingPunct="1">
              <a:buFontTx/>
              <a:buNone/>
            </a:pPr>
            <a:r>
              <a:rPr lang="en-US" altLang="zh-CN" sz="3200"/>
              <a:t>SELECT FIRST.Cno, SECOND.Cpno</a:t>
            </a:r>
          </a:p>
          <a:p>
            <a:pPr lvl="1" eaLnBrk="1" hangingPunct="1">
              <a:buFontTx/>
              <a:buNone/>
            </a:pPr>
            <a:r>
              <a:rPr lang="en-US" altLang="zh-CN" sz="3200"/>
              <a:t>FROM Course FIRST, Course SECOND</a:t>
            </a:r>
          </a:p>
          <a:p>
            <a:pPr lvl="1" eaLnBrk="1" hangingPunct="1">
              <a:buFontTx/>
              <a:buNone/>
            </a:pPr>
            <a:r>
              <a:rPr lang="en-US" altLang="zh-CN" sz="3200"/>
              <a:t>WHERE FIRST.Cpno = SECOND.Cno;</a:t>
            </a:r>
          </a:p>
          <a:p>
            <a:pPr eaLnBrk="1" hangingPunct="1"/>
            <a:endParaRPr lang="en-US" altLang="zh-CN" sz="3600"/>
          </a:p>
          <a:p>
            <a:pPr eaLnBrk="1" hangingPunct="1"/>
            <a:endParaRPr lang="en-US" altLang="zh-CN" sz="3600"/>
          </a:p>
        </p:txBody>
      </p:sp>
      <p:pic>
        <p:nvPicPr>
          <p:cNvPr id="109572" name="Picture 4">
            <a:extLst>
              <a:ext uri="{FF2B5EF4-FFF2-40B4-BE49-F238E27FC236}">
                <a16:creationId xmlns:a16="http://schemas.microsoft.com/office/drawing/2014/main" id="{90DED82B-2347-433F-9341-FD97584B8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228600" y="4038600"/>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4">
            <a:extLst>
              <a:ext uri="{FF2B5EF4-FFF2-40B4-BE49-F238E27FC236}">
                <a16:creationId xmlns:a16="http://schemas.microsoft.com/office/drawing/2014/main" id="{FF8A7976-F0B5-4366-A735-7024546CC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111"/>
          <a:stretch>
            <a:fillRect/>
          </a:stretch>
        </p:blipFill>
        <p:spPr bwMode="auto">
          <a:xfrm>
            <a:off x="4522788" y="4049713"/>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肘形连接符 12">
            <a:extLst>
              <a:ext uri="{FF2B5EF4-FFF2-40B4-BE49-F238E27FC236}">
                <a16:creationId xmlns:a16="http://schemas.microsoft.com/office/drawing/2014/main" id="{74DFD03A-92E0-4A0B-A07B-E2ECEB9F9B9A}"/>
              </a:ext>
            </a:extLst>
          </p:cNvPr>
          <p:cNvCxnSpPr/>
          <p:nvPr/>
        </p:nvCxnSpPr>
        <p:spPr>
          <a:xfrm>
            <a:off x="962025" y="4727575"/>
            <a:ext cx="3962400" cy="9906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23E08E60-4539-419E-A8F8-E9F7B557BF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FDBD5B-126C-47EF-A1A8-E04B47C9FAB8}" type="slidenum">
              <a:rPr lang="en-US" altLang="zh-CN"/>
              <a:pPr eaLnBrk="1" hangingPunct="1"/>
              <a:t>107</a:t>
            </a:fld>
            <a:endParaRPr lang="en-US" altLang="zh-CN"/>
          </a:p>
        </p:txBody>
      </p:sp>
      <p:pic>
        <p:nvPicPr>
          <p:cNvPr id="110595" name="Picture 4">
            <a:extLst>
              <a:ext uri="{FF2B5EF4-FFF2-40B4-BE49-F238E27FC236}">
                <a16:creationId xmlns:a16="http://schemas.microsoft.com/office/drawing/2014/main" id="{853F6467-FF29-4DC7-9087-6D274F64E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a:extLst>
              <a:ext uri="{FF2B5EF4-FFF2-40B4-BE49-F238E27FC236}">
                <a16:creationId xmlns:a16="http://schemas.microsoft.com/office/drawing/2014/main" id="{C85FA2B3-E61E-4A5F-8086-9B7C19A1C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4114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7" name="Picture 7">
            <a:extLst>
              <a:ext uri="{FF2B5EF4-FFF2-40B4-BE49-F238E27FC236}">
                <a16:creationId xmlns:a16="http://schemas.microsoft.com/office/drawing/2014/main" id="{5F00838E-A781-4D57-BB05-F29FF7946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57200"/>
            <a:ext cx="25876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8">
            <a:extLst>
              <a:ext uri="{FF2B5EF4-FFF2-40B4-BE49-F238E27FC236}">
                <a16:creationId xmlns:a16="http://schemas.microsoft.com/office/drawing/2014/main" id="{F9122200-C2FA-4426-81F2-751360F42014}"/>
              </a:ext>
            </a:extLst>
          </p:cNvPr>
          <p:cNvSpPr>
            <a:spLocks noChangeArrowheads="1"/>
          </p:cNvSpPr>
          <p:nvPr/>
        </p:nvSpPr>
        <p:spPr bwMode="auto">
          <a:xfrm>
            <a:off x="685800" y="11430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9" name="Rectangle 10">
            <a:extLst>
              <a:ext uri="{FF2B5EF4-FFF2-40B4-BE49-F238E27FC236}">
                <a16:creationId xmlns:a16="http://schemas.microsoft.com/office/drawing/2014/main" id="{B0721F6A-F48D-4D4B-92F0-9F726936FC32}"/>
              </a:ext>
            </a:extLst>
          </p:cNvPr>
          <p:cNvSpPr>
            <a:spLocks noChangeArrowheads="1"/>
          </p:cNvSpPr>
          <p:nvPr/>
        </p:nvSpPr>
        <p:spPr bwMode="auto">
          <a:xfrm>
            <a:off x="685800" y="5321300"/>
            <a:ext cx="2667000" cy="228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D377C9EA-50F8-4728-AFDD-86DCAC042C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D80E70-6417-4D72-833F-85D97A4F0D55}" type="slidenum">
              <a:rPr lang="en-US" altLang="zh-CN"/>
              <a:pPr eaLnBrk="1" hangingPunct="1"/>
              <a:t>108</a:t>
            </a:fld>
            <a:endParaRPr lang="en-US" altLang="zh-CN"/>
          </a:p>
        </p:txBody>
      </p:sp>
      <p:sp>
        <p:nvSpPr>
          <p:cNvPr id="111619" name="Rectangle 2">
            <a:extLst>
              <a:ext uri="{FF2B5EF4-FFF2-40B4-BE49-F238E27FC236}">
                <a16:creationId xmlns:a16="http://schemas.microsoft.com/office/drawing/2014/main" id="{A293EF31-4A88-4006-93EC-AB612D6330DC}"/>
              </a:ext>
            </a:extLst>
          </p:cNvPr>
          <p:cNvSpPr>
            <a:spLocks noGrp="1" noChangeArrowheads="1"/>
          </p:cNvSpPr>
          <p:nvPr>
            <p:ph type="title"/>
          </p:nvPr>
        </p:nvSpPr>
        <p:spPr/>
        <p:txBody>
          <a:bodyPr/>
          <a:lstStyle/>
          <a:p>
            <a:pPr eaLnBrk="1" hangingPunct="1"/>
            <a:r>
              <a:rPr lang="zh-CN" altLang="en-US" b="1"/>
              <a:t>三、外连接</a:t>
            </a:r>
          </a:p>
        </p:txBody>
      </p:sp>
      <p:sp>
        <p:nvSpPr>
          <p:cNvPr id="111620" name="Rectangle 3">
            <a:extLst>
              <a:ext uri="{FF2B5EF4-FFF2-40B4-BE49-F238E27FC236}">
                <a16:creationId xmlns:a16="http://schemas.microsoft.com/office/drawing/2014/main" id="{43944B3A-D9FB-4B85-993B-42B0F868043B}"/>
              </a:ext>
            </a:extLst>
          </p:cNvPr>
          <p:cNvSpPr>
            <a:spLocks noGrp="1" noChangeArrowheads="1"/>
          </p:cNvSpPr>
          <p:nvPr>
            <p:ph type="body" idx="1"/>
          </p:nvPr>
        </p:nvSpPr>
        <p:spPr>
          <a:xfrm>
            <a:off x="304800" y="1524000"/>
            <a:ext cx="8382000" cy="4191000"/>
          </a:xfrm>
        </p:spPr>
        <p:txBody>
          <a:bodyPr/>
          <a:lstStyle/>
          <a:p>
            <a:pPr marL="609600" indent="-609600" eaLnBrk="1" hangingPunct="1">
              <a:buFontTx/>
              <a:buNone/>
            </a:pPr>
            <a:r>
              <a:rPr lang="en-US" altLang="zh-CN" sz="4400"/>
              <a:t>   </a:t>
            </a:r>
            <a:r>
              <a:rPr lang="zh-CN" altLang="en-US" sz="4400"/>
              <a:t>外连接与普通连接的区别</a:t>
            </a:r>
          </a:p>
          <a:p>
            <a:pPr marL="990600" lvl="1" indent="-533400" eaLnBrk="1" hangingPunct="1">
              <a:buFontTx/>
              <a:buAutoNum type="circleNumDbPlain"/>
            </a:pPr>
            <a:r>
              <a:rPr lang="zh-CN" altLang="en-US" sz="4000"/>
              <a:t>普通连接操作只输出满足连接条件的元组</a:t>
            </a:r>
          </a:p>
          <a:p>
            <a:pPr marL="990600" lvl="1" indent="-533400" eaLnBrk="1" hangingPunct="1">
              <a:buFontTx/>
              <a:buAutoNum type="circleNumDbPlain"/>
            </a:pPr>
            <a:r>
              <a:rPr lang="zh-CN" altLang="en-US" sz="4000"/>
              <a:t>外连接操作以指定表为连接主体，将主体表中不满足连接条件的元组一并输出</a:t>
            </a:r>
          </a:p>
          <a:p>
            <a:pPr marL="990600" lvl="1" indent="-533400" eaLnBrk="1" hangingPunct="1"/>
            <a:endParaRPr lang="zh-CN" altLang="en-US" sz="4000"/>
          </a:p>
          <a:p>
            <a:pPr marL="609600" indent="-609600" eaLnBrk="1" hangingPunct="1"/>
            <a:endParaRPr lang="en-US" altLang="zh-CN" sz="4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A495C06D-8205-410F-BE17-5E5FD5AC6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9ADEE7-F381-407F-90D4-BA5DF4E62D35}" type="slidenum">
              <a:rPr lang="en-US" altLang="zh-CN"/>
              <a:pPr eaLnBrk="1" hangingPunct="1"/>
              <a:t>109</a:t>
            </a:fld>
            <a:endParaRPr lang="en-US" altLang="zh-CN"/>
          </a:p>
        </p:txBody>
      </p:sp>
      <p:sp>
        <p:nvSpPr>
          <p:cNvPr id="112643" name="Rectangle 3">
            <a:extLst>
              <a:ext uri="{FF2B5EF4-FFF2-40B4-BE49-F238E27FC236}">
                <a16:creationId xmlns:a16="http://schemas.microsoft.com/office/drawing/2014/main" id="{726438F5-0C8E-49B6-96EF-E3E4858171F8}"/>
              </a:ext>
            </a:extLst>
          </p:cNvPr>
          <p:cNvSpPr>
            <a:spLocks noGrp="1" noChangeArrowheads="1"/>
          </p:cNvSpPr>
          <p:nvPr>
            <p:ph type="body" idx="1"/>
          </p:nvPr>
        </p:nvSpPr>
        <p:spPr>
          <a:xfrm>
            <a:off x="304800" y="381000"/>
            <a:ext cx="8534400" cy="2743200"/>
          </a:xfrm>
        </p:spPr>
        <p:txBody>
          <a:bodyPr/>
          <a:lstStyle/>
          <a:p>
            <a:pPr eaLnBrk="1" hangingPunct="1">
              <a:lnSpc>
                <a:spcPct val="110000"/>
              </a:lnSpc>
              <a:buFontTx/>
              <a:buNone/>
            </a:pPr>
            <a:r>
              <a:rPr lang="en-US" altLang="zh-CN"/>
              <a:t>   </a:t>
            </a:r>
            <a:r>
              <a:rPr lang="zh-CN" altLang="en-US"/>
              <a:t>例</a:t>
            </a:r>
            <a:r>
              <a:rPr lang="en-US" altLang="zh-CN"/>
              <a:t>36. </a:t>
            </a:r>
            <a:r>
              <a:rPr lang="zh-CN" altLang="en-US"/>
              <a:t>改写</a:t>
            </a:r>
            <a:r>
              <a:rPr lang="en-US" altLang="zh-CN"/>
              <a:t>[</a:t>
            </a:r>
            <a:r>
              <a:rPr lang="zh-CN" altLang="en-US"/>
              <a:t>例</a:t>
            </a:r>
            <a:r>
              <a:rPr lang="en-US" altLang="zh-CN"/>
              <a:t>33]</a:t>
            </a:r>
            <a:r>
              <a:rPr lang="zh-CN" altLang="en-US"/>
              <a:t>查询每个学生及其选修课程</a:t>
            </a:r>
            <a:r>
              <a:rPr lang="en-US" altLang="zh-CN"/>
              <a:t>SELECT Student.Sno, Sname, Ssex, Sage, Sdept, Cno, Grade</a:t>
            </a:r>
          </a:p>
          <a:p>
            <a:pPr lvl="1" eaLnBrk="1" hangingPunct="1">
              <a:lnSpc>
                <a:spcPct val="110000"/>
              </a:lnSpc>
              <a:buFontTx/>
              <a:buNone/>
            </a:pPr>
            <a:r>
              <a:rPr lang="en-US" altLang="zh-CN" sz="3200"/>
              <a:t>FROM Student </a:t>
            </a:r>
            <a:r>
              <a:rPr lang="en-US" altLang="zh-CN" sz="3200">
                <a:solidFill>
                  <a:srgbClr val="3333CC"/>
                </a:solidFill>
              </a:rPr>
              <a:t>LEFT OUTER JOIN</a:t>
            </a:r>
            <a:r>
              <a:rPr lang="en-US" altLang="zh-CN" sz="3200"/>
              <a:t> SC ON (Student.Sno=SC.Sno);</a:t>
            </a:r>
          </a:p>
          <a:p>
            <a:pPr eaLnBrk="1" hangingPunct="1">
              <a:lnSpc>
                <a:spcPct val="110000"/>
              </a:lnSpc>
            </a:pPr>
            <a:endParaRPr lang="en-US" altLang="zh-CN"/>
          </a:p>
        </p:txBody>
      </p:sp>
      <p:pic>
        <p:nvPicPr>
          <p:cNvPr id="112644" name="Picture 4">
            <a:extLst>
              <a:ext uri="{FF2B5EF4-FFF2-40B4-BE49-F238E27FC236}">
                <a16:creationId xmlns:a16="http://schemas.microsoft.com/office/drawing/2014/main" id="{AB72B9B0-6BBB-492A-961D-1DA46119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59138"/>
            <a:ext cx="777240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5">
            <a:extLst>
              <a:ext uri="{FF2B5EF4-FFF2-40B4-BE49-F238E27FC236}">
                <a16:creationId xmlns:a16="http://schemas.microsoft.com/office/drawing/2014/main" id="{8E6CCAC3-7A00-4565-BD02-202E8D60CD23}"/>
              </a:ext>
            </a:extLst>
          </p:cNvPr>
          <p:cNvSpPr>
            <a:spLocks noChangeArrowheads="1"/>
          </p:cNvSpPr>
          <p:nvPr/>
        </p:nvSpPr>
        <p:spPr bwMode="auto">
          <a:xfrm>
            <a:off x="6019800" y="5791200"/>
            <a:ext cx="2209800"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A1AEC383-7E77-4E60-AEC0-E68E5B462D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06C64-6047-451A-B9DC-F33190BB944D}" type="slidenum">
              <a:rPr lang="en-US" altLang="zh-CN"/>
              <a:pPr eaLnBrk="1" hangingPunct="1"/>
              <a:t>11</a:t>
            </a:fld>
            <a:endParaRPr lang="en-US" altLang="zh-CN"/>
          </a:p>
        </p:txBody>
      </p:sp>
      <p:sp>
        <p:nvSpPr>
          <p:cNvPr id="12291" name="Rectangle 2">
            <a:extLst>
              <a:ext uri="{FF2B5EF4-FFF2-40B4-BE49-F238E27FC236}">
                <a16:creationId xmlns:a16="http://schemas.microsoft.com/office/drawing/2014/main" id="{79EBB11E-5B52-40ED-B3B0-C54CB0076480}"/>
              </a:ext>
            </a:extLst>
          </p:cNvPr>
          <p:cNvSpPr>
            <a:spLocks noGrp="1" noChangeArrowheads="1"/>
          </p:cNvSpPr>
          <p:nvPr>
            <p:ph type="title"/>
          </p:nvPr>
        </p:nvSpPr>
        <p:spPr>
          <a:xfrm>
            <a:off x="76200" y="274638"/>
            <a:ext cx="8991600" cy="1143000"/>
          </a:xfrm>
        </p:spPr>
        <p:txBody>
          <a:bodyPr/>
          <a:lstStyle/>
          <a:p>
            <a:pPr eaLnBrk="1" hangingPunct="1"/>
            <a:r>
              <a:rPr lang="en-US" altLang="zh-CN" sz="4000"/>
              <a:t>4. </a:t>
            </a:r>
            <a:r>
              <a:rPr lang="zh-CN" altLang="en-US" sz="4000" b="1"/>
              <a:t>以同一种语法结构提供多种使用方式</a:t>
            </a:r>
          </a:p>
        </p:txBody>
      </p:sp>
      <p:sp>
        <p:nvSpPr>
          <p:cNvPr id="12292" name="Rectangle 3">
            <a:extLst>
              <a:ext uri="{FF2B5EF4-FFF2-40B4-BE49-F238E27FC236}">
                <a16:creationId xmlns:a16="http://schemas.microsoft.com/office/drawing/2014/main" id="{44348ABB-C1F3-46B6-8697-35D089E8EDBB}"/>
              </a:ext>
            </a:extLst>
          </p:cNvPr>
          <p:cNvSpPr>
            <a:spLocks noGrp="1" noChangeArrowheads="1"/>
          </p:cNvSpPr>
          <p:nvPr>
            <p:ph type="body" idx="1"/>
          </p:nvPr>
        </p:nvSpPr>
        <p:spPr>
          <a:xfrm>
            <a:off x="0" y="1600200"/>
            <a:ext cx="9144000" cy="4419600"/>
          </a:xfrm>
        </p:spPr>
        <p:txBody>
          <a:bodyPr/>
          <a:lstStyle/>
          <a:p>
            <a:pPr marL="609600" indent="-609600" eaLnBrk="1" hangingPunct="1">
              <a:lnSpc>
                <a:spcPct val="110000"/>
              </a:lnSpc>
              <a:buFontTx/>
              <a:buNone/>
            </a:pPr>
            <a:r>
              <a:rPr lang="en-US" altLang="zh-CN" sz="4000"/>
              <a:t>    SQL</a:t>
            </a:r>
            <a:r>
              <a:rPr lang="zh-CN" altLang="en-US" sz="4000"/>
              <a:t>既是独立语言，又是嵌入式语言</a:t>
            </a:r>
          </a:p>
          <a:p>
            <a:pPr marL="990600" lvl="1" indent="-533400" eaLnBrk="1" hangingPunct="1">
              <a:lnSpc>
                <a:spcPct val="110000"/>
              </a:lnSpc>
              <a:buFontTx/>
              <a:buAutoNum type="circleNumDbPlain"/>
            </a:pPr>
            <a:r>
              <a:rPr lang="zh-CN" altLang="en-US" sz="4000"/>
              <a:t>能够独立用于联机交互的使用方式</a:t>
            </a:r>
          </a:p>
          <a:p>
            <a:pPr marL="990600" lvl="1" indent="-533400" eaLnBrk="1" hangingPunct="1">
              <a:lnSpc>
                <a:spcPct val="110000"/>
              </a:lnSpc>
              <a:buFontTx/>
              <a:buAutoNum type="circleNumDbPlain"/>
            </a:pPr>
            <a:r>
              <a:rPr lang="en-US" altLang="zh-CN" sz="4000"/>
              <a:t>SQL</a:t>
            </a:r>
            <a:r>
              <a:rPr lang="zh-CN" altLang="en-US" sz="4000"/>
              <a:t>能够嵌入到高级语言（例如</a:t>
            </a:r>
            <a:r>
              <a:rPr lang="en-US" altLang="zh-CN" sz="4000"/>
              <a:t>C</a:t>
            </a:r>
            <a:r>
              <a:rPr lang="zh-CN" altLang="en-US" sz="4000"/>
              <a:t>，</a:t>
            </a:r>
            <a:r>
              <a:rPr lang="en-US" altLang="zh-CN" sz="4000"/>
              <a:t>C++</a:t>
            </a:r>
            <a:r>
              <a:rPr lang="zh-CN" altLang="en-US" sz="4000"/>
              <a:t>，</a:t>
            </a:r>
            <a:r>
              <a:rPr lang="en-US" altLang="zh-CN" sz="4000"/>
              <a:t>Java</a:t>
            </a:r>
            <a:r>
              <a:rPr lang="zh-CN" altLang="en-US" sz="4000"/>
              <a:t>，</a:t>
            </a:r>
            <a:r>
              <a:rPr lang="en-US" altLang="zh-CN" sz="4000"/>
              <a:t>C#</a:t>
            </a:r>
            <a:r>
              <a:rPr lang="zh-CN" altLang="en-US" sz="4000"/>
              <a:t>）程序中，供程序员设计程序时使用</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909D7123-FF6D-48E8-A972-2FF715C964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AFD2A2-E334-402B-8D1B-A87D2D6C31CF}" type="slidenum">
              <a:rPr lang="en-US" altLang="zh-CN"/>
              <a:pPr eaLnBrk="1" hangingPunct="1"/>
              <a:t>110</a:t>
            </a:fld>
            <a:endParaRPr lang="en-US" altLang="zh-CN"/>
          </a:p>
        </p:txBody>
      </p:sp>
      <p:sp>
        <p:nvSpPr>
          <p:cNvPr id="113667" name="Rectangle 2">
            <a:extLst>
              <a:ext uri="{FF2B5EF4-FFF2-40B4-BE49-F238E27FC236}">
                <a16:creationId xmlns:a16="http://schemas.microsoft.com/office/drawing/2014/main" id="{F5B6F68A-D738-4606-A677-D5DB4CF425E7}"/>
              </a:ext>
            </a:extLst>
          </p:cNvPr>
          <p:cNvSpPr>
            <a:spLocks noGrp="1" noChangeArrowheads="1"/>
          </p:cNvSpPr>
          <p:nvPr>
            <p:ph type="title"/>
          </p:nvPr>
        </p:nvSpPr>
        <p:spPr/>
        <p:txBody>
          <a:bodyPr/>
          <a:lstStyle/>
          <a:p>
            <a:pPr eaLnBrk="1" hangingPunct="1"/>
            <a:r>
              <a:rPr lang="zh-CN" altLang="en-US" b="1"/>
              <a:t>外连接</a:t>
            </a:r>
          </a:p>
        </p:txBody>
      </p:sp>
      <p:sp>
        <p:nvSpPr>
          <p:cNvPr id="113668" name="Rectangle 3">
            <a:extLst>
              <a:ext uri="{FF2B5EF4-FFF2-40B4-BE49-F238E27FC236}">
                <a16:creationId xmlns:a16="http://schemas.microsoft.com/office/drawing/2014/main" id="{A9F85BD5-6860-4F9A-BB7C-30FF53012719}"/>
              </a:ext>
            </a:extLst>
          </p:cNvPr>
          <p:cNvSpPr>
            <a:spLocks noGrp="1" noChangeArrowheads="1"/>
          </p:cNvSpPr>
          <p:nvPr>
            <p:ph type="body" idx="1"/>
          </p:nvPr>
        </p:nvSpPr>
        <p:spPr>
          <a:xfrm>
            <a:off x="457200" y="1600200"/>
            <a:ext cx="8229600" cy="2514600"/>
          </a:xfrm>
        </p:spPr>
        <p:txBody>
          <a:bodyPr/>
          <a:lstStyle/>
          <a:p>
            <a:pPr eaLnBrk="1" hangingPunct="1"/>
            <a:r>
              <a:rPr lang="zh-CN" altLang="en-US" sz="4000"/>
              <a:t>左外连接：列出左边关系所有元组</a:t>
            </a:r>
          </a:p>
          <a:p>
            <a:pPr eaLnBrk="1" hangingPunct="1"/>
            <a:r>
              <a:rPr lang="zh-CN" altLang="en-US" sz="4000"/>
              <a:t>右外连接：列出右边关系所有元组</a:t>
            </a:r>
          </a:p>
          <a:p>
            <a:pPr eaLnBrk="1" hangingPunct="1"/>
            <a:endParaRPr lang="en-US" altLang="zh-CN" sz="4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FAE1326B-CEA1-44C7-9494-B468507DB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7941F-5B4F-4034-913D-C29A30AEBA67}" type="slidenum">
              <a:rPr lang="en-US" altLang="zh-CN"/>
              <a:pPr eaLnBrk="1" hangingPunct="1"/>
              <a:t>111</a:t>
            </a:fld>
            <a:endParaRPr lang="en-US" altLang="zh-CN"/>
          </a:p>
        </p:txBody>
      </p:sp>
      <p:sp>
        <p:nvSpPr>
          <p:cNvPr id="114691" name="Rectangle 2">
            <a:extLst>
              <a:ext uri="{FF2B5EF4-FFF2-40B4-BE49-F238E27FC236}">
                <a16:creationId xmlns:a16="http://schemas.microsoft.com/office/drawing/2014/main" id="{DA6A27DF-FB23-491F-8A77-ADE8059FBA7E}"/>
              </a:ext>
            </a:extLst>
          </p:cNvPr>
          <p:cNvSpPr>
            <a:spLocks noGrp="1" noChangeArrowheads="1"/>
          </p:cNvSpPr>
          <p:nvPr>
            <p:ph type="title"/>
          </p:nvPr>
        </p:nvSpPr>
        <p:spPr>
          <a:xfrm>
            <a:off x="457200" y="304800"/>
            <a:ext cx="8229600" cy="1143000"/>
          </a:xfrm>
        </p:spPr>
        <p:txBody>
          <a:bodyPr/>
          <a:lstStyle/>
          <a:p>
            <a:pPr eaLnBrk="1" hangingPunct="1"/>
            <a:r>
              <a:rPr lang="zh-CN" altLang="en-US" b="1"/>
              <a:t>四、多表连接</a:t>
            </a:r>
          </a:p>
        </p:txBody>
      </p:sp>
      <p:sp>
        <p:nvSpPr>
          <p:cNvPr id="116739" name="Rectangle 3">
            <a:extLst>
              <a:ext uri="{FF2B5EF4-FFF2-40B4-BE49-F238E27FC236}">
                <a16:creationId xmlns:a16="http://schemas.microsoft.com/office/drawing/2014/main" id="{A11EA8A7-3433-45DD-8EE6-FE9C360BD980}"/>
              </a:ext>
            </a:extLst>
          </p:cNvPr>
          <p:cNvSpPr>
            <a:spLocks noGrp="1" noChangeArrowheads="1"/>
          </p:cNvSpPr>
          <p:nvPr>
            <p:ph type="body" idx="1"/>
          </p:nvPr>
        </p:nvSpPr>
        <p:spPr>
          <a:xfrm>
            <a:off x="457200" y="1570038"/>
            <a:ext cx="8229600" cy="4525962"/>
          </a:xfrm>
        </p:spPr>
        <p:txBody>
          <a:bodyPr/>
          <a:lstStyle/>
          <a:p>
            <a:pPr eaLnBrk="1" hangingPunct="1">
              <a:buFontTx/>
              <a:buNone/>
            </a:pPr>
            <a:r>
              <a:rPr lang="en-US" altLang="zh-CN" sz="4000"/>
              <a:t>  </a:t>
            </a:r>
            <a:r>
              <a:rPr lang="zh-CN" altLang="en-US" sz="4000"/>
              <a:t>例</a:t>
            </a:r>
            <a:r>
              <a:rPr lang="en-US" altLang="zh-CN" sz="4000"/>
              <a:t>37. </a:t>
            </a:r>
            <a:r>
              <a:rPr lang="zh-CN" altLang="en-US" sz="4000"/>
              <a:t>查询选修</a:t>
            </a:r>
            <a:r>
              <a:rPr lang="en-US" altLang="zh-CN" sz="4000"/>
              <a:t>2</a:t>
            </a:r>
            <a:r>
              <a:rPr lang="zh-CN" altLang="en-US" sz="4000"/>
              <a:t>号课程且成绩在</a:t>
            </a:r>
            <a:r>
              <a:rPr lang="en-US" altLang="zh-CN" sz="4000"/>
              <a:t>90</a:t>
            </a:r>
            <a:r>
              <a:rPr lang="zh-CN" altLang="en-US" sz="4000"/>
              <a:t>分以上的所有学生</a:t>
            </a:r>
          </a:p>
          <a:p>
            <a:pPr lvl="1" eaLnBrk="1" hangingPunct="1">
              <a:buFontTx/>
              <a:buNone/>
            </a:pPr>
            <a:r>
              <a:rPr lang="en-US" altLang="zh-CN" sz="3600"/>
              <a:t>SELECT Student.Sno, Sname</a:t>
            </a:r>
          </a:p>
          <a:p>
            <a:pPr lvl="1" eaLnBrk="1" hangingPunct="1">
              <a:buFontTx/>
              <a:buNone/>
            </a:pPr>
            <a:r>
              <a:rPr lang="en-US" altLang="zh-CN" sz="3600"/>
              <a:t>FROM Student, SC</a:t>
            </a:r>
          </a:p>
          <a:p>
            <a:pPr lvl="1" eaLnBrk="1" hangingPunct="1">
              <a:buFontTx/>
              <a:buNone/>
            </a:pPr>
            <a:r>
              <a:rPr lang="en-US" altLang="zh-CN" sz="3600"/>
              <a:t>WHERE Student.Sno = SC.Sno AND</a:t>
            </a:r>
          </a:p>
          <a:p>
            <a:pPr lvl="1" eaLnBrk="1" hangingPunct="1">
              <a:buFontTx/>
              <a:buNone/>
            </a:pPr>
            <a:r>
              <a:rPr lang="en-US" altLang="zh-CN" sz="3600"/>
              <a:t>   SC.Cno= ‘2’ AND SC.Grade &gt; 90;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5662C5F0-3E4A-48A0-8DEF-F8D1C5264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66E10B-F5C7-4333-8ADC-DD1F216F494A}" type="slidenum">
              <a:rPr lang="en-US" altLang="zh-CN"/>
              <a:pPr eaLnBrk="1" hangingPunct="1"/>
              <a:t>112</a:t>
            </a:fld>
            <a:endParaRPr lang="en-US" altLang="zh-CN"/>
          </a:p>
        </p:txBody>
      </p:sp>
      <p:sp>
        <p:nvSpPr>
          <p:cNvPr id="115715" name="Rectangle 2">
            <a:extLst>
              <a:ext uri="{FF2B5EF4-FFF2-40B4-BE49-F238E27FC236}">
                <a16:creationId xmlns:a16="http://schemas.microsoft.com/office/drawing/2014/main" id="{BA851FC6-8D37-42D2-AFCD-E2FEC962E127}"/>
              </a:ext>
            </a:extLst>
          </p:cNvPr>
          <p:cNvSpPr>
            <a:spLocks noGrp="1" noChangeArrowheads="1"/>
          </p:cNvSpPr>
          <p:nvPr>
            <p:ph type="title"/>
          </p:nvPr>
        </p:nvSpPr>
        <p:spPr>
          <a:xfrm>
            <a:off x="457200" y="152400"/>
            <a:ext cx="8229600" cy="1143000"/>
          </a:xfrm>
        </p:spPr>
        <p:txBody>
          <a:bodyPr/>
          <a:lstStyle/>
          <a:p>
            <a:pPr eaLnBrk="1" hangingPunct="1"/>
            <a:r>
              <a:rPr lang="zh-CN" altLang="en-US" b="1"/>
              <a:t>多表复合条件连接</a:t>
            </a:r>
          </a:p>
        </p:txBody>
      </p:sp>
      <p:sp>
        <p:nvSpPr>
          <p:cNvPr id="117763" name="Rectangle 3">
            <a:extLst>
              <a:ext uri="{FF2B5EF4-FFF2-40B4-BE49-F238E27FC236}">
                <a16:creationId xmlns:a16="http://schemas.microsoft.com/office/drawing/2014/main" id="{1708CCB9-7AA6-47A6-8D71-771EC2F10815}"/>
              </a:ext>
            </a:extLst>
          </p:cNvPr>
          <p:cNvSpPr>
            <a:spLocks noGrp="1" noChangeArrowheads="1"/>
          </p:cNvSpPr>
          <p:nvPr>
            <p:ph type="body" idx="1"/>
          </p:nvPr>
        </p:nvSpPr>
        <p:spPr>
          <a:xfrm>
            <a:off x="152400" y="1295400"/>
            <a:ext cx="8991600" cy="5105400"/>
          </a:xfrm>
        </p:spPr>
        <p:txBody>
          <a:bodyPr/>
          <a:lstStyle/>
          <a:p>
            <a:pPr eaLnBrk="1" hangingPunct="1">
              <a:buFontTx/>
              <a:buNone/>
            </a:pPr>
            <a:r>
              <a:rPr lang="en-US" altLang="zh-CN" sz="4000"/>
              <a:t>   </a:t>
            </a:r>
            <a:r>
              <a:rPr lang="zh-CN" altLang="en-US" sz="4000"/>
              <a:t>例</a:t>
            </a:r>
            <a:r>
              <a:rPr lang="en-US" altLang="zh-CN" sz="4000"/>
              <a:t>38. </a:t>
            </a:r>
            <a:r>
              <a:rPr lang="zh-CN" altLang="en-US" sz="4000"/>
              <a:t>查询每个学生的学号、姓名、选修的课程名及成绩</a:t>
            </a:r>
          </a:p>
          <a:p>
            <a:pPr lvl="1" eaLnBrk="1" hangingPunct="1">
              <a:buFontTx/>
              <a:buNone/>
            </a:pPr>
            <a:r>
              <a:rPr lang="en-US" altLang="zh-CN" sz="3600"/>
              <a:t>SELECT </a:t>
            </a:r>
            <a:r>
              <a:rPr lang="en-US" altLang="zh-CN" sz="3600">
                <a:solidFill>
                  <a:srgbClr val="3333CC"/>
                </a:solidFill>
              </a:rPr>
              <a:t>Student.Sno</a:t>
            </a:r>
            <a:r>
              <a:rPr lang="zh-CN" altLang="en-US" sz="3600"/>
              <a:t>，</a:t>
            </a:r>
            <a:r>
              <a:rPr lang="en-US" altLang="zh-CN" sz="3600"/>
              <a:t>Sname</a:t>
            </a:r>
            <a:r>
              <a:rPr lang="zh-CN" altLang="en-US" sz="3600"/>
              <a:t>，</a:t>
            </a:r>
            <a:r>
              <a:rPr lang="en-US" altLang="zh-CN" sz="3600"/>
              <a:t>Cname</a:t>
            </a:r>
            <a:r>
              <a:rPr lang="zh-CN" altLang="en-US" sz="3600"/>
              <a:t>，</a:t>
            </a:r>
            <a:r>
              <a:rPr lang="en-US" altLang="zh-CN" sz="3600"/>
              <a:t>Grade</a:t>
            </a:r>
          </a:p>
          <a:p>
            <a:pPr lvl="1" eaLnBrk="1" hangingPunct="1">
              <a:buFontTx/>
              <a:buNone/>
            </a:pPr>
            <a:r>
              <a:rPr lang="en-US" altLang="zh-CN" sz="3600"/>
              <a:t>FROM Student, SC, Course </a:t>
            </a:r>
            <a:r>
              <a:rPr lang="en-US" altLang="zh-CN" sz="3600" b="1"/>
              <a:t>/*</a:t>
            </a:r>
            <a:r>
              <a:rPr lang="zh-CN" altLang="en-US" sz="3600"/>
              <a:t>多表连接</a:t>
            </a:r>
            <a:r>
              <a:rPr lang="zh-CN" altLang="en-US" sz="3600" b="1"/>
              <a:t>*</a:t>
            </a:r>
            <a:r>
              <a:rPr lang="en-US" altLang="zh-CN" sz="3600" b="1"/>
              <a:t>/</a:t>
            </a:r>
          </a:p>
          <a:p>
            <a:pPr lvl="1" eaLnBrk="1" hangingPunct="1">
              <a:buFontTx/>
              <a:buNone/>
            </a:pPr>
            <a:r>
              <a:rPr lang="en-US" altLang="zh-CN" sz="3600"/>
              <a:t>WHERE Student.Sno = SC.Sno</a:t>
            </a:r>
          </a:p>
          <a:p>
            <a:pPr lvl="1" eaLnBrk="1" hangingPunct="1">
              <a:buFontTx/>
              <a:buNone/>
            </a:pPr>
            <a:r>
              <a:rPr lang="en-US" altLang="zh-CN" sz="3600"/>
              <a:t>   AND SC.Cno = Course.Cno;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B1B04EF8-40FC-4694-A19C-6EFF5A51D0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677324-4C57-4E09-8DAB-DEACE517C7A3}" type="slidenum">
              <a:rPr lang="en-US" altLang="zh-CN"/>
              <a:pPr eaLnBrk="1" hangingPunct="1"/>
              <a:t>113</a:t>
            </a:fld>
            <a:endParaRPr lang="en-US" altLang="zh-CN"/>
          </a:p>
        </p:txBody>
      </p:sp>
      <p:sp>
        <p:nvSpPr>
          <p:cNvPr id="116739" name="Rectangle 2">
            <a:extLst>
              <a:ext uri="{FF2B5EF4-FFF2-40B4-BE49-F238E27FC236}">
                <a16:creationId xmlns:a16="http://schemas.microsoft.com/office/drawing/2014/main" id="{8B2F964B-32AE-486F-A97B-93BBA9F52335}"/>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116740" name="Rectangle 3">
            <a:extLst>
              <a:ext uri="{FF2B5EF4-FFF2-40B4-BE49-F238E27FC236}">
                <a16:creationId xmlns:a16="http://schemas.microsoft.com/office/drawing/2014/main" id="{110DAFD7-9C03-4A02-A567-1AD92E5EC30C}"/>
              </a:ext>
            </a:extLst>
          </p:cNvPr>
          <p:cNvSpPr>
            <a:spLocks noGrp="1" noChangeArrowheads="1"/>
          </p:cNvSpPr>
          <p:nvPr>
            <p:ph type="body" idx="1"/>
          </p:nvPr>
        </p:nvSpPr>
        <p:spPr/>
        <p:txBody>
          <a:bodyPr/>
          <a:lstStyle/>
          <a:p>
            <a:pPr eaLnBrk="1" hangingPunct="1">
              <a:buFontTx/>
              <a:buNone/>
            </a:pPr>
            <a:r>
              <a:rPr lang="en-US" altLang="zh-CN" sz="4000" b="1"/>
              <a:t>3.4.1 </a:t>
            </a:r>
            <a:r>
              <a:rPr lang="zh-CN" altLang="en-US" sz="4000"/>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solidFill>
                  <a:srgbClr val="3333CC"/>
                </a:solidFill>
              </a:rPr>
              <a:t>3.4.3 </a:t>
            </a:r>
            <a:r>
              <a:rPr lang="zh-CN" altLang="en-US" sz="4000">
                <a:solidFill>
                  <a:srgbClr val="3333CC"/>
                </a:solidFill>
              </a:rPr>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grpSp>
        <p:nvGrpSpPr>
          <p:cNvPr id="44" name="组合 43">
            <a:extLst>
              <a:ext uri="{FF2B5EF4-FFF2-40B4-BE49-F238E27FC236}">
                <a16:creationId xmlns:a16="http://schemas.microsoft.com/office/drawing/2014/main" id="{FA3EA467-62D2-CD7C-3ACA-DEF04239732F}"/>
              </a:ext>
            </a:extLst>
          </p:cNvPr>
          <p:cNvGrpSpPr/>
          <p:nvPr/>
        </p:nvGrpSpPr>
        <p:grpSpPr>
          <a:xfrm>
            <a:off x="3987056" y="2205505"/>
            <a:ext cx="3142800" cy="1291680"/>
            <a:chOff x="3987056" y="2205505"/>
            <a:chExt cx="3142800" cy="12916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0" name="墨迹 19">
                  <a:extLst>
                    <a:ext uri="{FF2B5EF4-FFF2-40B4-BE49-F238E27FC236}">
                      <a16:creationId xmlns:a16="http://schemas.microsoft.com/office/drawing/2014/main" id="{FE2D83DE-6353-7725-6537-42A43521712E}"/>
                    </a:ext>
                  </a:extLst>
                </p14:cNvPr>
                <p14:cNvContentPartPr/>
                <p14:nvPr/>
              </p14:nvContentPartPr>
              <p14:xfrm>
                <a:off x="3987056" y="3001465"/>
                <a:ext cx="1018800" cy="420480"/>
              </p14:xfrm>
            </p:contentPart>
          </mc:Choice>
          <mc:Fallback xmlns="">
            <p:pic>
              <p:nvPicPr>
                <p:cNvPr id="20" name="墨迹 19">
                  <a:extLst>
                    <a:ext uri="{FF2B5EF4-FFF2-40B4-BE49-F238E27FC236}">
                      <a16:creationId xmlns:a16="http://schemas.microsoft.com/office/drawing/2014/main" id="{FE2D83DE-6353-7725-6537-42A43521712E}"/>
                    </a:ext>
                  </a:extLst>
                </p:cNvPr>
                <p:cNvPicPr/>
                <p:nvPr/>
              </p:nvPicPr>
              <p:blipFill>
                <a:blip r:embed="rId3"/>
                <a:stretch>
                  <a:fillRect/>
                </a:stretch>
              </p:blipFill>
              <p:spPr>
                <a:xfrm>
                  <a:off x="3951416" y="2965465"/>
                  <a:ext cx="1090440" cy="49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1" name="墨迹 20">
                  <a:extLst>
                    <a:ext uri="{FF2B5EF4-FFF2-40B4-BE49-F238E27FC236}">
                      <a16:creationId xmlns:a16="http://schemas.microsoft.com/office/drawing/2014/main" id="{FAE689E1-907E-4303-CAAB-FD05DF1C3BBD}"/>
                    </a:ext>
                  </a:extLst>
                </p14:cNvPr>
                <p14:cNvContentPartPr/>
                <p14:nvPr/>
              </p14:nvContentPartPr>
              <p14:xfrm>
                <a:off x="5372336" y="2205505"/>
                <a:ext cx="263880" cy="309600"/>
              </p14:xfrm>
            </p:contentPart>
          </mc:Choice>
          <mc:Fallback xmlns="">
            <p:pic>
              <p:nvPicPr>
                <p:cNvPr id="21" name="墨迹 20">
                  <a:extLst>
                    <a:ext uri="{FF2B5EF4-FFF2-40B4-BE49-F238E27FC236}">
                      <a16:creationId xmlns:a16="http://schemas.microsoft.com/office/drawing/2014/main" id="{FAE689E1-907E-4303-CAAB-FD05DF1C3BBD}"/>
                    </a:ext>
                  </a:extLst>
                </p:cNvPr>
                <p:cNvPicPr/>
                <p:nvPr/>
              </p:nvPicPr>
              <p:blipFill>
                <a:blip r:embed="rId5"/>
                <a:stretch>
                  <a:fillRect/>
                </a:stretch>
              </p:blipFill>
              <p:spPr>
                <a:xfrm>
                  <a:off x="5336336" y="2169865"/>
                  <a:ext cx="335520" cy="38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2" name="墨迹 21">
                  <a:extLst>
                    <a:ext uri="{FF2B5EF4-FFF2-40B4-BE49-F238E27FC236}">
                      <a16:creationId xmlns:a16="http://schemas.microsoft.com/office/drawing/2014/main" id="{775D3DF9-F621-36DB-E856-F37BB7430072}"/>
                    </a:ext>
                  </a:extLst>
                </p14:cNvPr>
                <p14:cNvContentPartPr/>
                <p14:nvPr/>
              </p14:nvContentPartPr>
              <p14:xfrm>
                <a:off x="5222216" y="2543545"/>
                <a:ext cx="830160" cy="162000"/>
              </p14:xfrm>
            </p:contentPart>
          </mc:Choice>
          <mc:Fallback xmlns="">
            <p:pic>
              <p:nvPicPr>
                <p:cNvPr id="22" name="墨迹 21">
                  <a:extLst>
                    <a:ext uri="{FF2B5EF4-FFF2-40B4-BE49-F238E27FC236}">
                      <a16:creationId xmlns:a16="http://schemas.microsoft.com/office/drawing/2014/main" id="{775D3DF9-F621-36DB-E856-F37BB7430072}"/>
                    </a:ext>
                  </a:extLst>
                </p:cNvPr>
                <p:cNvPicPr/>
                <p:nvPr/>
              </p:nvPicPr>
              <p:blipFill>
                <a:blip r:embed="rId7"/>
                <a:stretch>
                  <a:fillRect/>
                </a:stretch>
              </p:blipFill>
              <p:spPr>
                <a:xfrm>
                  <a:off x="5186216" y="2507545"/>
                  <a:ext cx="901800" cy="23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3" name="墨迹 22">
                  <a:extLst>
                    <a:ext uri="{FF2B5EF4-FFF2-40B4-BE49-F238E27FC236}">
                      <a16:creationId xmlns:a16="http://schemas.microsoft.com/office/drawing/2014/main" id="{F67D4D4A-BB2C-0119-376A-F41E2416DC23}"/>
                    </a:ext>
                  </a:extLst>
                </p14:cNvPr>
                <p14:cNvContentPartPr/>
                <p14:nvPr/>
              </p14:nvContentPartPr>
              <p14:xfrm>
                <a:off x="5325896" y="2824345"/>
                <a:ext cx="488520" cy="335880"/>
              </p14:xfrm>
            </p:contentPart>
          </mc:Choice>
          <mc:Fallback xmlns="">
            <p:pic>
              <p:nvPicPr>
                <p:cNvPr id="23" name="墨迹 22">
                  <a:extLst>
                    <a:ext uri="{FF2B5EF4-FFF2-40B4-BE49-F238E27FC236}">
                      <a16:creationId xmlns:a16="http://schemas.microsoft.com/office/drawing/2014/main" id="{F67D4D4A-BB2C-0119-376A-F41E2416DC23}"/>
                    </a:ext>
                  </a:extLst>
                </p:cNvPr>
                <p:cNvPicPr/>
                <p:nvPr/>
              </p:nvPicPr>
              <p:blipFill>
                <a:blip r:embed="rId9"/>
                <a:stretch>
                  <a:fillRect/>
                </a:stretch>
              </p:blipFill>
              <p:spPr>
                <a:xfrm>
                  <a:off x="5289896" y="2788705"/>
                  <a:ext cx="560160" cy="407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4" name="墨迹 23">
                  <a:extLst>
                    <a:ext uri="{FF2B5EF4-FFF2-40B4-BE49-F238E27FC236}">
                      <a16:creationId xmlns:a16="http://schemas.microsoft.com/office/drawing/2014/main" id="{90DE2794-51E1-6177-CB32-434D4737F1DD}"/>
                    </a:ext>
                  </a:extLst>
                </p14:cNvPr>
                <p14:cNvContentPartPr/>
                <p14:nvPr/>
              </p14:nvContentPartPr>
              <p14:xfrm>
                <a:off x="5542616" y="2997505"/>
                <a:ext cx="96120" cy="23040"/>
              </p14:xfrm>
            </p:contentPart>
          </mc:Choice>
          <mc:Fallback xmlns="">
            <p:pic>
              <p:nvPicPr>
                <p:cNvPr id="24" name="墨迹 23">
                  <a:extLst>
                    <a:ext uri="{FF2B5EF4-FFF2-40B4-BE49-F238E27FC236}">
                      <a16:creationId xmlns:a16="http://schemas.microsoft.com/office/drawing/2014/main" id="{90DE2794-51E1-6177-CB32-434D4737F1DD}"/>
                    </a:ext>
                  </a:extLst>
                </p:cNvPr>
                <p:cNvPicPr/>
                <p:nvPr/>
              </p:nvPicPr>
              <p:blipFill>
                <a:blip r:embed="rId11"/>
                <a:stretch>
                  <a:fillRect/>
                </a:stretch>
              </p:blipFill>
              <p:spPr>
                <a:xfrm>
                  <a:off x="5506976" y="2961505"/>
                  <a:ext cx="167760" cy="9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5" name="墨迹 24">
                  <a:extLst>
                    <a:ext uri="{FF2B5EF4-FFF2-40B4-BE49-F238E27FC236}">
                      <a16:creationId xmlns:a16="http://schemas.microsoft.com/office/drawing/2014/main" id="{5EF1DE0E-D7A6-C309-31BE-0CC16D384B35}"/>
                    </a:ext>
                  </a:extLst>
                </p14:cNvPr>
                <p14:cNvContentPartPr/>
                <p14:nvPr/>
              </p14:nvContentPartPr>
              <p14:xfrm>
                <a:off x="5532896" y="3129265"/>
                <a:ext cx="96840" cy="105840"/>
              </p14:xfrm>
            </p:contentPart>
          </mc:Choice>
          <mc:Fallback xmlns="">
            <p:pic>
              <p:nvPicPr>
                <p:cNvPr id="25" name="墨迹 24">
                  <a:extLst>
                    <a:ext uri="{FF2B5EF4-FFF2-40B4-BE49-F238E27FC236}">
                      <a16:creationId xmlns:a16="http://schemas.microsoft.com/office/drawing/2014/main" id="{5EF1DE0E-D7A6-C309-31BE-0CC16D384B35}"/>
                    </a:ext>
                  </a:extLst>
                </p:cNvPr>
                <p:cNvPicPr/>
                <p:nvPr/>
              </p:nvPicPr>
              <p:blipFill>
                <a:blip r:embed="rId13"/>
                <a:stretch>
                  <a:fillRect/>
                </a:stretch>
              </p:blipFill>
              <p:spPr>
                <a:xfrm>
                  <a:off x="5497256" y="3093265"/>
                  <a:ext cx="168480" cy="17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6" name="墨迹 25">
                  <a:extLst>
                    <a:ext uri="{FF2B5EF4-FFF2-40B4-BE49-F238E27FC236}">
                      <a16:creationId xmlns:a16="http://schemas.microsoft.com/office/drawing/2014/main" id="{14FA0059-B38D-7920-D587-10A36A68F734}"/>
                    </a:ext>
                  </a:extLst>
                </p14:cNvPr>
                <p14:cNvContentPartPr/>
                <p14:nvPr/>
              </p14:nvContentPartPr>
              <p14:xfrm>
                <a:off x="5495456" y="3224665"/>
                <a:ext cx="114840" cy="27360"/>
              </p14:xfrm>
            </p:contentPart>
          </mc:Choice>
          <mc:Fallback xmlns="">
            <p:pic>
              <p:nvPicPr>
                <p:cNvPr id="26" name="墨迹 25">
                  <a:extLst>
                    <a:ext uri="{FF2B5EF4-FFF2-40B4-BE49-F238E27FC236}">
                      <a16:creationId xmlns:a16="http://schemas.microsoft.com/office/drawing/2014/main" id="{14FA0059-B38D-7920-D587-10A36A68F734}"/>
                    </a:ext>
                  </a:extLst>
                </p:cNvPr>
                <p:cNvPicPr/>
                <p:nvPr/>
              </p:nvPicPr>
              <p:blipFill>
                <a:blip r:embed="rId15"/>
                <a:stretch>
                  <a:fillRect/>
                </a:stretch>
              </p:blipFill>
              <p:spPr>
                <a:xfrm>
                  <a:off x="5459816" y="3188665"/>
                  <a:ext cx="186480" cy="9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7" name="墨迹 26">
                  <a:extLst>
                    <a:ext uri="{FF2B5EF4-FFF2-40B4-BE49-F238E27FC236}">
                      <a16:creationId xmlns:a16="http://schemas.microsoft.com/office/drawing/2014/main" id="{806991FF-E294-F132-1EE1-42D21AB54076}"/>
                    </a:ext>
                  </a:extLst>
                </p14:cNvPr>
                <p14:cNvContentPartPr/>
                <p14:nvPr/>
              </p14:nvContentPartPr>
              <p14:xfrm>
                <a:off x="5533616" y="2431945"/>
                <a:ext cx="92880" cy="926280"/>
              </p14:xfrm>
            </p:contentPart>
          </mc:Choice>
          <mc:Fallback xmlns="">
            <p:pic>
              <p:nvPicPr>
                <p:cNvPr id="27" name="墨迹 26">
                  <a:extLst>
                    <a:ext uri="{FF2B5EF4-FFF2-40B4-BE49-F238E27FC236}">
                      <a16:creationId xmlns:a16="http://schemas.microsoft.com/office/drawing/2014/main" id="{806991FF-E294-F132-1EE1-42D21AB54076}"/>
                    </a:ext>
                  </a:extLst>
                </p:cNvPr>
                <p:cNvPicPr/>
                <p:nvPr/>
              </p:nvPicPr>
              <p:blipFill>
                <a:blip r:embed="rId17"/>
                <a:stretch>
                  <a:fillRect/>
                </a:stretch>
              </p:blipFill>
              <p:spPr>
                <a:xfrm>
                  <a:off x="5497616" y="2395945"/>
                  <a:ext cx="164520" cy="99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8" name="墨迹 27">
                  <a:extLst>
                    <a:ext uri="{FF2B5EF4-FFF2-40B4-BE49-F238E27FC236}">
                      <a16:creationId xmlns:a16="http://schemas.microsoft.com/office/drawing/2014/main" id="{1EC617FB-270A-7DA5-3A38-4EE66E42CBC4}"/>
                    </a:ext>
                  </a:extLst>
                </p14:cNvPr>
                <p14:cNvContentPartPr/>
                <p14:nvPr/>
              </p14:nvContentPartPr>
              <p14:xfrm>
                <a:off x="5297456" y="3156625"/>
                <a:ext cx="1053360" cy="340560"/>
              </p14:xfrm>
            </p:contentPart>
          </mc:Choice>
          <mc:Fallback xmlns="">
            <p:pic>
              <p:nvPicPr>
                <p:cNvPr id="28" name="墨迹 27">
                  <a:extLst>
                    <a:ext uri="{FF2B5EF4-FFF2-40B4-BE49-F238E27FC236}">
                      <a16:creationId xmlns:a16="http://schemas.microsoft.com/office/drawing/2014/main" id="{1EC617FB-270A-7DA5-3A38-4EE66E42CBC4}"/>
                    </a:ext>
                  </a:extLst>
                </p:cNvPr>
                <p:cNvPicPr/>
                <p:nvPr/>
              </p:nvPicPr>
              <p:blipFill>
                <a:blip r:embed="rId19"/>
                <a:stretch>
                  <a:fillRect/>
                </a:stretch>
              </p:blipFill>
              <p:spPr>
                <a:xfrm>
                  <a:off x="5261456" y="3120985"/>
                  <a:ext cx="1125000" cy="41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9" name="墨迹 28">
                  <a:extLst>
                    <a:ext uri="{FF2B5EF4-FFF2-40B4-BE49-F238E27FC236}">
                      <a16:creationId xmlns:a16="http://schemas.microsoft.com/office/drawing/2014/main" id="{94562231-A3C8-5447-8523-85DB837C1FCB}"/>
                    </a:ext>
                  </a:extLst>
                </p14:cNvPr>
                <p14:cNvContentPartPr/>
                <p14:nvPr/>
              </p14:nvContentPartPr>
              <p14:xfrm>
                <a:off x="6475736" y="2243305"/>
                <a:ext cx="118080" cy="325080"/>
              </p14:xfrm>
            </p:contentPart>
          </mc:Choice>
          <mc:Fallback xmlns="">
            <p:pic>
              <p:nvPicPr>
                <p:cNvPr id="29" name="墨迹 28">
                  <a:extLst>
                    <a:ext uri="{FF2B5EF4-FFF2-40B4-BE49-F238E27FC236}">
                      <a16:creationId xmlns:a16="http://schemas.microsoft.com/office/drawing/2014/main" id="{94562231-A3C8-5447-8523-85DB837C1FCB}"/>
                    </a:ext>
                  </a:extLst>
                </p:cNvPr>
                <p:cNvPicPr/>
                <p:nvPr/>
              </p:nvPicPr>
              <p:blipFill>
                <a:blip r:embed="rId21"/>
                <a:stretch>
                  <a:fillRect/>
                </a:stretch>
              </p:blipFill>
              <p:spPr>
                <a:xfrm>
                  <a:off x="6440096" y="2207665"/>
                  <a:ext cx="189720" cy="39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30" name="墨迹 29">
                  <a:extLst>
                    <a:ext uri="{FF2B5EF4-FFF2-40B4-BE49-F238E27FC236}">
                      <a16:creationId xmlns:a16="http://schemas.microsoft.com/office/drawing/2014/main" id="{14B32BAA-70E8-C6D8-96E9-A78E2D07B655}"/>
                    </a:ext>
                  </a:extLst>
                </p14:cNvPr>
                <p14:cNvContentPartPr/>
                <p14:nvPr/>
              </p14:nvContentPartPr>
              <p14:xfrm>
                <a:off x="6720896" y="2393785"/>
                <a:ext cx="177480" cy="360"/>
              </p14:xfrm>
            </p:contentPart>
          </mc:Choice>
          <mc:Fallback xmlns="">
            <p:pic>
              <p:nvPicPr>
                <p:cNvPr id="30" name="墨迹 29">
                  <a:extLst>
                    <a:ext uri="{FF2B5EF4-FFF2-40B4-BE49-F238E27FC236}">
                      <a16:creationId xmlns:a16="http://schemas.microsoft.com/office/drawing/2014/main" id="{14B32BAA-70E8-C6D8-96E9-A78E2D07B655}"/>
                    </a:ext>
                  </a:extLst>
                </p:cNvPr>
                <p:cNvPicPr/>
                <p:nvPr/>
              </p:nvPicPr>
              <p:blipFill>
                <a:blip r:embed="rId23"/>
                <a:stretch>
                  <a:fillRect/>
                </a:stretch>
              </p:blipFill>
              <p:spPr>
                <a:xfrm>
                  <a:off x="6684896" y="2358145"/>
                  <a:ext cx="24912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31" name="墨迹 30">
                  <a:extLst>
                    <a:ext uri="{FF2B5EF4-FFF2-40B4-BE49-F238E27FC236}">
                      <a16:creationId xmlns:a16="http://schemas.microsoft.com/office/drawing/2014/main" id="{76C014A5-18B1-AD94-1594-F5E2D059D89B}"/>
                    </a:ext>
                  </a:extLst>
                </p14:cNvPr>
                <p14:cNvContentPartPr/>
                <p14:nvPr/>
              </p14:nvContentPartPr>
              <p14:xfrm>
                <a:off x="6343976" y="2658025"/>
                <a:ext cx="414360" cy="227160"/>
              </p14:xfrm>
            </p:contentPart>
          </mc:Choice>
          <mc:Fallback xmlns="">
            <p:pic>
              <p:nvPicPr>
                <p:cNvPr id="31" name="墨迹 30">
                  <a:extLst>
                    <a:ext uri="{FF2B5EF4-FFF2-40B4-BE49-F238E27FC236}">
                      <a16:creationId xmlns:a16="http://schemas.microsoft.com/office/drawing/2014/main" id="{76C014A5-18B1-AD94-1594-F5E2D059D89B}"/>
                    </a:ext>
                  </a:extLst>
                </p:cNvPr>
                <p:cNvPicPr/>
                <p:nvPr/>
              </p:nvPicPr>
              <p:blipFill>
                <a:blip r:embed="rId25"/>
                <a:stretch>
                  <a:fillRect/>
                </a:stretch>
              </p:blipFill>
              <p:spPr>
                <a:xfrm>
                  <a:off x="6308336" y="2622025"/>
                  <a:ext cx="486000" cy="298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2" name="墨迹 31">
                  <a:extLst>
                    <a:ext uri="{FF2B5EF4-FFF2-40B4-BE49-F238E27FC236}">
                      <a16:creationId xmlns:a16="http://schemas.microsoft.com/office/drawing/2014/main" id="{A8050C7B-6B8D-BD20-4E8A-3C01194B5179}"/>
                    </a:ext>
                  </a:extLst>
                </p14:cNvPr>
                <p14:cNvContentPartPr/>
                <p14:nvPr/>
              </p14:nvContentPartPr>
              <p14:xfrm>
                <a:off x="6428576" y="2912185"/>
                <a:ext cx="172440" cy="20160"/>
              </p14:xfrm>
            </p:contentPart>
          </mc:Choice>
          <mc:Fallback xmlns="">
            <p:pic>
              <p:nvPicPr>
                <p:cNvPr id="32" name="墨迹 31">
                  <a:extLst>
                    <a:ext uri="{FF2B5EF4-FFF2-40B4-BE49-F238E27FC236}">
                      <a16:creationId xmlns:a16="http://schemas.microsoft.com/office/drawing/2014/main" id="{A8050C7B-6B8D-BD20-4E8A-3C01194B5179}"/>
                    </a:ext>
                  </a:extLst>
                </p:cNvPr>
                <p:cNvPicPr/>
                <p:nvPr/>
              </p:nvPicPr>
              <p:blipFill>
                <a:blip r:embed="rId27"/>
                <a:stretch>
                  <a:fillRect/>
                </a:stretch>
              </p:blipFill>
              <p:spPr>
                <a:xfrm>
                  <a:off x="6392936" y="2876545"/>
                  <a:ext cx="24408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3" name="墨迹 32">
                  <a:extLst>
                    <a:ext uri="{FF2B5EF4-FFF2-40B4-BE49-F238E27FC236}">
                      <a16:creationId xmlns:a16="http://schemas.microsoft.com/office/drawing/2014/main" id="{66920315-9FD9-E60A-8EA4-64032D6C6355}"/>
                    </a:ext>
                  </a:extLst>
                </p14:cNvPr>
                <p14:cNvContentPartPr/>
                <p14:nvPr/>
              </p14:nvContentPartPr>
              <p14:xfrm>
                <a:off x="6455216" y="3138625"/>
                <a:ext cx="11520" cy="96840"/>
              </p14:xfrm>
            </p:contentPart>
          </mc:Choice>
          <mc:Fallback xmlns="">
            <p:pic>
              <p:nvPicPr>
                <p:cNvPr id="33" name="墨迹 32">
                  <a:extLst>
                    <a:ext uri="{FF2B5EF4-FFF2-40B4-BE49-F238E27FC236}">
                      <a16:creationId xmlns:a16="http://schemas.microsoft.com/office/drawing/2014/main" id="{66920315-9FD9-E60A-8EA4-64032D6C6355}"/>
                    </a:ext>
                  </a:extLst>
                </p:cNvPr>
                <p:cNvPicPr/>
                <p:nvPr/>
              </p:nvPicPr>
              <p:blipFill>
                <a:blip r:embed="rId29"/>
                <a:stretch>
                  <a:fillRect/>
                </a:stretch>
              </p:blipFill>
              <p:spPr>
                <a:xfrm>
                  <a:off x="6419576" y="3102625"/>
                  <a:ext cx="83160" cy="168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4" name="墨迹 33">
                  <a:extLst>
                    <a:ext uri="{FF2B5EF4-FFF2-40B4-BE49-F238E27FC236}">
                      <a16:creationId xmlns:a16="http://schemas.microsoft.com/office/drawing/2014/main" id="{1ACF3D31-07A6-4604-8FCD-1F49E5389C4C}"/>
                    </a:ext>
                  </a:extLst>
                </p14:cNvPr>
                <p14:cNvContentPartPr/>
                <p14:nvPr/>
              </p14:nvContentPartPr>
              <p14:xfrm>
                <a:off x="6579416" y="3138625"/>
                <a:ext cx="41400" cy="98640"/>
              </p14:xfrm>
            </p:contentPart>
          </mc:Choice>
          <mc:Fallback xmlns="">
            <p:pic>
              <p:nvPicPr>
                <p:cNvPr id="34" name="墨迹 33">
                  <a:extLst>
                    <a:ext uri="{FF2B5EF4-FFF2-40B4-BE49-F238E27FC236}">
                      <a16:creationId xmlns:a16="http://schemas.microsoft.com/office/drawing/2014/main" id="{1ACF3D31-07A6-4604-8FCD-1F49E5389C4C}"/>
                    </a:ext>
                  </a:extLst>
                </p:cNvPr>
                <p:cNvPicPr/>
                <p:nvPr/>
              </p:nvPicPr>
              <p:blipFill>
                <a:blip r:embed="rId31"/>
                <a:stretch>
                  <a:fillRect/>
                </a:stretch>
              </p:blipFill>
              <p:spPr>
                <a:xfrm>
                  <a:off x="6543776" y="3102625"/>
                  <a:ext cx="113040" cy="17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墨迹 34">
                  <a:extLst>
                    <a:ext uri="{FF2B5EF4-FFF2-40B4-BE49-F238E27FC236}">
                      <a16:creationId xmlns:a16="http://schemas.microsoft.com/office/drawing/2014/main" id="{3AA3AE0B-9684-03BB-A529-818938FC412F}"/>
                    </a:ext>
                  </a:extLst>
                </p14:cNvPr>
                <p14:cNvContentPartPr/>
                <p14:nvPr/>
              </p14:nvContentPartPr>
              <p14:xfrm>
                <a:off x="6796496" y="3110545"/>
                <a:ext cx="66600" cy="107640"/>
              </p14:xfrm>
            </p:contentPart>
          </mc:Choice>
          <mc:Fallback xmlns="">
            <p:pic>
              <p:nvPicPr>
                <p:cNvPr id="35" name="墨迹 34">
                  <a:extLst>
                    <a:ext uri="{FF2B5EF4-FFF2-40B4-BE49-F238E27FC236}">
                      <a16:creationId xmlns:a16="http://schemas.microsoft.com/office/drawing/2014/main" id="{3AA3AE0B-9684-03BB-A529-818938FC412F}"/>
                    </a:ext>
                  </a:extLst>
                </p:cNvPr>
                <p:cNvPicPr/>
                <p:nvPr/>
              </p:nvPicPr>
              <p:blipFill>
                <a:blip r:embed="rId33"/>
                <a:stretch>
                  <a:fillRect/>
                </a:stretch>
              </p:blipFill>
              <p:spPr>
                <a:xfrm>
                  <a:off x="6760496" y="3074545"/>
                  <a:ext cx="138240" cy="179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6" name="墨迹 35">
                  <a:extLst>
                    <a:ext uri="{FF2B5EF4-FFF2-40B4-BE49-F238E27FC236}">
                      <a16:creationId xmlns:a16="http://schemas.microsoft.com/office/drawing/2014/main" id="{493FF0E4-2D54-8D37-EF21-3F520BFFB871}"/>
                    </a:ext>
                  </a:extLst>
                </p14:cNvPr>
                <p14:cNvContentPartPr/>
                <p14:nvPr/>
              </p14:nvContentPartPr>
              <p14:xfrm>
                <a:off x="6975416" y="3157705"/>
                <a:ext cx="154440" cy="113400"/>
              </p14:xfrm>
            </p:contentPart>
          </mc:Choice>
          <mc:Fallback xmlns="">
            <p:pic>
              <p:nvPicPr>
                <p:cNvPr id="36" name="墨迹 35">
                  <a:extLst>
                    <a:ext uri="{FF2B5EF4-FFF2-40B4-BE49-F238E27FC236}">
                      <a16:creationId xmlns:a16="http://schemas.microsoft.com/office/drawing/2014/main" id="{493FF0E4-2D54-8D37-EF21-3F520BFFB871}"/>
                    </a:ext>
                  </a:extLst>
                </p:cNvPr>
                <p:cNvPicPr/>
                <p:nvPr/>
              </p:nvPicPr>
              <p:blipFill>
                <a:blip r:embed="rId35"/>
                <a:stretch>
                  <a:fillRect/>
                </a:stretch>
              </p:blipFill>
              <p:spPr>
                <a:xfrm>
                  <a:off x="6939776" y="3122065"/>
                  <a:ext cx="226080" cy="185040"/>
                </a:xfrm>
                <a:prstGeom prst="rect">
                  <a:avLst/>
                </a:prstGeom>
              </p:spPr>
            </p:pic>
          </mc:Fallback>
        </mc:AlternateContent>
      </p:grpSp>
      <p:grpSp>
        <p:nvGrpSpPr>
          <p:cNvPr id="43" name="组合 42">
            <a:extLst>
              <a:ext uri="{FF2B5EF4-FFF2-40B4-BE49-F238E27FC236}">
                <a16:creationId xmlns:a16="http://schemas.microsoft.com/office/drawing/2014/main" id="{CB3CEF35-EAE6-4457-0279-712A64F64C7A}"/>
              </a:ext>
            </a:extLst>
          </p:cNvPr>
          <p:cNvGrpSpPr/>
          <p:nvPr/>
        </p:nvGrpSpPr>
        <p:grpSpPr>
          <a:xfrm>
            <a:off x="423776" y="3628945"/>
            <a:ext cx="7955640" cy="1448640"/>
            <a:chOff x="423776" y="3628945"/>
            <a:chExt cx="7955640" cy="1448640"/>
          </a:xfrm>
        </p:grpSpPr>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 name="墨迹 1">
                  <a:extLst>
                    <a:ext uri="{FF2B5EF4-FFF2-40B4-BE49-F238E27FC236}">
                      <a16:creationId xmlns:a16="http://schemas.microsoft.com/office/drawing/2014/main" id="{D7D6BF57-1664-34DD-8051-D318FCF8D573}"/>
                    </a:ext>
                  </a:extLst>
                </p14:cNvPr>
                <p14:cNvContentPartPr/>
                <p14:nvPr/>
              </p14:nvContentPartPr>
              <p14:xfrm>
                <a:off x="423776" y="4750705"/>
                <a:ext cx="5959800" cy="326880"/>
              </p14:xfrm>
            </p:contentPart>
          </mc:Choice>
          <mc:Fallback xmlns="">
            <p:pic>
              <p:nvPicPr>
                <p:cNvPr id="2" name="墨迹 1">
                  <a:extLst>
                    <a:ext uri="{FF2B5EF4-FFF2-40B4-BE49-F238E27FC236}">
                      <a16:creationId xmlns:a16="http://schemas.microsoft.com/office/drawing/2014/main" id="{D7D6BF57-1664-34DD-8051-D318FCF8D573}"/>
                    </a:ext>
                  </a:extLst>
                </p:cNvPr>
                <p:cNvPicPr/>
                <p:nvPr/>
              </p:nvPicPr>
              <p:blipFill>
                <a:blip r:embed="rId37"/>
                <a:stretch>
                  <a:fillRect/>
                </a:stretch>
              </p:blipFill>
              <p:spPr>
                <a:xfrm>
                  <a:off x="388136" y="4715065"/>
                  <a:ext cx="6031440" cy="39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 name="墨迹 2">
                  <a:extLst>
                    <a:ext uri="{FF2B5EF4-FFF2-40B4-BE49-F238E27FC236}">
                      <a16:creationId xmlns:a16="http://schemas.microsoft.com/office/drawing/2014/main" id="{75D399AC-E12F-B563-2BF3-75617BCA9D87}"/>
                    </a:ext>
                  </a:extLst>
                </p14:cNvPr>
                <p14:cNvContentPartPr/>
                <p14:nvPr/>
              </p14:nvContentPartPr>
              <p14:xfrm>
                <a:off x="6240296" y="3876265"/>
                <a:ext cx="453600" cy="139680"/>
              </p14:xfrm>
            </p:contentPart>
          </mc:Choice>
          <mc:Fallback xmlns="">
            <p:pic>
              <p:nvPicPr>
                <p:cNvPr id="3" name="墨迹 2">
                  <a:extLst>
                    <a:ext uri="{FF2B5EF4-FFF2-40B4-BE49-F238E27FC236}">
                      <a16:creationId xmlns:a16="http://schemas.microsoft.com/office/drawing/2014/main" id="{75D399AC-E12F-B563-2BF3-75617BCA9D87}"/>
                    </a:ext>
                  </a:extLst>
                </p:cNvPr>
                <p:cNvPicPr/>
                <p:nvPr/>
              </p:nvPicPr>
              <p:blipFill>
                <a:blip r:embed="rId39"/>
                <a:stretch>
                  <a:fillRect/>
                </a:stretch>
              </p:blipFill>
              <p:spPr>
                <a:xfrm>
                  <a:off x="6204296" y="3840265"/>
                  <a:ext cx="525240" cy="21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 name="墨迹 3">
                  <a:extLst>
                    <a:ext uri="{FF2B5EF4-FFF2-40B4-BE49-F238E27FC236}">
                      <a16:creationId xmlns:a16="http://schemas.microsoft.com/office/drawing/2014/main" id="{8BC96962-41DE-B0A1-6BE7-1224A8D88BCF}"/>
                    </a:ext>
                  </a:extLst>
                </p14:cNvPr>
                <p14:cNvContentPartPr/>
                <p14:nvPr/>
              </p14:nvContentPartPr>
              <p14:xfrm>
                <a:off x="6355856" y="3940345"/>
                <a:ext cx="205200" cy="419040"/>
              </p14:xfrm>
            </p:contentPart>
          </mc:Choice>
          <mc:Fallback xmlns="">
            <p:pic>
              <p:nvPicPr>
                <p:cNvPr id="4" name="墨迹 3">
                  <a:extLst>
                    <a:ext uri="{FF2B5EF4-FFF2-40B4-BE49-F238E27FC236}">
                      <a16:creationId xmlns:a16="http://schemas.microsoft.com/office/drawing/2014/main" id="{8BC96962-41DE-B0A1-6BE7-1224A8D88BCF}"/>
                    </a:ext>
                  </a:extLst>
                </p:cNvPr>
                <p:cNvPicPr/>
                <p:nvPr/>
              </p:nvPicPr>
              <p:blipFill>
                <a:blip r:embed="rId41"/>
                <a:stretch>
                  <a:fillRect/>
                </a:stretch>
              </p:blipFill>
              <p:spPr>
                <a:xfrm>
                  <a:off x="6320216" y="3904345"/>
                  <a:ext cx="276840" cy="49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6" name="墨迹 5">
                  <a:extLst>
                    <a:ext uri="{FF2B5EF4-FFF2-40B4-BE49-F238E27FC236}">
                      <a16:creationId xmlns:a16="http://schemas.microsoft.com/office/drawing/2014/main" id="{473080BA-8023-9B4B-E7FC-A4D0C8F0B8CB}"/>
                    </a:ext>
                  </a:extLst>
                </p14:cNvPr>
                <p14:cNvContentPartPr/>
                <p14:nvPr/>
              </p14:nvContentPartPr>
              <p14:xfrm>
                <a:off x="6181616" y="4335985"/>
                <a:ext cx="228600" cy="138960"/>
              </p14:xfrm>
            </p:contentPart>
          </mc:Choice>
          <mc:Fallback xmlns="">
            <p:pic>
              <p:nvPicPr>
                <p:cNvPr id="6" name="墨迹 5">
                  <a:extLst>
                    <a:ext uri="{FF2B5EF4-FFF2-40B4-BE49-F238E27FC236}">
                      <a16:creationId xmlns:a16="http://schemas.microsoft.com/office/drawing/2014/main" id="{473080BA-8023-9B4B-E7FC-A4D0C8F0B8CB}"/>
                    </a:ext>
                  </a:extLst>
                </p:cNvPr>
                <p:cNvPicPr/>
                <p:nvPr/>
              </p:nvPicPr>
              <p:blipFill>
                <a:blip r:embed="rId43"/>
                <a:stretch>
                  <a:fillRect/>
                </a:stretch>
              </p:blipFill>
              <p:spPr>
                <a:xfrm>
                  <a:off x="6145976" y="4300345"/>
                  <a:ext cx="300240" cy="21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7" name="墨迹 6">
                  <a:extLst>
                    <a:ext uri="{FF2B5EF4-FFF2-40B4-BE49-F238E27FC236}">
                      <a16:creationId xmlns:a16="http://schemas.microsoft.com/office/drawing/2014/main" id="{3C5C976A-440C-CE26-7E47-F1D35A67510E}"/>
                    </a:ext>
                  </a:extLst>
                </p14:cNvPr>
                <p14:cNvContentPartPr/>
                <p14:nvPr/>
              </p14:nvContentPartPr>
              <p14:xfrm>
                <a:off x="6512816" y="4260385"/>
                <a:ext cx="29160" cy="391320"/>
              </p14:xfrm>
            </p:contentPart>
          </mc:Choice>
          <mc:Fallback xmlns="">
            <p:pic>
              <p:nvPicPr>
                <p:cNvPr id="7" name="墨迹 6">
                  <a:extLst>
                    <a:ext uri="{FF2B5EF4-FFF2-40B4-BE49-F238E27FC236}">
                      <a16:creationId xmlns:a16="http://schemas.microsoft.com/office/drawing/2014/main" id="{3C5C976A-440C-CE26-7E47-F1D35A67510E}"/>
                    </a:ext>
                  </a:extLst>
                </p:cNvPr>
                <p:cNvPicPr/>
                <p:nvPr/>
              </p:nvPicPr>
              <p:blipFill>
                <a:blip r:embed="rId45"/>
                <a:stretch>
                  <a:fillRect/>
                </a:stretch>
              </p:blipFill>
              <p:spPr>
                <a:xfrm>
                  <a:off x="6477176" y="4224745"/>
                  <a:ext cx="100800" cy="46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8" name="墨迹 7">
                  <a:extLst>
                    <a:ext uri="{FF2B5EF4-FFF2-40B4-BE49-F238E27FC236}">
                      <a16:creationId xmlns:a16="http://schemas.microsoft.com/office/drawing/2014/main" id="{A6BFFBEB-1515-3C54-98A7-1E2817D66AD1}"/>
                    </a:ext>
                  </a:extLst>
                </p14:cNvPr>
                <p14:cNvContentPartPr/>
                <p14:nvPr/>
              </p14:nvContentPartPr>
              <p14:xfrm>
                <a:off x="6636296" y="4213225"/>
                <a:ext cx="149040" cy="73080"/>
              </p14:xfrm>
            </p:contentPart>
          </mc:Choice>
          <mc:Fallback xmlns="">
            <p:pic>
              <p:nvPicPr>
                <p:cNvPr id="8" name="墨迹 7">
                  <a:extLst>
                    <a:ext uri="{FF2B5EF4-FFF2-40B4-BE49-F238E27FC236}">
                      <a16:creationId xmlns:a16="http://schemas.microsoft.com/office/drawing/2014/main" id="{A6BFFBEB-1515-3C54-98A7-1E2817D66AD1}"/>
                    </a:ext>
                  </a:extLst>
                </p:cNvPr>
                <p:cNvPicPr/>
                <p:nvPr/>
              </p:nvPicPr>
              <p:blipFill>
                <a:blip r:embed="rId47"/>
                <a:stretch>
                  <a:fillRect/>
                </a:stretch>
              </p:blipFill>
              <p:spPr>
                <a:xfrm>
                  <a:off x="6600296" y="4177585"/>
                  <a:ext cx="22068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9" name="墨迹 8">
                  <a:extLst>
                    <a:ext uri="{FF2B5EF4-FFF2-40B4-BE49-F238E27FC236}">
                      <a16:creationId xmlns:a16="http://schemas.microsoft.com/office/drawing/2014/main" id="{A4991335-B2A2-3592-8C41-57AFA639784E}"/>
                    </a:ext>
                  </a:extLst>
                </p14:cNvPr>
                <p14:cNvContentPartPr/>
                <p14:nvPr/>
              </p14:nvContentPartPr>
              <p14:xfrm>
                <a:off x="7079096" y="3788065"/>
                <a:ext cx="349560" cy="67320"/>
              </p14:xfrm>
            </p:contentPart>
          </mc:Choice>
          <mc:Fallback xmlns="">
            <p:pic>
              <p:nvPicPr>
                <p:cNvPr id="9" name="墨迹 8">
                  <a:extLst>
                    <a:ext uri="{FF2B5EF4-FFF2-40B4-BE49-F238E27FC236}">
                      <a16:creationId xmlns:a16="http://schemas.microsoft.com/office/drawing/2014/main" id="{A4991335-B2A2-3592-8C41-57AFA639784E}"/>
                    </a:ext>
                  </a:extLst>
                </p:cNvPr>
                <p:cNvPicPr/>
                <p:nvPr/>
              </p:nvPicPr>
              <p:blipFill>
                <a:blip r:embed="rId49"/>
                <a:stretch>
                  <a:fillRect/>
                </a:stretch>
              </p:blipFill>
              <p:spPr>
                <a:xfrm>
                  <a:off x="7043456" y="3752425"/>
                  <a:ext cx="421200" cy="13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10" name="墨迹 9">
                  <a:extLst>
                    <a:ext uri="{FF2B5EF4-FFF2-40B4-BE49-F238E27FC236}">
                      <a16:creationId xmlns:a16="http://schemas.microsoft.com/office/drawing/2014/main" id="{B3C52E39-CB5E-F398-C937-AF7EF0189312}"/>
                    </a:ext>
                  </a:extLst>
                </p14:cNvPr>
                <p14:cNvContentPartPr/>
                <p14:nvPr/>
              </p14:nvContentPartPr>
              <p14:xfrm>
                <a:off x="7041296" y="4081465"/>
                <a:ext cx="56160" cy="144000"/>
              </p14:xfrm>
            </p:contentPart>
          </mc:Choice>
          <mc:Fallback xmlns="">
            <p:pic>
              <p:nvPicPr>
                <p:cNvPr id="10" name="墨迹 9">
                  <a:extLst>
                    <a:ext uri="{FF2B5EF4-FFF2-40B4-BE49-F238E27FC236}">
                      <a16:creationId xmlns:a16="http://schemas.microsoft.com/office/drawing/2014/main" id="{B3C52E39-CB5E-F398-C937-AF7EF0189312}"/>
                    </a:ext>
                  </a:extLst>
                </p:cNvPr>
                <p:cNvPicPr/>
                <p:nvPr/>
              </p:nvPicPr>
              <p:blipFill>
                <a:blip r:embed="rId51"/>
                <a:stretch>
                  <a:fillRect/>
                </a:stretch>
              </p:blipFill>
              <p:spPr>
                <a:xfrm>
                  <a:off x="7005656" y="4045465"/>
                  <a:ext cx="127800" cy="215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11" name="墨迹 10">
                  <a:extLst>
                    <a:ext uri="{FF2B5EF4-FFF2-40B4-BE49-F238E27FC236}">
                      <a16:creationId xmlns:a16="http://schemas.microsoft.com/office/drawing/2014/main" id="{201E5E35-716D-46C0-7DCD-BBDBBCF39BDF}"/>
                    </a:ext>
                  </a:extLst>
                </p14:cNvPr>
                <p14:cNvContentPartPr/>
                <p14:nvPr/>
              </p14:nvContentPartPr>
              <p14:xfrm>
                <a:off x="7107176" y="4015225"/>
                <a:ext cx="426960" cy="277560"/>
              </p14:xfrm>
            </p:contentPart>
          </mc:Choice>
          <mc:Fallback xmlns="">
            <p:pic>
              <p:nvPicPr>
                <p:cNvPr id="11" name="墨迹 10">
                  <a:extLst>
                    <a:ext uri="{FF2B5EF4-FFF2-40B4-BE49-F238E27FC236}">
                      <a16:creationId xmlns:a16="http://schemas.microsoft.com/office/drawing/2014/main" id="{201E5E35-716D-46C0-7DCD-BBDBBCF39BDF}"/>
                    </a:ext>
                  </a:extLst>
                </p:cNvPr>
                <p:cNvPicPr/>
                <p:nvPr/>
              </p:nvPicPr>
              <p:blipFill>
                <a:blip r:embed="rId53"/>
                <a:stretch>
                  <a:fillRect/>
                </a:stretch>
              </p:blipFill>
              <p:spPr>
                <a:xfrm>
                  <a:off x="7071536" y="3979225"/>
                  <a:ext cx="498600" cy="34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13" name="墨迹 12">
                  <a:extLst>
                    <a:ext uri="{FF2B5EF4-FFF2-40B4-BE49-F238E27FC236}">
                      <a16:creationId xmlns:a16="http://schemas.microsoft.com/office/drawing/2014/main" id="{8E1C7928-7D23-55AC-AADF-0A607689AFBD}"/>
                    </a:ext>
                  </a:extLst>
                </p14:cNvPr>
                <p14:cNvContentPartPr/>
                <p14:nvPr/>
              </p14:nvContentPartPr>
              <p14:xfrm>
                <a:off x="7126616" y="3893185"/>
                <a:ext cx="57600" cy="351000"/>
              </p14:xfrm>
            </p:contentPart>
          </mc:Choice>
          <mc:Fallback xmlns="">
            <p:pic>
              <p:nvPicPr>
                <p:cNvPr id="13" name="墨迹 12">
                  <a:extLst>
                    <a:ext uri="{FF2B5EF4-FFF2-40B4-BE49-F238E27FC236}">
                      <a16:creationId xmlns:a16="http://schemas.microsoft.com/office/drawing/2014/main" id="{8E1C7928-7D23-55AC-AADF-0A607689AFBD}"/>
                    </a:ext>
                  </a:extLst>
                </p:cNvPr>
                <p:cNvPicPr/>
                <p:nvPr/>
              </p:nvPicPr>
              <p:blipFill>
                <a:blip r:embed="rId55"/>
                <a:stretch>
                  <a:fillRect/>
                </a:stretch>
              </p:blipFill>
              <p:spPr>
                <a:xfrm>
                  <a:off x="7090616" y="3857185"/>
                  <a:ext cx="129240" cy="42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14" name="墨迹 13">
                  <a:extLst>
                    <a:ext uri="{FF2B5EF4-FFF2-40B4-BE49-F238E27FC236}">
                      <a16:creationId xmlns:a16="http://schemas.microsoft.com/office/drawing/2014/main" id="{F50AE6A8-9157-9787-5D80-3857CEFDF52F}"/>
                    </a:ext>
                  </a:extLst>
                </p14:cNvPr>
                <p14:cNvContentPartPr/>
                <p14:nvPr/>
              </p14:nvContentPartPr>
              <p14:xfrm>
                <a:off x="7276736" y="3817225"/>
                <a:ext cx="10080" cy="500400"/>
              </p14:xfrm>
            </p:contentPart>
          </mc:Choice>
          <mc:Fallback xmlns="">
            <p:pic>
              <p:nvPicPr>
                <p:cNvPr id="14" name="墨迹 13">
                  <a:extLst>
                    <a:ext uri="{FF2B5EF4-FFF2-40B4-BE49-F238E27FC236}">
                      <a16:creationId xmlns:a16="http://schemas.microsoft.com/office/drawing/2014/main" id="{F50AE6A8-9157-9787-5D80-3857CEFDF52F}"/>
                    </a:ext>
                  </a:extLst>
                </p:cNvPr>
                <p:cNvPicPr/>
                <p:nvPr/>
              </p:nvPicPr>
              <p:blipFill>
                <a:blip r:embed="rId57"/>
                <a:stretch>
                  <a:fillRect/>
                </a:stretch>
              </p:blipFill>
              <p:spPr>
                <a:xfrm>
                  <a:off x="7240736" y="3781585"/>
                  <a:ext cx="81720" cy="57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15" name="墨迹 14">
                  <a:extLst>
                    <a:ext uri="{FF2B5EF4-FFF2-40B4-BE49-F238E27FC236}">
                      <a16:creationId xmlns:a16="http://schemas.microsoft.com/office/drawing/2014/main" id="{594F1439-04FF-6E77-A294-F02FB99F4A5A}"/>
                    </a:ext>
                  </a:extLst>
                </p14:cNvPr>
                <p14:cNvContentPartPr/>
                <p14:nvPr/>
              </p14:nvContentPartPr>
              <p14:xfrm>
                <a:off x="7183136" y="4222945"/>
                <a:ext cx="325440" cy="94320"/>
              </p14:xfrm>
            </p:contentPart>
          </mc:Choice>
          <mc:Fallback xmlns="">
            <p:pic>
              <p:nvPicPr>
                <p:cNvPr id="15" name="墨迹 14">
                  <a:extLst>
                    <a:ext uri="{FF2B5EF4-FFF2-40B4-BE49-F238E27FC236}">
                      <a16:creationId xmlns:a16="http://schemas.microsoft.com/office/drawing/2014/main" id="{594F1439-04FF-6E77-A294-F02FB99F4A5A}"/>
                    </a:ext>
                  </a:extLst>
                </p:cNvPr>
                <p:cNvPicPr/>
                <p:nvPr/>
              </p:nvPicPr>
              <p:blipFill>
                <a:blip r:embed="rId59"/>
                <a:stretch>
                  <a:fillRect/>
                </a:stretch>
              </p:blipFill>
              <p:spPr>
                <a:xfrm>
                  <a:off x="7147136" y="4187305"/>
                  <a:ext cx="397080" cy="16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16" name="墨迹 15">
                  <a:extLst>
                    <a:ext uri="{FF2B5EF4-FFF2-40B4-BE49-F238E27FC236}">
                      <a16:creationId xmlns:a16="http://schemas.microsoft.com/office/drawing/2014/main" id="{F0B00C84-FE37-7D21-9784-2EE83193D43E}"/>
                    </a:ext>
                  </a:extLst>
                </p14:cNvPr>
                <p14:cNvContentPartPr/>
                <p14:nvPr/>
              </p14:nvContentPartPr>
              <p14:xfrm>
                <a:off x="7201136" y="4316905"/>
                <a:ext cx="234360" cy="459720"/>
              </p14:xfrm>
            </p:contentPart>
          </mc:Choice>
          <mc:Fallback xmlns="">
            <p:pic>
              <p:nvPicPr>
                <p:cNvPr id="16" name="墨迹 15">
                  <a:extLst>
                    <a:ext uri="{FF2B5EF4-FFF2-40B4-BE49-F238E27FC236}">
                      <a16:creationId xmlns:a16="http://schemas.microsoft.com/office/drawing/2014/main" id="{F0B00C84-FE37-7D21-9784-2EE83193D43E}"/>
                    </a:ext>
                  </a:extLst>
                </p:cNvPr>
                <p:cNvPicPr/>
                <p:nvPr/>
              </p:nvPicPr>
              <p:blipFill>
                <a:blip r:embed="rId61"/>
                <a:stretch>
                  <a:fillRect/>
                </a:stretch>
              </p:blipFill>
              <p:spPr>
                <a:xfrm>
                  <a:off x="7165136" y="4281265"/>
                  <a:ext cx="306000" cy="53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17" name="墨迹 16">
                  <a:extLst>
                    <a:ext uri="{FF2B5EF4-FFF2-40B4-BE49-F238E27FC236}">
                      <a16:creationId xmlns:a16="http://schemas.microsoft.com/office/drawing/2014/main" id="{E1BCF1C9-CF75-3541-3E1F-455F390FC4E6}"/>
                    </a:ext>
                  </a:extLst>
                </p14:cNvPr>
                <p14:cNvContentPartPr/>
                <p14:nvPr/>
              </p14:nvContentPartPr>
              <p14:xfrm>
                <a:off x="7105016" y="4468105"/>
                <a:ext cx="285480" cy="490320"/>
              </p14:xfrm>
            </p:contentPart>
          </mc:Choice>
          <mc:Fallback xmlns="">
            <p:pic>
              <p:nvPicPr>
                <p:cNvPr id="17" name="墨迹 16">
                  <a:extLst>
                    <a:ext uri="{FF2B5EF4-FFF2-40B4-BE49-F238E27FC236}">
                      <a16:creationId xmlns:a16="http://schemas.microsoft.com/office/drawing/2014/main" id="{E1BCF1C9-CF75-3541-3E1F-455F390FC4E6}"/>
                    </a:ext>
                  </a:extLst>
                </p:cNvPr>
                <p:cNvPicPr/>
                <p:nvPr/>
              </p:nvPicPr>
              <p:blipFill>
                <a:blip r:embed="rId63"/>
                <a:stretch>
                  <a:fillRect/>
                </a:stretch>
              </p:blipFill>
              <p:spPr>
                <a:xfrm>
                  <a:off x="7069376" y="4432105"/>
                  <a:ext cx="357120" cy="56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18" name="墨迹 17">
                  <a:extLst>
                    <a:ext uri="{FF2B5EF4-FFF2-40B4-BE49-F238E27FC236}">
                      <a16:creationId xmlns:a16="http://schemas.microsoft.com/office/drawing/2014/main" id="{9FD9D53B-687B-C0E4-7710-830DA0281106}"/>
                    </a:ext>
                  </a:extLst>
                </p14:cNvPr>
                <p14:cNvContentPartPr/>
                <p14:nvPr/>
              </p14:nvContentPartPr>
              <p14:xfrm>
                <a:off x="7003496" y="4410145"/>
                <a:ext cx="700200" cy="209160"/>
              </p14:xfrm>
            </p:contentPart>
          </mc:Choice>
          <mc:Fallback xmlns="">
            <p:pic>
              <p:nvPicPr>
                <p:cNvPr id="18" name="墨迹 17">
                  <a:extLst>
                    <a:ext uri="{FF2B5EF4-FFF2-40B4-BE49-F238E27FC236}">
                      <a16:creationId xmlns:a16="http://schemas.microsoft.com/office/drawing/2014/main" id="{9FD9D53B-687B-C0E4-7710-830DA0281106}"/>
                    </a:ext>
                  </a:extLst>
                </p:cNvPr>
                <p:cNvPicPr/>
                <p:nvPr/>
              </p:nvPicPr>
              <p:blipFill>
                <a:blip r:embed="rId65"/>
                <a:stretch>
                  <a:fillRect/>
                </a:stretch>
              </p:blipFill>
              <p:spPr>
                <a:xfrm>
                  <a:off x="6967856" y="4374505"/>
                  <a:ext cx="771840" cy="28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7" name="墨迹 36">
                  <a:extLst>
                    <a:ext uri="{FF2B5EF4-FFF2-40B4-BE49-F238E27FC236}">
                      <a16:creationId xmlns:a16="http://schemas.microsoft.com/office/drawing/2014/main" id="{76ABE6CE-FB0C-652D-A576-4A62677E0A86}"/>
                    </a:ext>
                  </a:extLst>
                </p14:cNvPr>
                <p14:cNvContentPartPr/>
                <p14:nvPr/>
              </p14:nvContentPartPr>
              <p14:xfrm>
                <a:off x="7908536" y="3959785"/>
                <a:ext cx="347040" cy="65520"/>
              </p14:xfrm>
            </p:contentPart>
          </mc:Choice>
          <mc:Fallback xmlns="">
            <p:pic>
              <p:nvPicPr>
                <p:cNvPr id="37" name="墨迹 36">
                  <a:extLst>
                    <a:ext uri="{FF2B5EF4-FFF2-40B4-BE49-F238E27FC236}">
                      <a16:creationId xmlns:a16="http://schemas.microsoft.com/office/drawing/2014/main" id="{76ABE6CE-FB0C-652D-A576-4A62677E0A86}"/>
                    </a:ext>
                  </a:extLst>
                </p:cNvPr>
                <p:cNvPicPr/>
                <p:nvPr/>
              </p:nvPicPr>
              <p:blipFill>
                <a:blip r:embed="rId67"/>
                <a:stretch>
                  <a:fillRect/>
                </a:stretch>
              </p:blipFill>
              <p:spPr>
                <a:xfrm>
                  <a:off x="7872896" y="3923785"/>
                  <a:ext cx="418680" cy="13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8" name="墨迹 37">
                  <a:extLst>
                    <a:ext uri="{FF2B5EF4-FFF2-40B4-BE49-F238E27FC236}">
                      <a16:creationId xmlns:a16="http://schemas.microsoft.com/office/drawing/2014/main" id="{4BC8337D-E3B6-405B-0C5E-6EE67452151F}"/>
                    </a:ext>
                  </a:extLst>
                </p14:cNvPr>
                <p14:cNvContentPartPr/>
                <p14:nvPr/>
              </p14:nvContentPartPr>
              <p14:xfrm>
                <a:off x="7953896" y="3807865"/>
                <a:ext cx="115200" cy="984240"/>
              </p14:xfrm>
            </p:contentPart>
          </mc:Choice>
          <mc:Fallback xmlns="">
            <p:pic>
              <p:nvPicPr>
                <p:cNvPr id="38" name="墨迹 37">
                  <a:extLst>
                    <a:ext uri="{FF2B5EF4-FFF2-40B4-BE49-F238E27FC236}">
                      <a16:creationId xmlns:a16="http://schemas.microsoft.com/office/drawing/2014/main" id="{4BC8337D-E3B6-405B-0C5E-6EE67452151F}"/>
                    </a:ext>
                  </a:extLst>
                </p:cNvPr>
                <p:cNvPicPr/>
                <p:nvPr/>
              </p:nvPicPr>
              <p:blipFill>
                <a:blip r:embed="rId69"/>
                <a:stretch>
                  <a:fillRect/>
                </a:stretch>
              </p:blipFill>
              <p:spPr>
                <a:xfrm>
                  <a:off x="7918256" y="3772225"/>
                  <a:ext cx="186840" cy="105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9" name="墨迹 38">
                  <a:extLst>
                    <a:ext uri="{FF2B5EF4-FFF2-40B4-BE49-F238E27FC236}">
                      <a16:creationId xmlns:a16="http://schemas.microsoft.com/office/drawing/2014/main" id="{12BDA335-50DA-EB51-A277-3B566EE9D5DD}"/>
                    </a:ext>
                  </a:extLst>
                </p14:cNvPr>
                <p14:cNvContentPartPr/>
                <p14:nvPr/>
              </p14:nvContentPartPr>
              <p14:xfrm>
                <a:off x="7823936" y="4335985"/>
                <a:ext cx="18000" cy="77760"/>
              </p14:xfrm>
            </p:contentPart>
          </mc:Choice>
          <mc:Fallback xmlns="">
            <p:pic>
              <p:nvPicPr>
                <p:cNvPr id="39" name="墨迹 38">
                  <a:extLst>
                    <a:ext uri="{FF2B5EF4-FFF2-40B4-BE49-F238E27FC236}">
                      <a16:creationId xmlns:a16="http://schemas.microsoft.com/office/drawing/2014/main" id="{12BDA335-50DA-EB51-A277-3B566EE9D5DD}"/>
                    </a:ext>
                  </a:extLst>
                </p:cNvPr>
                <p:cNvPicPr/>
                <p:nvPr/>
              </p:nvPicPr>
              <p:blipFill>
                <a:blip r:embed="rId71"/>
                <a:stretch>
                  <a:fillRect/>
                </a:stretch>
              </p:blipFill>
              <p:spPr>
                <a:xfrm>
                  <a:off x="7787936" y="4300345"/>
                  <a:ext cx="89640" cy="14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40" name="墨迹 39">
                  <a:extLst>
                    <a:ext uri="{FF2B5EF4-FFF2-40B4-BE49-F238E27FC236}">
                      <a16:creationId xmlns:a16="http://schemas.microsoft.com/office/drawing/2014/main" id="{95783F3A-AD6F-39EB-6842-C3A06A41A9EA}"/>
                    </a:ext>
                  </a:extLst>
                </p14:cNvPr>
                <p14:cNvContentPartPr/>
                <p14:nvPr/>
              </p14:nvContentPartPr>
              <p14:xfrm>
                <a:off x="7758056" y="4441825"/>
                <a:ext cx="237600" cy="110160"/>
              </p14:xfrm>
            </p:contentPart>
          </mc:Choice>
          <mc:Fallback xmlns="">
            <p:pic>
              <p:nvPicPr>
                <p:cNvPr id="40" name="墨迹 39">
                  <a:extLst>
                    <a:ext uri="{FF2B5EF4-FFF2-40B4-BE49-F238E27FC236}">
                      <a16:creationId xmlns:a16="http://schemas.microsoft.com/office/drawing/2014/main" id="{95783F3A-AD6F-39EB-6842-C3A06A41A9EA}"/>
                    </a:ext>
                  </a:extLst>
                </p:cNvPr>
                <p:cNvPicPr/>
                <p:nvPr/>
              </p:nvPicPr>
              <p:blipFill>
                <a:blip r:embed="rId73"/>
                <a:stretch>
                  <a:fillRect/>
                </a:stretch>
              </p:blipFill>
              <p:spPr>
                <a:xfrm>
                  <a:off x="7722056" y="4406185"/>
                  <a:ext cx="309240" cy="18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41" name="墨迹 40">
                  <a:extLst>
                    <a:ext uri="{FF2B5EF4-FFF2-40B4-BE49-F238E27FC236}">
                      <a16:creationId xmlns:a16="http://schemas.microsoft.com/office/drawing/2014/main" id="{ECBA7BC7-8EA6-712B-7695-BAF8808DC2B5}"/>
                    </a:ext>
                  </a:extLst>
                </p14:cNvPr>
                <p14:cNvContentPartPr/>
                <p14:nvPr/>
              </p14:nvContentPartPr>
              <p14:xfrm>
                <a:off x="8155136" y="4222945"/>
                <a:ext cx="224280" cy="330840"/>
              </p14:xfrm>
            </p:contentPart>
          </mc:Choice>
          <mc:Fallback xmlns="">
            <p:pic>
              <p:nvPicPr>
                <p:cNvPr id="41" name="墨迹 40">
                  <a:extLst>
                    <a:ext uri="{FF2B5EF4-FFF2-40B4-BE49-F238E27FC236}">
                      <a16:creationId xmlns:a16="http://schemas.microsoft.com/office/drawing/2014/main" id="{ECBA7BC7-8EA6-712B-7695-BAF8808DC2B5}"/>
                    </a:ext>
                  </a:extLst>
                </p:cNvPr>
                <p:cNvPicPr/>
                <p:nvPr/>
              </p:nvPicPr>
              <p:blipFill>
                <a:blip r:embed="rId75"/>
                <a:stretch>
                  <a:fillRect/>
                </a:stretch>
              </p:blipFill>
              <p:spPr>
                <a:xfrm>
                  <a:off x="8119496" y="4187305"/>
                  <a:ext cx="295920" cy="40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2" name="墨迹 41">
                  <a:extLst>
                    <a:ext uri="{FF2B5EF4-FFF2-40B4-BE49-F238E27FC236}">
                      <a16:creationId xmlns:a16="http://schemas.microsoft.com/office/drawing/2014/main" id="{CDEE6F91-7283-8E4B-403D-66747625478E}"/>
                    </a:ext>
                  </a:extLst>
                </p14:cNvPr>
                <p14:cNvContentPartPr/>
                <p14:nvPr/>
              </p14:nvContentPartPr>
              <p14:xfrm>
                <a:off x="8276456" y="3628945"/>
                <a:ext cx="96120" cy="151200"/>
              </p14:xfrm>
            </p:contentPart>
          </mc:Choice>
          <mc:Fallback xmlns="">
            <p:pic>
              <p:nvPicPr>
                <p:cNvPr id="42" name="墨迹 41">
                  <a:extLst>
                    <a:ext uri="{FF2B5EF4-FFF2-40B4-BE49-F238E27FC236}">
                      <a16:creationId xmlns:a16="http://schemas.microsoft.com/office/drawing/2014/main" id="{CDEE6F91-7283-8E4B-403D-66747625478E}"/>
                    </a:ext>
                  </a:extLst>
                </p:cNvPr>
                <p:cNvPicPr/>
                <p:nvPr/>
              </p:nvPicPr>
              <p:blipFill>
                <a:blip r:embed="rId77"/>
                <a:stretch>
                  <a:fillRect/>
                </a:stretch>
              </p:blipFill>
              <p:spPr>
                <a:xfrm>
                  <a:off x="8240456" y="3592945"/>
                  <a:ext cx="167760" cy="222840"/>
                </a:xfrm>
                <a:prstGeom prst="rect">
                  <a:avLst/>
                </a:prstGeom>
              </p:spPr>
            </p:pic>
          </mc:Fallback>
        </mc:AlternateContent>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7E9C45D7-AE63-4729-9C1D-8EAFBC84E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A7ABD-565F-40EF-AE90-39BD8C093949}" type="slidenum">
              <a:rPr lang="en-US" altLang="zh-CN"/>
              <a:pPr eaLnBrk="1" hangingPunct="1"/>
              <a:t>114</a:t>
            </a:fld>
            <a:endParaRPr lang="en-US" altLang="zh-CN"/>
          </a:p>
        </p:txBody>
      </p:sp>
      <p:sp>
        <p:nvSpPr>
          <p:cNvPr id="117763" name="Rectangle 2">
            <a:extLst>
              <a:ext uri="{FF2B5EF4-FFF2-40B4-BE49-F238E27FC236}">
                <a16:creationId xmlns:a16="http://schemas.microsoft.com/office/drawing/2014/main" id="{CB308FDC-E32E-4548-AC13-20F8875CEBF7}"/>
              </a:ext>
            </a:extLst>
          </p:cNvPr>
          <p:cNvSpPr>
            <a:spLocks noGrp="1" noChangeArrowheads="1"/>
          </p:cNvSpPr>
          <p:nvPr>
            <p:ph type="title"/>
          </p:nvPr>
        </p:nvSpPr>
        <p:spPr/>
        <p:txBody>
          <a:bodyPr/>
          <a:lstStyle/>
          <a:p>
            <a:pPr eaLnBrk="1" hangingPunct="1"/>
            <a:r>
              <a:rPr lang="zh-CN" altLang="en-US" b="1"/>
              <a:t>嵌套查询</a:t>
            </a:r>
          </a:p>
        </p:txBody>
      </p:sp>
      <p:sp>
        <p:nvSpPr>
          <p:cNvPr id="117764" name="Rectangle 3">
            <a:extLst>
              <a:ext uri="{FF2B5EF4-FFF2-40B4-BE49-F238E27FC236}">
                <a16:creationId xmlns:a16="http://schemas.microsoft.com/office/drawing/2014/main" id="{B9E5C333-A154-4E5B-8A96-F0CF6A011988}"/>
              </a:ext>
            </a:extLst>
          </p:cNvPr>
          <p:cNvSpPr>
            <a:spLocks noGrp="1" noChangeArrowheads="1"/>
          </p:cNvSpPr>
          <p:nvPr>
            <p:ph type="body" idx="1"/>
          </p:nvPr>
        </p:nvSpPr>
        <p:spPr>
          <a:xfrm>
            <a:off x="381000" y="1600200"/>
            <a:ext cx="8305800" cy="4191000"/>
          </a:xfrm>
        </p:spPr>
        <p:txBody>
          <a:bodyPr/>
          <a:lstStyle/>
          <a:p>
            <a:pPr eaLnBrk="1" hangingPunct="1"/>
            <a:r>
              <a:rPr lang="zh-CN" altLang="en-US" sz="4000"/>
              <a:t>一个</a:t>
            </a:r>
            <a:r>
              <a:rPr lang="en-US" altLang="zh-CN" sz="4000"/>
              <a:t>SELECT-FROM-WHERE</a:t>
            </a:r>
            <a:r>
              <a:rPr lang="zh-CN" altLang="en-US" sz="4000"/>
              <a:t>语句称为一个查询块</a:t>
            </a:r>
          </a:p>
          <a:p>
            <a:pPr eaLnBrk="1" hangingPunct="1"/>
            <a:r>
              <a:rPr lang="zh-CN" altLang="en-US" sz="4000"/>
              <a:t>将一个查询块嵌套在另一个查询块的</a:t>
            </a:r>
            <a:r>
              <a:rPr lang="en-US" altLang="zh-CN" sz="4000"/>
              <a:t>WHERE</a:t>
            </a:r>
            <a:r>
              <a:rPr lang="zh-CN" altLang="en-US" sz="4000"/>
              <a:t>子句或</a:t>
            </a:r>
            <a:r>
              <a:rPr lang="en-US" altLang="zh-CN" sz="4000"/>
              <a:t>HAVING</a:t>
            </a:r>
            <a:r>
              <a:rPr lang="zh-CN" altLang="en-US" sz="4000"/>
              <a:t>短语的条件中的查询称为嵌套查询 </a:t>
            </a:r>
            <a:r>
              <a:rPr lang="en-US" altLang="zh-CN" sz="4000"/>
              <a:t>(Nested Query)</a:t>
            </a:r>
          </a:p>
          <a:p>
            <a:pPr eaLnBrk="1" hangingPunct="1"/>
            <a:endParaRPr lang="en-US" altLang="zh-CN" sz="40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6F8342D5-1754-4A51-A94E-F61707A2E1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AEC0DB-547F-429C-94BC-CEF196FEE79A}" type="slidenum">
              <a:rPr lang="en-US" altLang="zh-CN"/>
              <a:pPr eaLnBrk="1" hangingPunct="1"/>
              <a:t>115</a:t>
            </a:fld>
            <a:endParaRPr lang="en-US" altLang="zh-CN"/>
          </a:p>
        </p:txBody>
      </p:sp>
      <p:sp>
        <p:nvSpPr>
          <p:cNvPr id="118787" name="Rectangle 2">
            <a:extLst>
              <a:ext uri="{FF2B5EF4-FFF2-40B4-BE49-F238E27FC236}">
                <a16:creationId xmlns:a16="http://schemas.microsoft.com/office/drawing/2014/main" id="{CCAB6592-CAE6-440C-B363-2D86219BC923}"/>
              </a:ext>
            </a:extLst>
          </p:cNvPr>
          <p:cNvSpPr>
            <a:spLocks noGrp="1" noChangeArrowheads="1"/>
          </p:cNvSpPr>
          <p:nvPr>
            <p:ph type="title"/>
          </p:nvPr>
        </p:nvSpPr>
        <p:spPr/>
        <p:txBody>
          <a:bodyPr/>
          <a:lstStyle/>
          <a:p>
            <a:pPr eaLnBrk="1" hangingPunct="1"/>
            <a:r>
              <a:rPr lang="zh-CN" altLang="en-US" b="1"/>
              <a:t>嵌套查询</a:t>
            </a:r>
          </a:p>
        </p:txBody>
      </p:sp>
      <p:sp>
        <p:nvSpPr>
          <p:cNvPr id="118788" name="Rectangle 3">
            <a:extLst>
              <a:ext uri="{FF2B5EF4-FFF2-40B4-BE49-F238E27FC236}">
                <a16:creationId xmlns:a16="http://schemas.microsoft.com/office/drawing/2014/main" id="{18B0F345-40A0-4EE7-BCDC-2AAFE89C5013}"/>
              </a:ext>
            </a:extLst>
          </p:cNvPr>
          <p:cNvSpPr>
            <a:spLocks noGrp="1" noChangeArrowheads="1"/>
          </p:cNvSpPr>
          <p:nvPr>
            <p:ph type="body" idx="1"/>
          </p:nvPr>
        </p:nvSpPr>
        <p:spPr>
          <a:xfrm>
            <a:off x="457200" y="1600200"/>
            <a:ext cx="8458200" cy="4800600"/>
          </a:xfrm>
        </p:spPr>
        <p:txBody>
          <a:bodyPr/>
          <a:lstStyle/>
          <a:p>
            <a:pPr eaLnBrk="1" hangingPunct="1">
              <a:buFontTx/>
              <a:buNone/>
            </a:pPr>
            <a:r>
              <a:rPr lang="en-US" altLang="zh-CN" sz="3600"/>
              <a:t>SELECT Sname /*</a:t>
            </a:r>
            <a:r>
              <a:rPr lang="zh-CN" altLang="en-US" sz="3600"/>
              <a:t>外层查询或父查询*</a:t>
            </a:r>
            <a:r>
              <a:rPr lang="en-US" altLang="zh-CN" sz="3600"/>
              <a:t>/</a:t>
            </a:r>
          </a:p>
          <a:p>
            <a:pPr eaLnBrk="1" hangingPunct="1">
              <a:buFontTx/>
              <a:buNone/>
            </a:pPr>
            <a:r>
              <a:rPr lang="en-US" altLang="zh-CN" sz="3600"/>
              <a:t>FROM Student</a:t>
            </a:r>
          </a:p>
          <a:p>
            <a:pPr eaLnBrk="1" hangingPunct="1">
              <a:buFontTx/>
              <a:buNone/>
            </a:pPr>
            <a:r>
              <a:rPr lang="en-US" altLang="zh-CN" sz="3600"/>
              <a:t>WHERE Sno IN</a:t>
            </a:r>
          </a:p>
          <a:p>
            <a:pPr lvl="2" eaLnBrk="1" hangingPunct="1">
              <a:buFontTx/>
              <a:buNone/>
            </a:pPr>
            <a:r>
              <a:rPr lang="en-US" altLang="zh-CN" sz="3600"/>
              <a:t>(SELECT Sno /*</a:t>
            </a:r>
            <a:r>
              <a:rPr lang="zh-CN" altLang="en-US" sz="3600"/>
              <a:t>内层查询或子查询*</a:t>
            </a:r>
            <a:r>
              <a:rPr lang="en-US" altLang="zh-CN" sz="3600"/>
              <a:t>/</a:t>
            </a:r>
          </a:p>
          <a:p>
            <a:pPr lvl="2" eaLnBrk="1" hangingPunct="1">
              <a:buFontTx/>
              <a:buNone/>
            </a:pPr>
            <a:r>
              <a:rPr lang="en-US" altLang="zh-CN" sz="3600"/>
              <a:t>FROM SC</a:t>
            </a:r>
          </a:p>
          <a:p>
            <a:pPr lvl="2" eaLnBrk="1" hangingPunct="1">
              <a:buFontTx/>
              <a:buNone/>
            </a:pPr>
            <a:r>
              <a:rPr lang="en-US" altLang="zh-CN" sz="3600"/>
              <a:t>WHERE Cno= '2’ )</a:t>
            </a:r>
            <a:r>
              <a:rPr lang="zh-CN" altLang="en-US" sz="360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DA2FAE34-127E-4D65-B205-4A3FC17572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5EB015-9E8A-4D62-AD49-CF7EC66A8294}" type="slidenum">
              <a:rPr lang="en-US" altLang="zh-CN"/>
              <a:pPr eaLnBrk="1" hangingPunct="1"/>
              <a:t>116</a:t>
            </a:fld>
            <a:endParaRPr lang="en-US" altLang="zh-CN"/>
          </a:p>
        </p:txBody>
      </p:sp>
      <p:sp>
        <p:nvSpPr>
          <p:cNvPr id="119811" name="Rectangle 2">
            <a:extLst>
              <a:ext uri="{FF2B5EF4-FFF2-40B4-BE49-F238E27FC236}">
                <a16:creationId xmlns:a16="http://schemas.microsoft.com/office/drawing/2014/main" id="{17AFFE04-05AD-4A06-8678-3D9E59A54020}"/>
              </a:ext>
            </a:extLst>
          </p:cNvPr>
          <p:cNvSpPr>
            <a:spLocks noGrp="1" noChangeArrowheads="1"/>
          </p:cNvSpPr>
          <p:nvPr>
            <p:ph type="title"/>
          </p:nvPr>
        </p:nvSpPr>
        <p:spPr/>
        <p:txBody>
          <a:bodyPr/>
          <a:lstStyle/>
          <a:p>
            <a:pPr eaLnBrk="1" hangingPunct="1"/>
            <a:r>
              <a:rPr lang="zh-CN" altLang="en-US" b="1"/>
              <a:t>嵌套查询</a:t>
            </a:r>
          </a:p>
        </p:txBody>
      </p:sp>
      <p:sp>
        <p:nvSpPr>
          <p:cNvPr id="119812" name="Rectangle 3">
            <a:extLst>
              <a:ext uri="{FF2B5EF4-FFF2-40B4-BE49-F238E27FC236}">
                <a16:creationId xmlns:a16="http://schemas.microsoft.com/office/drawing/2014/main" id="{FED3F53D-6D74-4FAA-B349-B6F49877D852}"/>
              </a:ext>
            </a:extLst>
          </p:cNvPr>
          <p:cNvSpPr>
            <a:spLocks noGrp="1" noChangeArrowheads="1"/>
          </p:cNvSpPr>
          <p:nvPr>
            <p:ph type="body" idx="1"/>
          </p:nvPr>
        </p:nvSpPr>
        <p:spPr>
          <a:xfrm>
            <a:off x="457200" y="1600200"/>
            <a:ext cx="8534400" cy="4114800"/>
          </a:xfrm>
        </p:spPr>
        <p:txBody>
          <a:bodyPr/>
          <a:lstStyle/>
          <a:p>
            <a:pPr marL="609600" indent="-609600" eaLnBrk="1" hangingPunct="1"/>
            <a:r>
              <a:rPr lang="zh-CN" altLang="en-US" sz="4000"/>
              <a:t>子查询的限制</a:t>
            </a:r>
          </a:p>
          <a:p>
            <a:pPr marL="990600" lvl="1" indent="-533400" eaLnBrk="1" hangingPunct="1">
              <a:buFontTx/>
              <a:buAutoNum type="circleNumDbPlain"/>
            </a:pPr>
            <a:r>
              <a:rPr lang="zh-CN" altLang="en-US" sz="3600">
                <a:solidFill>
                  <a:schemeClr val="accent2"/>
                </a:solidFill>
              </a:rPr>
              <a:t>不能使用</a:t>
            </a:r>
            <a:r>
              <a:rPr lang="en-US" altLang="zh-CN" sz="3600">
                <a:solidFill>
                  <a:schemeClr val="accent2"/>
                </a:solidFill>
              </a:rPr>
              <a:t>ORDER BY</a:t>
            </a:r>
            <a:r>
              <a:rPr lang="zh-CN" altLang="en-US" sz="3600">
                <a:solidFill>
                  <a:schemeClr val="accent2"/>
                </a:solidFill>
              </a:rPr>
              <a:t>子句</a:t>
            </a:r>
          </a:p>
          <a:p>
            <a:pPr marL="990600" lvl="1" indent="-533400" eaLnBrk="1" hangingPunct="1">
              <a:buFontTx/>
              <a:buAutoNum type="circleNumDbPlain"/>
            </a:pPr>
            <a:r>
              <a:rPr lang="en-US" altLang="zh-CN" sz="3600">
                <a:solidFill>
                  <a:schemeClr val="accent2"/>
                </a:solidFill>
              </a:rPr>
              <a:t>ORDER BY</a:t>
            </a:r>
            <a:r>
              <a:rPr lang="zh-CN" altLang="en-US" sz="3600">
                <a:solidFill>
                  <a:schemeClr val="accent2"/>
                </a:solidFill>
              </a:rPr>
              <a:t>子句只对最终查询结果排序</a:t>
            </a:r>
          </a:p>
          <a:p>
            <a:pPr marL="609600" indent="-609600" eaLnBrk="1" hangingPunct="1"/>
            <a:r>
              <a:rPr lang="zh-CN" altLang="en-US" sz="4000"/>
              <a:t>层层嵌套方式反映了</a:t>
            </a:r>
            <a:r>
              <a:rPr lang="en-US" altLang="zh-CN" sz="4000"/>
              <a:t>SQL</a:t>
            </a:r>
            <a:r>
              <a:rPr lang="zh-CN" altLang="en-US" sz="4000"/>
              <a:t>语言的结构化特点</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4D387631-ED57-4EC2-BF3C-BB60627773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4254CB-5B4B-4FBC-8831-A84DAF3F5910}" type="slidenum">
              <a:rPr lang="en-US" altLang="zh-CN"/>
              <a:pPr eaLnBrk="1" hangingPunct="1"/>
              <a:t>117</a:t>
            </a:fld>
            <a:endParaRPr lang="en-US" altLang="zh-CN"/>
          </a:p>
        </p:txBody>
      </p:sp>
      <p:sp>
        <p:nvSpPr>
          <p:cNvPr id="120835" name="Rectangle 2">
            <a:extLst>
              <a:ext uri="{FF2B5EF4-FFF2-40B4-BE49-F238E27FC236}">
                <a16:creationId xmlns:a16="http://schemas.microsoft.com/office/drawing/2014/main" id="{DF8C58E9-4355-4E20-BA57-12C6D74F8DAC}"/>
              </a:ext>
            </a:extLst>
          </p:cNvPr>
          <p:cNvSpPr>
            <a:spLocks noGrp="1" noChangeArrowheads="1"/>
          </p:cNvSpPr>
          <p:nvPr>
            <p:ph type="title"/>
          </p:nvPr>
        </p:nvSpPr>
        <p:spPr/>
        <p:txBody>
          <a:bodyPr/>
          <a:lstStyle/>
          <a:p>
            <a:pPr eaLnBrk="1" hangingPunct="1"/>
            <a:r>
              <a:rPr lang="zh-CN" altLang="en-US" b="1"/>
              <a:t>嵌套查询求解方法</a:t>
            </a:r>
          </a:p>
        </p:txBody>
      </p:sp>
      <p:sp>
        <p:nvSpPr>
          <p:cNvPr id="120836" name="Rectangle 3">
            <a:extLst>
              <a:ext uri="{FF2B5EF4-FFF2-40B4-BE49-F238E27FC236}">
                <a16:creationId xmlns:a16="http://schemas.microsoft.com/office/drawing/2014/main" id="{CD397AA5-EBC2-4D3A-B136-85667FB25640}"/>
              </a:ext>
            </a:extLst>
          </p:cNvPr>
          <p:cNvSpPr>
            <a:spLocks noGrp="1" noChangeArrowheads="1"/>
          </p:cNvSpPr>
          <p:nvPr>
            <p:ph type="body" idx="1"/>
          </p:nvPr>
        </p:nvSpPr>
        <p:spPr>
          <a:xfrm>
            <a:off x="457200" y="1600200"/>
            <a:ext cx="8229600" cy="3810000"/>
          </a:xfrm>
        </p:spPr>
        <p:txBody>
          <a:bodyPr/>
          <a:lstStyle/>
          <a:p>
            <a:pPr eaLnBrk="1" hangingPunct="1"/>
            <a:r>
              <a:rPr lang="zh-CN" altLang="en-US" sz="4000">
                <a:solidFill>
                  <a:schemeClr val="accent2"/>
                </a:solidFill>
              </a:rPr>
              <a:t>不相关子查询：子查询的查询条件不依赖于父查询。</a:t>
            </a:r>
            <a:r>
              <a:rPr lang="zh-CN" altLang="en-US" sz="4000"/>
              <a:t>由里向外逐层处理。即每个子查询在上一级查询处理之前求解，子查询的结果用于建立其父查询的查找条件。</a:t>
            </a:r>
          </a:p>
          <a:p>
            <a:pPr eaLnBrk="1" hangingPunct="1"/>
            <a:endParaRPr lang="en-US" altLang="zh-CN" sz="40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E123FA95-8A0C-4A85-BA24-2A70C4B3A8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D6A0BA-0F1A-4047-85D4-208542860A67}" type="slidenum">
              <a:rPr lang="en-US" altLang="zh-CN"/>
              <a:pPr eaLnBrk="1" hangingPunct="1"/>
              <a:t>118</a:t>
            </a:fld>
            <a:endParaRPr lang="en-US" altLang="zh-CN"/>
          </a:p>
        </p:txBody>
      </p:sp>
      <p:sp>
        <p:nvSpPr>
          <p:cNvPr id="121859" name="Rectangle 2">
            <a:extLst>
              <a:ext uri="{FF2B5EF4-FFF2-40B4-BE49-F238E27FC236}">
                <a16:creationId xmlns:a16="http://schemas.microsoft.com/office/drawing/2014/main" id="{E3FF8498-CD36-4978-86B3-DC6E6800976B}"/>
              </a:ext>
            </a:extLst>
          </p:cNvPr>
          <p:cNvSpPr>
            <a:spLocks noGrp="1" noChangeArrowheads="1"/>
          </p:cNvSpPr>
          <p:nvPr>
            <p:ph type="title"/>
          </p:nvPr>
        </p:nvSpPr>
        <p:spPr>
          <a:xfrm>
            <a:off x="457200" y="152400"/>
            <a:ext cx="8229600" cy="1143000"/>
          </a:xfrm>
        </p:spPr>
        <p:txBody>
          <a:bodyPr/>
          <a:lstStyle/>
          <a:p>
            <a:pPr eaLnBrk="1" hangingPunct="1"/>
            <a:r>
              <a:rPr lang="zh-CN" altLang="en-US" b="1"/>
              <a:t>嵌套查询求解方法</a:t>
            </a:r>
          </a:p>
        </p:txBody>
      </p:sp>
      <p:sp>
        <p:nvSpPr>
          <p:cNvPr id="121860" name="Rectangle 3">
            <a:extLst>
              <a:ext uri="{FF2B5EF4-FFF2-40B4-BE49-F238E27FC236}">
                <a16:creationId xmlns:a16="http://schemas.microsoft.com/office/drawing/2014/main" id="{FADFAEBE-FE27-4F0B-92BC-FE1B0DC5CEF4}"/>
              </a:ext>
            </a:extLst>
          </p:cNvPr>
          <p:cNvSpPr>
            <a:spLocks noGrp="1" noChangeArrowheads="1"/>
          </p:cNvSpPr>
          <p:nvPr>
            <p:ph type="body" idx="1"/>
          </p:nvPr>
        </p:nvSpPr>
        <p:spPr>
          <a:xfrm>
            <a:off x="381000" y="1143000"/>
            <a:ext cx="8534400" cy="5486400"/>
          </a:xfrm>
        </p:spPr>
        <p:txBody>
          <a:bodyPr/>
          <a:lstStyle/>
          <a:p>
            <a:pPr marL="0" indent="0" eaLnBrk="1" hangingPunct="1">
              <a:buFontTx/>
              <a:buNone/>
            </a:pPr>
            <a:r>
              <a:rPr lang="zh-CN" altLang="en-US" sz="3600">
                <a:solidFill>
                  <a:schemeClr val="accent2"/>
                </a:solidFill>
              </a:rPr>
              <a:t>相关子查询：子查询的查询条件依赖于父查询</a:t>
            </a:r>
          </a:p>
          <a:p>
            <a:pPr marL="1249363" lvl="1" indent="-533400" eaLnBrk="1" hangingPunct="1">
              <a:buFontTx/>
              <a:buAutoNum type="circleNumDbPlain"/>
            </a:pPr>
            <a:r>
              <a:rPr lang="zh-CN" altLang="en-US" sz="3600"/>
              <a:t>首先取外层查询表第一个元组，根据它与内层查询相关的属性值处理内层查询，若</a:t>
            </a:r>
            <a:r>
              <a:rPr lang="en-US" altLang="zh-CN" sz="3600"/>
              <a:t>WHERE</a:t>
            </a:r>
            <a:r>
              <a:rPr lang="zh-CN" altLang="en-US" sz="3600"/>
              <a:t>子句返回值为真，则取此元组放入结果表</a:t>
            </a:r>
          </a:p>
          <a:p>
            <a:pPr marL="1249363" lvl="1" indent="-533400" eaLnBrk="1" hangingPunct="1">
              <a:buFontTx/>
              <a:buAutoNum type="circleNumDbPlain"/>
            </a:pPr>
            <a:r>
              <a:rPr lang="zh-CN" altLang="en-US" sz="3600"/>
              <a:t>然后再取外层表的下一个元组</a:t>
            </a:r>
          </a:p>
          <a:p>
            <a:pPr marL="1249363" lvl="1" indent="-533400" eaLnBrk="1" hangingPunct="1">
              <a:buFontTx/>
              <a:buAutoNum type="circleNumDbPlain"/>
            </a:pPr>
            <a:r>
              <a:rPr lang="zh-CN" altLang="en-US" sz="3600"/>
              <a:t>重复这一过程，直至外层表全部检查完为止</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4D02346B-CBE3-DD7F-8162-CF28DECF6E3B}"/>
                  </a:ext>
                </a:extLst>
              </p14:cNvPr>
              <p14:cNvContentPartPr/>
              <p14:nvPr/>
            </p14:nvContentPartPr>
            <p14:xfrm>
              <a:off x="6682736" y="1225225"/>
              <a:ext cx="1217880" cy="680040"/>
            </p14:xfrm>
          </p:contentPart>
        </mc:Choice>
        <mc:Fallback xmlns="">
          <p:pic>
            <p:nvPicPr>
              <p:cNvPr id="2" name="墨迹 1">
                <a:extLst>
                  <a:ext uri="{FF2B5EF4-FFF2-40B4-BE49-F238E27FC236}">
                    <a16:creationId xmlns:a16="http://schemas.microsoft.com/office/drawing/2014/main" id="{4D02346B-CBE3-DD7F-8162-CF28DECF6E3B}"/>
                  </a:ext>
                </a:extLst>
              </p:cNvPr>
              <p:cNvPicPr/>
              <p:nvPr/>
            </p:nvPicPr>
            <p:blipFill>
              <a:blip r:embed="rId3"/>
              <a:stretch>
                <a:fillRect/>
              </a:stretch>
            </p:blipFill>
            <p:spPr>
              <a:xfrm>
                <a:off x="6646736" y="1189585"/>
                <a:ext cx="1289520" cy="751680"/>
              </a:xfrm>
              <a:prstGeom prst="rect">
                <a:avLst/>
              </a:prstGeom>
            </p:spPr>
          </p:pic>
        </mc:Fallback>
      </mc:AlternateContent>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BE9B9978-B271-4EEC-AF94-840C93974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7180CA-2BEA-4C5C-AD5B-40F748BDDE3F}" type="slidenum">
              <a:rPr lang="en-US" altLang="zh-CN"/>
              <a:pPr eaLnBrk="1" hangingPunct="1"/>
              <a:t>119</a:t>
            </a:fld>
            <a:endParaRPr lang="en-US" altLang="zh-CN"/>
          </a:p>
        </p:txBody>
      </p:sp>
      <p:sp>
        <p:nvSpPr>
          <p:cNvPr id="122883" name="Rectangle 2">
            <a:extLst>
              <a:ext uri="{FF2B5EF4-FFF2-40B4-BE49-F238E27FC236}">
                <a16:creationId xmlns:a16="http://schemas.microsoft.com/office/drawing/2014/main" id="{A93B8018-E563-4C5A-A0BB-91973A26579A}"/>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22884" name="Rectangle 3">
            <a:extLst>
              <a:ext uri="{FF2B5EF4-FFF2-40B4-BE49-F238E27FC236}">
                <a16:creationId xmlns:a16="http://schemas.microsoft.com/office/drawing/2014/main" id="{8FA36228-B9AF-4245-B994-13FD1A835FD4}"/>
              </a:ext>
            </a:extLst>
          </p:cNvPr>
          <p:cNvSpPr>
            <a:spLocks noGrp="1" noChangeArrowheads="1"/>
          </p:cNvSpPr>
          <p:nvPr>
            <p:ph type="body" idx="1"/>
          </p:nvPr>
        </p:nvSpPr>
        <p:spPr>
          <a:xfrm>
            <a:off x="381000" y="1524000"/>
            <a:ext cx="8305800" cy="3733800"/>
          </a:xfrm>
        </p:spPr>
        <p:txBody>
          <a:bodyPr/>
          <a:lstStyle/>
          <a:p>
            <a:pPr marL="812800" indent="-812800" eaLnBrk="1" hangingPunct="1">
              <a:buFontTx/>
              <a:buAutoNum type="ea1JpnChsDbPeriod"/>
            </a:pPr>
            <a:r>
              <a:rPr lang="zh-CN" altLang="en-US" sz="4000"/>
              <a:t>带有</a:t>
            </a:r>
            <a:r>
              <a:rPr lang="en-US" altLang="zh-CN" sz="4000"/>
              <a:t>IN</a:t>
            </a:r>
            <a:r>
              <a:rPr lang="zh-CN" altLang="en-US" sz="4000"/>
              <a:t>谓词的子查询</a:t>
            </a:r>
          </a:p>
          <a:p>
            <a:pPr marL="812800" indent="-812800" eaLnBrk="1" hangingPunct="1">
              <a:buFontTx/>
              <a:buAutoNum type="ea1JpnChsDbPeriod"/>
            </a:pPr>
            <a:r>
              <a:rPr lang="zh-CN" altLang="en-US" sz="4000"/>
              <a:t>带有比较运算符的子查询</a:t>
            </a:r>
          </a:p>
          <a:p>
            <a:pPr marL="812800" indent="-812800" eaLnBrk="1" hangingPunct="1">
              <a:buFontTx/>
              <a:buAutoNum type="ea1JpnChsDbPeriod"/>
            </a:pPr>
            <a:r>
              <a:rPr lang="zh-CN" altLang="en-US" sz="4000"/>
              <a:t>带有</a:t>
            </a:r>
            <a:r>
              <a:rPr lang="en-US" altLang="zh-CN" sz="4000"/>
              <a:t>ANY(SOME)</a:t>
            </a:r>
            <a:r>
              <a:rPr lang="zh-CN" altLang="en-US" sz="4000"/>
              <a:t>或</a:t>
            </a:r>
            <a:r>
              <a:rPr lang="en-US" altLang="zh-CN" sz="4000"/>
              <a:t>ALL</a:t>
            </a:r>
            <a:r>
              <a:rPr lang="zh-CN" altLang="en-US" sz="4000"/>
              <a:t>谓词的  子查询</a:t>
            </a:r>
          </a:p>
          <a:p>
            <a:pPr marL="812800" indent="-812800" eaLnBrk="1" hangingPunct="1">
              <a:buFontTx/>
              <a:buAutoNum type="ea1JpnChsDbPeriod"/>
            </a:pPr>
            <a:r>
              <a:rPr lang="zh-CN" altLang="en-US" sz="4000"/>
              <a:t>带有</a:t>
            </a:r>
            <a:r>
              <a:rPr lang="en-US" altLang="zh-CN" sz="4000"/>
              <a:t>EXISTS</a:t>
            </a:r>
            <a:r>
              <a:rPr lang="zh-CN" altLang="en-US" sz="4000"/>
              <a:t>谓词的子查询</a:t>
            </a:r>
          </a:p>
          <a:p>
            <a:pPr marL="812800" indent="-812800" eaLnBrk="1" hangingPunct="1">
              <a:buFontTx/>
              <a:buAutoNum type="ea1JpnChsDbPeriod"/>
            </a:pPr>
            <a:endParaRPr lang="en-US" altLang="zh-CN"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7356C11C-4432-482B-9C94-8F48079981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208708-0BE0-4412-9FE2-9734070AE811}" type="slidenum">
              <a:rPr lang="en-US" altLang="zh-CN"/>
              <a:pPr eaLnBrk="1" hangingPunct="1"/>
              <a:t>12</a:t>
            </a:fld>
            <a:endParaRPr lang="en-US" altLang="zh-CN"/>
          </a:p>
        </p:txBody>
      </p:sp>
      <p:sp>
        <p:nvSpPr>
          <p:cNvPr id="13315" name="Rectangle 2">
            <a:extLst>
              <a:ext uri="{FF2B5EF4-FFF2-40B4-BE49-F238E27FC236}">
                <a16:creationId xmlns:a16="http://schemas.microsoft.com/office/drawing/2014/main" id="{EB2A4EE5-BB95-49AC-85BC-A2B5A271EBDC}"/>
              </a:ext>
            </a:extLst>
          </p:cNvPr>
          <p:cNvSpPr>
            <a:spLocks noGrp="1" noChangeArrowheads="1"/>
          </p:cNvSpPr>
          <p:nvPr>
            <p:ph type="title"/>
          </p:nvPr>
        </p:nvSpPr>
        <p:spPr/>
        <p:txBody>
          <a:bodyPr/>
          <a:lstStyle/>
          <a:p>
            <a:pPr eaLnBrk="1" hangingPunct="1"/>
            <a:r>
              <a:rPr lang="en-US" altLang="zh-CN"/>
              <a:t>5. </a:t>
            </a:r>
            <a:r>
              <a:rPr lang="zh-CN" altLang="en-US" b="1"/>
              <a:t>语言简洁，易学易用</a:t>
            </a:r>
          </a:p>
        </p:txBody>
      </p:sp>
      <p:sp>
        <p:nvSpPr>
          <p:cNvPr id="13316" name="Rectangle 3">
            <a:extLst>
              <a:ext uri="{FF2B5EF4-FFF2-40B4-BE49-F238E27FC236}">
                <a16:creationId xmlns:a16="http://schemas.microsoft.com/office/drawing/2014/main" id="{88B3B540-010C-4DC8-9D88-AC652D87A248}"/>
              </a:ext>
            </a:extLst>
          </p:cNvPr>
          <p:cNvSpPr>
            <a:spLocks noGrp="1" noChangeArrowheads="1"/>
          </p:cNvSpPr>
          <p:nvPr>
            <p:ph type="body" idx="1"/>
          </p:nvPr>
        </p:nvSpPr>
        <p:spPr>
          <a:xfrm>
            <a:off x="228600" y="1371600"/>
            <a:ext cx="8763000" cy="762000"/>
          </a:xfrm>
        </p:spPr>
        <p:txBody>
          <a:bodyPr/>
          <a:lstStyle/>
          <a:p>
            <a:pPr eaLnBrk="1" hangingPunct="1">
              <a:buFontTx/>
              <a:buNone/>
            </a:pPr>
            <a:r>
              <a:rPr lang="en-US" altLang="zh-CN" sz="4000"/>
              <a:t>SQL</a:t>
            </a:r>
            <a:r>
              <a:rPr lang="zh-CN" altLang="en-US" sz="4000"/>
              <a:t>功能极强， </a:t>
            </a:r>
            <a:r>
              <a:rPr lang="en-US" altLang="zh-CN" sz="4000"/>
              <a:t>9</a:t>
            </a:r>
            <a:r>
              <a:rPr lang="zh-CN" altLang="en-US" sz="4000"/>
              <a:t>个动词完成核心功能</a:t>
            </a:r>
          </a:p>
        </p:txBody>
      </p:sp>
      <p:pic>
        <p:nvPicPr>
          <p:cNvPr id="13317" name="Picture 4">
            <a:extLst>
              <a:ext uri="{FF2B5EF4-FFF2-40B4-BE49-F238E27FC236}">
                <a16:creationId xmlns:a16="http://schemas.microsoft.com/office/drawing/2014/main" id="{A50F1A26-C3F2-49F6-A9D2-7A8F14F30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953"/>
          <a:stretch>
            <a:fillRect/>
          </a:stretch>
        </p:blipFill>
        <p:spPr bwMode="auto">
          <a:xfrm>
            <a:off x="533400" y="2438400"/>
            <a:ext cx="81534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ECFB8749-5F57-458B-8971-27139CE06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1B2A9F-D7A0-4E66-A8F6-85AF92A05393}" type="slidenum">
              <a:rPr lang="en-US" altLang="zh-CN"/>
              <a:pPr eaLnBrk="1" hangingPunct="1"/>
              <a:t>120</a:t>
            </a:fld>
            <a:endParaRPr lang="en-US" altLang="zh-CN"/>
          </a:p>
        </p:txBody>
      </p:sp>
      <p:sp>
        <p:nvSpPr>
          <p:cNvPr id="123907" name="Rectangle 2">
            <a:extLst>
              <a:ext uri="{FF2B5EF4-FFF2-40B4-BE49-F238E27FC236}">
                <a16:creationId xmlns:a16="http://schemas.microsoft.com/office/drawing/2014/main" id="{381E454D-9D5E-4B81-8B99-D303E92C5027}"/>
              </a:ext>
            </a:extLst>
          </p:cNvPr>
          <p:cNvSpPr>
            <a:spLocks noGrp="1" noChangeArrowheads="1"/>
          </p:cNvSpPr>
          <p:nvPr>
            <p:ph type="title"/>
          </p:nvPr>
        </p:nvSpPr>
        <p:spPr/>
        <p:txBody>
          <a:bodyPr/>
          <a:lstStyle/>
          <a:p>
            <a:pPr eaLnBrk="1" hangingPunct="1"/>
            <a:r>
              <a:rPr lang="zh-CN" altLang="en-US" b="1"/>
              <a:t>一、带有</a:t>
            </a:r>
            <a:r>
              <a:rPr lang="en-US" altLang="zh-CN"/>
              <a:t>IN</a:t>
            </a:r>
            <a:r>
              <a:rPr lang="zh-CN" altLang="en-US" b="1"/>
              <a:t>谓词的子查询</a:t>
            </a:r>
          </a:p>
        </p:txBody>
      </p:sp>
      <p:sp>
        <p:nvSpPr>
          <p:cNvPr id="125955" name="Rectangle 3">
            <a:extLst>
              <a:ext uri="{FF2B5EF4-FFF2-40B4-BE49-F238E27FC236}">
                <a16:creationId xmlns:a16="http://schemas.microsoft.com/office/drawing/2014/main" id="{D66DED02-9011-47C9-A382-D2458885A71D}"/>
              </a:ext>
            </a:extLst>
          </p:cNvPr>
          <p:cNvSpPr>
            <a:spLocks noGrp="1" noChangeArrowheads="1"/>
          </p:cNvSpPr>
          <p:nvPr>
            <p:ph type="body" idx="1"/>
          </p:nvPr>
        </p:nvSpPr>
        <p:spPr>
          <a:xfrm>
            <a:off x="228600" y="1447800"/>
            <a:ext cx="8686800" cy="4267200"/>
          </a:xfrm>
        </p:spPr>
        <p:txBody>
          <a:bodyPr/>
          <a:lstStyle/>
          <a:p>
            <a:pPr eaLnBrk="1" hangingPunct="1">
              <a:buFontTx/>
              <a:buNone/>
            </a:pPr>
            <a:r>
              <a:rPr lang="zh-CN" altLang="en-US" sz="3600"/>
              <a:t>例</a:t>
            </a:r>
            <a:r>
              <a:rPr lang="en-US" altLang="zh-CN" sz="3600"/>
              <a:t>39. </a:t>
            </a:r>
            <a:r>
              <a:rPr lang="zh-CN" altLang="en-US" sz="3600"/>
              <a:t>查询与“刘晨”在同一个系学习的学生</a:t>
            </a:r>
          </a:p>
          <a:p>
            <a:pPr eaLnBrk="1" hangingPunct="1"/>
            <a:r>
              <a:rPr lang="zh-CN" altLang="en-US" sz="3600"/>
              <a:t>此查询要求可以分步来完成</a:t>
            </a:r>
          </a:p>
          <a:p>
            <a:pPr lvl="1" eaLnBrk="1" hangingPunct="1">
              <a:buFontTx/>
              <a:buNone/>
            </a:pPr>
            <a:r>
              <a:rPr lang="en-US" altLang="zh-CN" sz="3200"/>
              <a:t>(1) </a:t>
            </a:r>
            <a:r>
              <a:rPr lang="zh-CN" altLang="en-US" sz="3200"/>
              <a:t>确定“刘晨”所在系名</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F115856F-E582-49F4-957C-A2A8ACA41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5E3905-6AFB-4CA2-8746-A9BEC3768C56}" type="slidenum">
              <a:rPr lang="en-US" altLang="zh-CN"/>
              <a:pPr eaLnBrk="1" hangingPunct="1"/>
              <a:t>121</a:t>
            </a:fld>
            <a:endParaRPr lang="en-US" altLang="zh-CN"/>
          </a:p>
        </p:txBody>
      </p:sp>
      <p:sp>
        <p:nvSpPr>
          <p:cNvPr id="124931" name="Rectangle 2">
            <a:extLst>
              <a:ext uri="{FF2B5EF4-FFF2-40B4-BE49-F238E27FC236}">
                <a16:creationId xmlns:a16="http://schemas.microsoft.com/office/drawing/2014/main" id="{88983F9A-CB7C-443E-9495-25552213D32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4932" name="Rectangle 3">
            <a:extLst>
              <a:ext uri="{FF2B5EF4-FFF2-40B4-BE49-F238E27FC236}">
                <a16:creationId xmlns:a16="http://schemas.microsoft.com/office/drawing/2014/main" id="{F21C228E-F0C4-45CF-9FF2-02E05DEE4815}"/>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(2) </a:t>
            </a:r>
            <a:r>
              <a:rPr lang="zh-CN" altLang="en-US" sz="3600"/>
              <a:t>查找所有在</a:t>
            </a:r>
            <a:r>
              <a:rPr lang="en-US" altLang="zh-CN" sz="3600"/>
              <a:t>CS</a:t>
            </a:r>
            <a:r>
              <a:rPr lang="zh-CN" altLang="en-US" sz="3600"/>
              <a:t>系学习的学生</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 CS '</a:t>
            </a:r>
            <a:r>
              <a:rPr lang="zh-CN" altLang="en-US" sz="3200"/>
              <a:t>；</a:t>
            </a:r>
          </a:p>
          <a:p>
            <a:pPr eaLnBrk="1" hangingPunct="1"/>
            <a:endParaRPr lang="en-US" altLang="zh-CN" sz="3600"/>
          </a:p>
        </p:txBody>
      </p:sp>
      <p:pic>
        <p:nvPicPr>
          <p:cNvPr id="126981" name="Picture 5">
            <a:extLst>
              <a:ext uri="{FF2B5EF4-FFF2-40B4-BE49-F238E27FC236}">
                <a16:creationId xmlns:a16="http://schemas.microsoft.com/office/drawing/2014/main" id="{66045FCC-AFEF-4587-ADA9-A29A6669F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5438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9AA32898-8823-48F5-9DFD-B799C872E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447FF5-9022-4F4F-9AE2-8297BBD22840}" type="slidenum">
              <a:rPr lang="en-US" altLang="zh-CN"/>
              <a:pPr eaLnBrk="1" hangingPunct="1"/>
              <a:t>122</a:t>
            </a:fld>
            <a:endParaRPr lang="en-US" altLang="zh-CN"/>
          </a:p>
        </p:txBody>
      </p:sp>
      <p:sp>
        <p:nvSpPr>
          <p:cNvPr id="125955" name="Rectangle 2">
            <a:extLst>
              <a:ext uri="{FF2B5EF4-FFF2-40B4-BE49-F238E27FC236}">
                <a16:creationId xmlns:a16="http://schemas.microsoft.com/office/drawing/2014/main" id="{DE0EF699-C069-4C93-88E6-E8B4D3C0420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5956" name="Rectangle 3">
            <a:extLst>
              <a:ext uri="{FF2B5EF4-FFF2-40B4-BE49-F238E27FC236}">
                <a16:creationId xmlns:a16="http://schemas.microsoft.com/office/drawing/2014/main" id="{FE5CD5D8-DAA0-43A2-BACE-2A80D5ED37F0}"/>
              </a:ext>
            </a:extLst>
          </p:cNvPr>
          <p:cNvSpPr>
            <a:spLocks noGrp="1" noChangeArrowheads="1"/>
          </p:cNvSpPr>
          <p:nvPr>
            <p:ph type="body" idx="1"/>
          </p:nvPr>
        </p:nvSpPr>
        <p:spPr>
          <a:xfrm>
            <a:off x="304800" y="1295400"/>
            <a:ext cx="8686800" cy="4525963"/>
          </a:xfrm>
        </p:spPr>
        <p:txBody>
          <a:bodyPr/>
          <a:lstStyle/>
          <a:p>
            <a:pPr eaLnBrk="1" hangingPunct="1"/>
            <a:r>
              <a:rPr lang="zh-CN" altLang="en-US" sz="3600"/>
              <a:t>将第一步查询嵌入到第二步查询的条件</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IN</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a:t>
            </a:r>
            <a:r>
              <a:rPr lang="en-US" altLang="zh-CN" sz="3200"/>
              <a:t>)</a:t>
            </a:r>
            <a:r>
              <a:rPr lang="zh-CN" altLang="en-US" sz="3200"/>
              <a:t>；</a:t>
            </a:r>
          </a:p>
          <a:p>
            <a:pPr eaLnBrk="1" hangingPunct="1"/>
            <a:r>
              <a:rPr lang="zh-CN" altLang="en-US" sz="3600">
                <a:solidFill>
                  <a:srgbClr val="3333CC"/>
                </a:solidFill>
              </a:rPr>
              <a:t>此查询为不相关子查询</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CE8D0367-5752-4B22-829B-AEADA090B0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3EC327-DBEB-4D8C-BDAD-4ED74E670A6B}" type="slidenum">
              <a:rPr lang="en-US" altLang="zh-CN"/>
              <a:pPr eaLnBrk="1" hangingPunct="1"/>
              <a:t>123</a:t>
            </a:fld>
            <a:endParaRPr lang="en-US" altLang="zh-CN"/>
          </a:p>
        </p:txBody>
      </p:sp>
      <p:sp>
        <p:nvSpPr>
          <p:cNvPr id="126979" name="Rectangle 2">
            <a:extLst>
              <a:ext uri="{FF2B5EF4-FFF2-40B4-BE49-F238E27FC236}">
                <a16:creationId xmlns:a16="http://schemas.microsoft.com/office/drawing/2014/main" id="{4C972FA8-F60D-4438-97C8-A9612CF9A6B9}"/>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6980" name="Rectangle 3">
            <a:extLst>
              <a:ext uri="{FF2B5EF4-FFF2-40B4-BE49-F238E27FC236}">
                <a16:creationId xmlns:a16="http://schemas.microsoft.com/office/drawing/2014/main" id="{F0DC2203-6796-42BF-A155-9CE6DEEC9426}"/>
              </a:ext>
            </a:extLst>
          </p:cNvPr>
          <p:cNvSpPr>
            <a:spLocks noGrp="1" noChangeArrowheads="1"/>
          </p:cNvSpPr>
          <p:nvPr>
            <p:ph type="body" idx="1"/>
          </p:nvPr>
        </p:nvSpPr>
        <p:spPr>
          <a:xfrm>
            <a:off x="152400" y="1600200"/>
            <a:ext cx="8991600" cy="4419600"/>
          </a:xfrm>
        </p:spPr>
        <p:txBody>
          <a:bodyPr/>
          <a:lstStyle/>
          <a:p>
            <a:pPr eaLnBrk="1" hangingPunct="1">
              <a:buFontTx/>
              <a:buNone/>
            </a:pPr>
            <a:r>
              <a:rPr lang="en-US" altLang="zh-CN" sz="4000"/>
              <a:t> </a:t>
            </a:r>
            <a:r>
              <a:rPr lang="zh-CN" altLang="en-US" sz="4000"/>
              <a:t>用自身连接完成</a:t>
            </a:r>
            <a:r>
              <a:rPr lang="en-US" altLang="zh-CN" sz="4000"/>
              <a:t>[</a:t>
            </a:r>
            <a:r>
              <a:rPr lang="zh-CN" altLang="en-US" sz="4000"/>
              <a:t>例</a:t>
            </a:r>
            <a:r>
              <a:rPr lang="en-US" altLang="zh-CN" sz="4000"/>
              <a:t>39]</a:t>
            </a:r>
            <a:r>
              <a:rPr lang="zh-CN" altLang="en-US" sz="4000"/>
              <a:t>查询要求</a:t>
            </a:r>
          </a:p>
          <a:p>
            <a:pPr lvl="1" eaLnBrk="1" hangingPunct="1">
              <a:buFontTx/>
              <a:buNone/>
            </a:pPr>
            <a:r>
              <a:rPr lang="en-US" altLang="zh-CN" sz="3600"/>
              <a:t>SELECT S1.Sno</a:t>
            </a:r>
            <a:r>
              <a:rPr lang="zh-CN" altLang="en-US" sz="3600"/>
              <a:t>，</a:t>
            </a:r>
            <a:r>
              <a:rPr lang="en-US" altLang="zh-CN" sz="3600"/>
              <a:t>S1.Sname</a:t>
            </a:r>
            <a:r>
              <a:rPr lang="zh-CN" altLang="en-US" sz="3600"/>
              <a:t>，</a:t>
            </a:r>
            <a:r>
              <a:rPr lang="en-US" altLang="zh-CN" sz="3600"/>
              <a:t>S1.Sdept</a:t>
            </a:r>
          </a:p>
          <a:p>
            <a:pPr lvl="1" eaLnBrk="1" hangingPunct="1">
              <a:buFontTx/>
              <a:buNone/>
            </a:pPr>
            <a:r>
              <a:rPr lang="en-US" altLang="zh-CN" sz="3600"/>
              <a:t>FROM Student S1</a:t>
            </a:r>
            <a:r>
              <a:rPr lang="zh-CN" altLang="en-US" sz="3600"/>
              <a:t>，</a:t>
            </a:r>
            <a:r>
              <a:rPr lang="en-US" altLang="zh-CN" sz="3600"/>
              <a:t>Student S2</a:t>
            </a:r>
          </a:p>
          <a:p>
            <a:pPr lvl="1" eaLnBrk="1" hangingPunct="1">
              <a:buFontTx/>
              <a:buNone/>
            </a:pPr>
            <a:r>
              <a:rPr lang="en-US" altLang="zh-CN" sz="3600"/>
              <a:t>WHERE S1.Sdept = S2.Sdept AND</a:t>
            </a:r>
          </a:p>
          <a:p>
            <a:pPr lvl="1" eaLnBrk="1" hangingPunct="1">
              <a:buFontTx/>
              <a:buNone/>
            </a:pPr>
            <a:r>
              <a:rPr lang="en-US" altLang="zh-CN" sz="3600"/>
              <a:t>S2.Sname = '</a:t>
            </a:r>
            <a:r>
              <a:rPr lang="zh-CN" altLang="en-US" sz="3600"/>
              <a:t>刘晨</a:t>
            </a:r>
            <a:r>
              <a:rPr lang="en-US" altLang="zh-CN" sz="3600"/>
              <a:t>'</a:t>
            </a:r>
            <a:r>
              <a:rPr lang="zh-CN" altLang="en-US" sz="3600"/>
              <a:t>；</a:t>
            </a:r>
          </a:p>
          <a:p>
            <a:pPr eaLnBrk="1" hangingPunct="1">
              <a:buFontTx/>
              <a:buNone/>
            </a:pPr>
            <a:endParaRPr lang="en-US" altLang="zh-CN" sz="40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72EA86B8-0591-479D-8105-378B361E4A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637E9B-F5BD-46DC-9B6A-AC1EDF75B4FE}" type="slidenum">
              <a:rPr lang="en-US" altLang="zh-CN"/>
              <a:pPr eaLnBrk="1" hangingPunct="1"/>
              <a:t>124</a:t>
            </a:fld>
            <a:endParaRPr lang="en-US" altLang="zh-CN"/>
          </a:p>
        </p:txBody>
      </p:sp>
      <p:sp>
        <p:nvSpPr>
          <p:cNvPr id="131075" name="Rectangle 3">
            <a:extLst>
              <a:ext uri="{FF2B5EF4-FFF2-40B4-BE49-F238E27FC236}">
                <a16:creationId xmlns:a16="http://schemas.microsoft.com/office/drawing/2014/main" id="{1CA21398-D415-4E40-86E3-CF87F600CDCD}"/>
              </a:ext>
            </a:extLst>
          </p:cNvPr>
          <p:cNvSpPr>
            <a:spLocks noGrp="1" noChangeArrowheads="1"/>
          </p:cNvSpPr>
          <p:nvPr>
            <p:ph type="body" idx="1"/>
          </p:nvPr>
        </p:nvSpPr>
        <p:spPr>
          <a:xfrm>
            <a:off x="76200" y="304800"/>
            <a:ext cx="8915400" cy="5943600"/>
          </a:xfrm>
        </p:spPr>
        <p:txBody>
          <a:bodyPr/>
          <a:lstStyle/>
          <a:p>
            <a:pPr eaLnBrk="1" hangingPunct="1">
              <a:buFontTx/>
              <a:buNone/>
            </a:pPr>
            <a:r>
              <a:rPr lang="zh-CN" altLang="en-US" sz="2800"/>
              <a:t>例</a:t>
            </a:r>
            <a:r>
              <a:rPr lang="en-US" altLang="zh-CN" sz="2800"/>
              <a:t>40. </a:t>
            </a:r>
            <a:r>
              <a:rPr lang="zh-CN" altLang="en-US" sz="2800"/>
              <a:t>查询选修了课程名为“信息系统”的学生学号和姓名</a:t>
            </a:r>
          </a:p>
          <a:p>
            <a:pPr lvl="1" eaLnBrk="1" hangingPunct="1">
              <a:buFontTx/>
              <a:buNone/>
            </a:pPr>
            <a:r>
              <a:rPr lang="en-US" altLang="zh-CN"/>
              <a:t>SELECT Sno</a:t>
            </a:r>
            <a:r>
              <a:rPr lang="zh-CN" altLang="en-US"/>
              <a:t>，</a:t>
            </a:r>
            <a:r>
              <a:rPr lang="en-US" altLang="zh-CN"/>
              <a:t>Sname </a:t>
            </a:r>
            <a:r>
              <a:rPr lang="en-US" altLang="zh-CN">
                <a:solidFill>
                  <a:schemeClr val="accent2"/>
                </a:solidFill>
              </a:rPr>
              <a:t>③ </a:t>
            </a:r>
            <a:r>
              <a:rPr lang="zh-CN" altLang="en-US">
                <a:solidFill>
                  <a:schemeClr val="accent2"/>
                </a:solidFill>
              </a:rPr>
              <a:t>最后在</a:t>
            </a:r>
            <a:r>
              <a:rPr lang="en-US" altLang="zh-CN">
                <a:solidFill>
                  <a:schemeClr val="accent2"/>
                </a:solidFill>
              </a:rPr>
              <a:t>Student</a:t>
            </a:r>
            <a:r>
              <a:rPr lang="zh-CN" altLang="en-US">
                <a:solidFill>
                  <a:schemeClr val="accent2"/>
                </a:solidFill>
              </a:rPr>
              <a:t>关系中</a:t>
            </a:r>
          </a:p>
          <a:p>
            <a:pPr lvl="1" eaLnBrk="1" hangingPunct="1">
              <a:buFontTx/>
              <a:buNone/>
            </a:pPr>
            <a:r>
              <a:rPr lang="en-US" altLang="zh-CN"/>
              <a:t>FROM Student </a:t>
            </a:r>
            <a:r>
              <a:rPr lang="zh-CN" altLang="en-US">
                <a:solidFill>
                  <a:schemeClr val="accent2"/>
                </a:solidFill>
              </a:rPr>
              <a:t>取出</a:t>
            </a:r>
            <a:r>
              <a:rPr lang="en-US" altLang="zh-CN">
                <a:solidFill>
                  <a:schemeClr val="accent2"/>
                </a:solidFill>
              </a:rPr>
              <a:t>Sno</a:t>
            </a:r>
            <a:r>
              <a:rPr lang="zh-CN" altLang="en-US">
                <a:solidFill>
                  <a:schemeClr val="accent2"/>
                </a:solidFill>
              </a:rPr>
              <a:t>和</a:t>
            </a:r>
            <a:r>
              <a:rPr lang="en-US" altLang="zh-CN">
                <a:solidFill>
                  <a:schemeClr val="accent2"/>
                </a:solidFill>
              </a:rPr>
              <a:t>Sname</a:t>
            </a:r>
          </a:p>
          <a:p>
            <a:pPr lvl="1" eaLnBrk="1" hangingPunct="1">
              <a:buFontTx/>
              <a:buNone/>
            </a:pPr>
            <a:r>
              <a:rPr lang="en-US" altLang="zh-CN"/>
              <a:t>WHERE Sno IN</a:t>
            </a:r>
          </a:p>
          <a:p>
            <a:pPr lvl="2" eaLnBrk="1" hangingPunct="1">
              <a:buFontTx/>
              <a:buNone/>
            </a:pPr>
            <a:r>
              <a:rPr lang="en-US" altLang="zh-CN" sz="2800"/>
              <a:t>(SELECT Sno </a:t>
            </a:r>
            <a:r>
              <a:rPr lang="en-US" altLang="zh-CN" sz="2800">
                <a:solidFill>
                  <a:schemeClr val="accent2"/>
                </a:solidFill>
              </a:rPr>
              <a:t>② </a:t>
            </a:r>
            <a:r>
              <a:rPr lang="zh-CN" altLang="en-US" sz="2800">
                <a:solidFill>
                  <a:schemeClr val="accent2"/>
                </a:solidFill>
              </a:rPr>
              <a:t>然后在</a:t>
            </a:r>
            <a:r>
              <a:rPr lang="en-US" altLang="zh-CN" sz="2800">
                <a:solidFill>
                  <a:schemeClr val="accent2"/>
                </a:solidFill>
              </a:rPr>
              <a:t>SC</a:t>
            </a:r>
            <a:r>
              <a:rPr lang="zh-CN" altLang="en-US" sz="2800">
                <a:solidFill>
                  <a:schemeClr val="accent2"/>
                </a:solidFill>
              </a:rPr>
              <a:t>关系中找出选</a:t>
            </a:r>
          </a:p>
          <a:p>
            <a:pPr lvl="2" eaLnBrk="1" hangingPunct="1">
              <a:buFontTx/>
              <a:buNone/>
            </a:pPr>
            <a:r>
              <a:rPr lang="en-US" altLang="zh-CN" sz="2800"/>
              <a:t>FROM SC </a:t>
            </a:r>
            <a:r>
              <a:rPr lang="zh-CN" altLang="en-US" sz="2800">
                <a:solidFill>
                  <a:schemeClr val="accent2"/>
                </a:solidFill>
              </a:rPr>
              <a:t>修了</a:t>
            </a:r>
            <a:r>
              <a:rPr lang="en-US" altLang="zh-CN" sz="2800">
                <a:solidFill>
                  <a:schemeClr val="accent2"/>
                </a:solidFill>
              </a:rPr>
              <a:t>3</a:t>
            </a:r>
            <a:r>
              <a:rPr lang="zh-CN" altLang="en-US" sz="2800">
                <a:solidFill>
                  <a:schemeClr val="accent2"/>
                </a:solidFill>
              </a:rPr>
              <a:t>号课程的学生学号</a:t>
            </a:r>
          </a:p>
          <a:p>
            <a:pPr lvl="2" eaLnBrk="1" hangingPunct="1">
              <a:buFontTx/>
              <a:buNone/>
            </a:pPr>
            <a:r>
              <a:rPr lang="en-US" altLang="zh-CN" sz="2800"/>
              <a:t>WHERE Cno IN</a:t>
            </a:r>
          </a:p>
          <a:p>
            <a:pPr lvl="4" eaLnBrk="1" hangingPunct="1">
              <a:buFontTx/>
              <a:buNone/>
            </a:pPr>
            <a:r>
              <a:rPr lang="en-US" altLang="zh-CN" sz="2800"/>
              <a:t>(SELECT Cno </a:t>
            </a:r>
            <a:r>
              <a:rPr lang="en-US" altLang="zh-CN" sz="2800">
                <a:solidFill>
                  <a:schemeClr val="accent2"/>
                </a:solidFill>
              </a:rPr>
              <a:t>① </a:t>
            </a:r>
            <a:r>
              <a:rPr lang="zh-CN" altLang="en-US" sz="2800">
                <a:solidFill>
                  <a:schemeClr val="accent2"/>
                </a:solidFill>
              </a:rPr>
              <a:t>首先在</a:t>
            </a:r>
            <a:r>
              <a:rPr lang="en-US" altLang="zh-CN" sz="2800">
                <a:solidFill>
                  <a:schemeClr val="accent2"/>
                </a:solidFill>
              </a:rPr>
              <a:t>Course</a:t>
            </a:r>
            <a:r>
              <a:rPr lang="zh-CN" altLang="en-US" sz="2800">
                <a:solidFill>
                  <a:schemeClr val="accent2"/>
                </a:solidFill>
              </a:rPr>
              <a:t>关系找出</a:t>
            </a:r>
          </a:p>
          <a:p>
            <a:pPr lvl="4" eaLnBrk="1" hangingPunct="1">
              <a:buFontTx/>
              <a:buNone/>
            </a:pPr>
            <a:r>
              <a:rPr lang="en-US" altLang="zh-CN" sz="2800"/>
              <a:t>FROM Course </a:t>
            </a:r>
            <a:r>
              <a:rPr lang="en-US" altLang="zh-CN" sz="2800">
                <a:solidFill>
                  <a:schemeClr val="accent2"/>
                </a:solidFill>
              </a:rPr>
              <a:t>“</a:t>
            </a:r>
            <a:r>
              <a:rPr lang="zh-CN" altLang="en-US" sz="2800">
                <a:solidFill>
                  <a:schemeClr val="accent2"/>
                </a:solidFill>
              </a:rPr>
              <a:t>信息系统”的课程号</a:t>
            </a:r>
            <a:r>
              <a:rPr lang="en-US" altLang="zh-CN" sz="2800">
                <a:solidFill>
                  <a:schemeClr val="accent2"/>
                </a:solidFill>
              </a:rPr>
              <a:t>(3</a:t>
            </a:r>
            <a:r>
              <a:rPr lang="zh-CN" altLang="en-US" sz="2800">
                <a:solidFill>
                  <a:schemeClr val="accent2"/>
                </a:solidFill>
              </a:rPr>
              <a:t>号</a:t>
            </a:r>
            <a:r>
              <a:rPr lang="en-US" altLang="zh-CN" sz="2800">
                <a:solidFill>
                  <a:schemeClr val="accent2"/>
                </a:solidFill>
              </a:rPr>
              <a:t>)</a:t>
            </a:r>
          </a:p>
          <a:p>
            <a:pPr lvl="4" eaLnBrk="1" hangingPunct="1">
              <a:buFontTx/>
              <a:buNone/>
            </a:pPr>
            <a:r>
              <a:rPr lang="en-US" altLang="zh-CN" sz="2800"/>
              <a:t>WHERE Cname= ‘</a:t>
            </a:r>
            <a:r>
              <a:rPr lang="zh-CN" altLang="en-US" sz="2800"/>
              <a:t>信息系统’</a:t>
            </a:r>
          </a:p>
          <a:p>
            <a:pPr lvl="4" eaLnBrk="1" hangingPunct="1">
              <a:buFontTx/>
              <a:buNone/>
            </a:pPr>
            <a:r>
              <a:rPr lang="en-US" altLang="zh-CN" sz="2800"/>
              <a:t>)</a:t>
            </a:r>
          </a:p>
          <a:p>
            <a:pPr lvl="2" eaLnBrk="1" hangingPunct="1">
              <a:buFontTx/>
              <a:buNone/>
            </a:pP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5">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31075">
                                            <p:txEl>
                                              <p:pRg st="11" end="1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1075">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1075">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55CC1434-78D6-49C0-B27A-7017CDC625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AB694C-C71C-4ED1-9FCF-C547DF40DA37}" type="slidenum">
              <a:rPr lang="en-US" altLang="zh-CN"/>
              <a:pPr eaLnBrk="1" hangingPunct="1"/>
              <a:t>125</a:t>
            </a:fld>
            <a:endParaRPr lang="en-US" altLang="zh-CN"/>
          </a:p>
        </p:txBody>
      </p:sp>
      <p:sp>
        <p:nvSpPr>
          <p:cNvPr id="129027" name="Rectangle 2">
            <a:extLst>
              <a:ext uri="{FF2B5EF4-FFF2-40B4-BE49-F238E27FC236}">
                <a16:creationId xmlns:a16="http://schemas.microsoft.com/office/drawing/2014/main" id="{BB7669C3-A31C-4631-8104-95FAEB295C4E}"/>
              </a:ext>
            </a:extLst>
          </p:cNvPr>
          <p:cNvSpPr>
            <a:spLocks noGrp="1" noChangeArrowheads="1"/>
          </p:cNvSpPr>
          <p:nvPr>
            <p:ph type="title"/>
          </p:nvPr>
        </p:nvSpPr>
        <p:spPr/>
        <p:txBody>
          <a:bodyPr/>
          <a:lstStyle/>
          <a:p>
            <a:pPr eaLnBrk="1" hangingPunct="1"/>
            <a:r>
              <a:rPr lang="zh-CN" altLang="en-US" b="1"/>
              <a:t>带有</a:t>
            </a:r>
            <a:r>
              <a:rPr lang="en-US" altLang="zh-CN"/>
              <a:t>IN</a:t>
            </a:r>
            <a:r>
              <a:rPr lang="zh-CN" altLang="en-US" b="1"/>
              <a:t>谓词的子查询</a:t>
            </a:r>
          </a:p>
        </p:txBody>
      </p:sp>
      <p:sp>
        <p:nvSpPr>
          <p:cNvPr id="129028" name="Rectangle 3">
            <a:extLst>
              <a:ext uri="{FF2B5EF4-FFF2-40B4-BE49-F238E27FC236}">
                <a16:creationId xmlns:a16="http://schemas.microsoft.com/office/drawing/2014/main" id="{7FA99C61-9141-4BBF-BFED-199F80125CDB}"/>
              </a:ext>
            </a:extLst>
          </p:cNvPr>
          <p:cNvSpPr>
            <a:spLocks noGrp="1" noChangeArrowheads="1"/>
          </p:cNvSpPr>
          <p:nvPr>
            <p:ph type="body" idx="1"/>
          </p:nvPr>
        </p:nvSpPr>
        <p:spPr>
          <a:xfrm>
            <a:off x="228600" y="1600200"/>
            <a:ext cx="8686800" cy="4267200"/>
          </a:xfrm>
        </p:spPr>
        <p:txBody>
          <a:bodyPr/>
          <a:lstStyle/>
          <a:p>
            <a:pPr eaLnBrk="1" hangingPunct="1">
              <a:buFontTx/>
              <a:buNone/>
            </a:pPr>
            <a:r>
              <a:rPr lang="en-US" altLang="zh-CN" sz="3600"/>
              <a:t>   </a:t>
            </a:r>
            <a:r>
              <a:rPr lang="zh-CN" altLang="en-US" sz="3600"/>
              <a:t>用连接查询实现</a:t>
            </a:r>
            <a:r>
              <a:rPr lang="en-US" altLang="zh-CN" sz="3600"/>
              <a:t>[</a:t>
            </a:r>
            <a:r>
              <a:rPr lang="zh-CN" altLang="en-US" sz="3600"/>
              <a:t>例</a:t>
            </a:r>
            <a:r>
              <a:rPr lang="en-US" altLang="zh-CN" sz="3600"/>
              <a:t>40]</a:t>
            </a:r>
            <a:r>
              <a:rPr lang="zh-CN" altLang="en-US" sz="3600"/>
              <a:t>，查询选修了课程名为“信息系统”的学生学号和姓名</a:t>
            </a:r>
            <a:endParaRPr lang="en-US" altLang="zh-CN" sz="3600"/>
          </a:p>
          <a:p>
            <a:pPr lvl="1" eaLnBrk="1" hangingPunct="1">
              <a:buFontTx/>
              <a:buNone/>
            </a:pPr>
            <a:r>
              <a:rPr lang="en-US" altLang="zh-CN" sz="3200"/>
              <a:t>SELECT Student.Sno</a:t>
            </a:r>
            <a:r>
              <a:rPr lang="zh-CN" altLang="en-US" sz="3200"/>
              <a:t>，</a:t>
            </a:r>
            <a:r>
              <a:rPr lang="en-US" altLang="zh-CN" sz="3200"/>
              <a:t>Sname</a:t>
            </a:r>
          </a:p>
          <a:p>
            <a:pPr lvl="1" eaLnBrk="1" hangingPunct="1">
              <a:buFontTx/>
              <a:buNone/>
            </a:pPr>
            <a:r>
              <a:rPr lang="en-US" altLang="zh-CN" sz="3200"/>
              <a:t>FROM Student</a:t>
            </a:r>
            <a:r>
              <a:rPr lang="zh-CN" altLang="en-US" sz="3200"/>
              <a:t>，</a:t>
            </a:r>
            <a:r>
              <a:rPr lang="en-US" altLang="zh-CN" sz="3200"/>
              <a:t>SC</a:t>
            </a:r>
            <a:r>
              <a:rPr lang="zh-CN" altLang="en-US" sz="3200"/>
              <a:t>，</a:t>
            </a:r>
            <a:r>
              <a:rPr lang="en-US" altLang="zh-CN" sz="3200"/>
              <a:t>Course</a:t>
            </a:r>
          </a:p>
          <a:p>
            <a:pPr lvl="1" eaLnBrk="1" hangingPunct="1">
              <a:buFontTx/>
              <a:buNone/>
            </a:pPr>
            <a:r>
              <a:rPr lang="en-US" altLang="zh-CN" sz="3200"/>
              <a:t>WHERE Student.Sno = SC.Sno AND</a:t>
            </a:r>
          </a:p>
          <a:p>
            <a:pPr lvl="1" eaLnBrk="1" hangingPunct="1">
              <a:buFontTx/>
              <a:buNone/>
            </a:pPr>
            <a:r>
              <a:rPr lang="en-US" altLang="zh-CN" sz="3200"/>
              <a:t>SC.Cno = Course.Cno AND</a:t>
            </a:r>
          </a:p>
          <a:p>
            <a:pPr lvl="1" eaLnBrk="1" hangingPunct="1">
              <a:buFontTx/>
              <a:buNone/>
            </a:pPr>
            <a:r>
              <a:rPr lang="en-US" altLang="zh-CN" sz="3200"/>
              <a:t>Course.Cname=‘</a:t>
            </a:r>
            <a:r>
              <a:rPr lang="zh-CN" altLang="en-US" sz="3200"/>
              <a:t>信息系统’；</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CD2F7364-9C85-4322-89B1-09F4B649B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600C4B-6AE8-4134-8816-AA20EC7F018F}" type="slidenum">
              <a:rPr lang="en-US" altLang="zh-CN"/>
              <a:pPr eaLnBrk="1" hangingPunct="1"/>
              <a:t>126</a:t>
            </a:fld>
            <a:endParaRPr lang="en-US" altLang="zh-CN"/>
          </a:p>
        </p:txBody>
      </p:sp>
      <p:sp>
        <p:nvSpPr>
          <p:cNvPr id="130051" name="Rectangle 2">
            <a:extLst>
              <a:ext uri="{FF2B5EF4-FFF2-40B4-BE49-F238E27FC236}">
                <a16:creationId xmlns:a16="http://schemas.microsoft.com/office/drawing/2014/main" id="{837B2415-8911-4F7E-89ED-753F3FDDD01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0052" name="Rectangle 3">
            <a:extLst>
              <a:ext uri="{FF2B5EF4-FFF2-40B4-BE49-F238E27FC236}">
                <a16:creationId xmlns:a16="http://schemas.microsoft.com/office/drawing/2014/main" id="{AB08566A-B414-4751-BA53-2C14DB25E1CF}"/>
              </a:ext>
            </a:extLst>
          </p:cNvPr>
          <p:cNvSpPr>
            <a:spLocks noGrp="1" noChangeArrowheads="1"/>
          </p:cNvSpPr>
          <p:nvPr>
            <p:ph type="body" idx="1"/>
          </p:nvPr>
        </p:nvSpPr>
        <p:spPr>
          <a:xfrm>
            <a:off x="457200" y="1600200"/>
            <a:ext cx="8382000" cy="4038600"/>
          </a:xfrm>
        </p:spPr>
        <p:txBody>
          <a:bodyPr/>
          <a:lstStyle/>
          <a:p>
            <a:pPr eaLnBrk="1" hangingPunct="1"/>
            <a:r>
              <a:rPr lang="zh-CN" altLang="en-US" sz="4000"/>
              <a:t>带有</a:t>
            </a:r>
            <a:r>
              <a:rPr lang="en-US" altLang="zh-CN" sz="4000"/>
              <a:t>IN</a:t>
            </a:r>
            <a:r>
              <a:rPr lang="zh-CN" altLang="en-US" sz="4000"/>
              <a:t>谓词的子查询</a:t>
            </a:r>
          </a:p>
          <a:p>
            <a:pPr eaLnBrk="1" hangingPunct="1"/>
            <a:r>
              <a:rPr lang="zh-CN" altLang="en-US" sz="4000">
                <a:solidFill>
                  <a:schemeClr val="accent2"/>
                </a:solidFill>
              </a:rPr>
              <a:t>带有比较运算符的子查询</a:t>
            </a:r>
          </a:p>
          <a:p>
            <a:pPr eaLnBrk="1" hangingPunct="1"/>
            <a:r>
              <a:rPr lang="zh-CN" altLang="en-US" sz="4000"/>
              <a:t>带有</a:t>
            </a:r>
            <a:r>
              <a:rPr lang="en-US" altLang="zh-CN" sz="4000"/>
              <a:t>ANY</a:t>
            </a:r>
            <a:r>
              <a:rPr lang="zh-CN" altLang="en-US" sz="4000"/>
              <a:t>（</a:t>
            </a:r>
            <a:r>
              <a:rPr lang="en-US" altLang="zh-CN" sz="4000"/>
              <a:t>SOME</a:t>
            </a:r>
            <a:r>
              <a:rPr lang="zh-CN" altLang="en-US" sz="4000"/>
              <a:t>）或</a:t>
            </a:r>
            <a:r>
              <a:rPr lang="en-US" altLang="zh-CN" sz="4000"/>
              <a:t>ALL</a:t>
            </a:r>
            <a:r>
              <a:rPr lang="zh-CN" altLang="en-US" sz="4000"/>
              <a:t>谓词的子查询</a:t>
            </a:r>
          </a:p>
          <a:p>
            <a:pPr eaLnBrk="1" hangingPunct="1"/>
            <a:r>
              <a:rPr lang="zh-CN" altLang="en-US" sz="4000"/>
              <a:t>带有</a:t>
            </a:r>
            <a:r>
              <a:rPr lang="en-US" altLang="zh-CN" sz="4000"/>
              <a:t>EXISTS</a:t>
            </a:r>
            <a:r>
              <a:rPr lang="zh-CN" altLang="en-US" sz="4000"/>
              <a:t>谓词的子查询</a:t>
            </a:r>
          </a:p>
          <a:p>
            <a:pPr eaLnBrk="1" hangingPunct="1"/>
            <a:endParaRPr lang="en-US" altLang="zh-CN" sz="4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659647B6-61E5-4DC9-B49B-13CDAE2D4F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BE7D50-4C89-4D28-B80B-10EF21664C11}" type="slidenum">
              <a:rPr lang="en-US" altLang="zh-CN"/>
              <a:pPr eaLnBrk="1" hangingPunct="1"/>
              <a:t>127</a:t>
            </a:fld>
            <a:endParaRPr lang="en-US" altLang="zh-CN"/>
          </a:p>
        </p:txBody>
      </p:sp>
      <p:sp>
        <p:nvSpPr>
          <p:cNvPr id="131075" name="Rectangle 2">
            <a:extLst>
              <a:ext uri="{FF2B5EF4-FFF2-40B4-BE49-F238E27FC236}">
                <a16:creationId xmlns:a16="http://schemas.microsoft.com/office/drawing/2014/main" id="{D5A3FEBB-7F54-4EF3-9E8C-0D9E3013C12A}"/>
              </a:ext>
            </a:extLst>
          </p:cNvPr>
          <p:cNvSpPr>
            <a:spLocks noGrp="1" noChangeArrowheads="1"/>
          </p:cNvSpPr>
          <p:nvPr>
            <p:ph type="title"/>
          </p:nvPr>
        </p:nvSpPr>
        <p:spPr/>
        <p:txBody>
          <a:bodyPr/>
          <a:lstStyle/>
          <a:p>
            <a:pPr eaLnBrk="1" hangingPunct="1"/>
            <a:r>
              <a:rPr lang="zh-CN" altLang="en-US" b="1"/>
              <a:t>二、带有比较运算符的子查询</a:t>
            </a:r>
          </a:p>
        </p:txBody>
      </p:sp>
      <p:sp>
        <p:nvSpPr>
          <p:cNvPr id="131076" name="Rectangle 3">
            <a:extLst>
              <a:ext uri="{FF2B5EF4-FFF2-40B4-BE49-F238E27FC236}">
                <a16:creationId xmlns:a16="http://schemas.microsoft.com/office/drawing/2014/main" id="{BC781720-73E3-4B5D-898C-C90DEB375DA0}"/>
              </a:ext>
            </a:extLst>
          </p:cNvPr>
          <p:cNvSpPr>
            <a:spLocks noGrp="1" noChangeArrowheads="1"/>
          </p:cNvSpPr>
          <p:nvPr>
            <p:ph type="body" idx="1"/>
          </p:nvPr>
        </p:nvSpPr>
        <p:spPr>
          <a:xfrm>
            <a:off x="457200" y="1600200"/>
            <a:ext cx="8229600" cy="3276600"/>
          </a:xfrm>
        </p:spPr>
        <p:txBody>
          <a:bodyPr/>
          <a:lstStyle/>
          <a:p>
            <a:pPr eaLnBrk="1" hangingPunct="1"/>
            <a:r>
              <a:rPr lang="zh-CN" altLang="en-US" sz="4000"/>
              <a:t>当能确切知道内层查询返回单值时，可用比较运算符（</a:t>
            </a:r>
            <a:r>
              <a:rPr lang="en-US" altLang="zh-CN" sz="4000"/>
              <a:t>&gt;</a:t>
            </a:r>
            <a:r>
              <a:rPr lang="zh-CN" altLang="en-US" sz="4000"/>
              <a:t>，</a:t>
            </a:r>
            <a:r>
              <a:rPr lang="en-US" altLang="zh-CN" sz="4000"/>
              <a:t>&lt;</a:t>
            </a:r>
            <a:r>
              <a:rPr lang="zh-CN" altLang="en-US" sz="4000"/>
              <a:t>，</a:t>
            </a:r>
            <a:r>
              <a:rPr lang="en-US" altLang="zh-CN" sz="4000"/>
              <a:t>=</a:t>
            </a:r>
            <a:r>
              <a:rPr lang="zh-CN" altLang="en-US" sz="4000"/>
              <a:t>，</a:t>
            </a:r>
            <a:r>
              <a:rPr lang="en-US" altLang="zh-CN" sz="4000"/>
              <a:t>&gt;=</a:t>
            </a:r>
            <a:r>
              <a:rPr lang="zh-CN" altLang="en-US" sz="4000"/>
              <a:t>，</a:t>
            </a:r>
            <a:r>
              <a:rPr lang="en-US" altLang="zh-CN" sz="4000"/>
              <a:t>&lt;=</a:t>
            </a:r>
            <a:r>
              <a:rPr lang="zh-CN" altLang="en-US" sz="4000"/>
              <a:t>，</a:t>
            </a:r>
            <a:r>
              <a:rPr lang="en-US" altLang="zh-CN" sz="4000"/>
              <a:t>!=</a:t>
            </a:r>
            <a:r>
              <a:rPr lang="zh-CN" altLang="en-US" sz="4000"/>
              <a:t>或</a:t>
            </a:r>
            <a:r>
              <a:rPr lang="en-US" altLang="zh-CN" sz="4000"/>
              <a:t>&lt; &gt;</a:t>
            </a:r>
            <a:r>
              <a:rPr lang="zh-CN" altLang="en-US" sz="4000"/>
              <a:t>）</a:t>
            </a:r>
          </a:p>
          <a:p>
            <a:pPr eaLnBrk="1" hangingPunct="1"/>
            <a:r>
              <a:rPr lang="zh-CN" altLang="en-US" sz="4000"/>
              <a:t>与</a:t>
            </a:r>
            <a:r>
              <a:rPr lang="en-US" altLang="zh-CN" sz="4000"/>
              <a:t>ANY</a:t>
            </a:r>
            <a:r>
              <a:rPr lang="zh-CN" altLang="en-US" sz="4000"/>
              <a:t>或</a:t>
            </a:r>
            <a:r>
              <a:rPr lang="en-US" altLang="zh-CN" sz="4000"/>
              <a:t>ALL</a:t>
            </a:r>
            <a:r>
              <a:rPr lang="zh-CN" altLang="en-US" sz="4000"/>
              <a:t>谓词配合使用</a:t>
            </a:r>
          </a:p>
          <a:p>
            <a:pPr eaLnBrk="1" hangingPunct="1"/>
            <a:endParaRPr lang="en-US" altLang="zh-CN" sz="40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C579EF97-0BE9-4185-9985-BB66C9D6E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A16F35-CC9C-4A85-A7CB-7D66233F610C}" type="slidenum">
              <a:rPr lang="en-US" altLang="zh-CN"/>
              <a:pPr eaLnBrk="1" hangingPunct="1"/>
              <a:t>128</a:t>
            </a:fld>
            <a:endParaRPr lang="en-US" altLang="zh-CN"/>
          </a:p>
        </p:txBody>
      </p:sp>
      <p:sp>
        <p:nvSpPr>
          <p:cNvPr id="132099" name="Rectangle 2">
            <a:extLst>
              <a:ext uri="{FF2B5EF4-FFF2-40B4-BE49-F238E27FC236}">
                <a16:creationId xmlns:a16="http://schemas.microsoft.com/office/drawing/2014/main" id="{2BDAD64B-C521-4A7E-90C6-8DC833F54C91}"/>
              </a:ext>
            </a:extLst>
          </p:cNvPr>
          <p:cNvSpPr>
            <a:spLocks noGrp="1" noChangeArrowheads="1"/>
          </p:cNvSpPr>
          <p:nvPr>
            <p:ph type="title"/>
          </p:nvPr>
        </p:nvSpPr>
        <p:spPr>
          <a:xfrm>
            <a:off x="457200" y="152400"/>
            <a:ext cx="8229600" cy="1143000"/>
          </a:xfrm>
        </p:spPr>
        <p:txBody>
          <a:bodyPr/>
          <a:lstStyle/>
          <a:p>
            <a:pPr eaLnBrk="1" hangingPunct="1"/>
            <a:r>
              <a:rPr lang="zh-CN" altLang="en-US" b="1"/>
              <a:t>带有比较运算符的子查询</a:t>
            </a:r>
          </a:p>
        </p:txBody>
      </p:sp>
      <p:sp>
        <p:nvSpPr>
          <p:cNvPr id="132100" name="Rectangle 3">
            <a:extLst>
              <a:ext uri="{FF2B5EF4-FFF2-40B4-BE49-F238E27FC236}">
                <a16:creationId xmlns:a16="http://schemas.microsoft.com/office/drawing/2014/main" id="{1BD90972-6BAF-4E21-87AB-A5711C2063EE}"/>
              </a:ext>
            </a:extLst>
          </p:cNvPr>
          <p:cNvSpPr>
            <a:spLocks noGrp="1" noChangeArrowheads="1"/>
          </p:cNvSpPr>
          <p:nvPr>
            <p:ph type="body" idx="1"/>
          </p:nvPr>
        </p:nvSpPr>
        <p:spPr>
          <a:xfrm>
            <a:off x="76200" y="1295400"/>
            <a:ext cx="8915400" cy="5334000"/>
          </a:xfrm>
        </p:spPr>
        <p:txBody>
          <a:bodyPr/>
          <a:lstStyle/>
          <a:p>
            <a:pPr eaLnBrk="1" hangingPunct="1">
              <a:buFontTx/>
              <a:buNone/>
            </a:pPr>
            <a:r>
              <a:rPr lang="en-US" altLang="zh-CN" sz="3600"/>
              <a:t>   </a:t>
            </a:r>
            <a:r>
              <a:rPr lang="zh-CN" altLang="en-US" sz="3600"/>
              <a:t>例：假设一个学生只可能在一个系学习，并且必须属于一个系，则在</a:t>
            </a:r>
            <a:r>
              <a:rPr lang="en-US" altLang="zh-CN" sz="3600"/>
              <a:t>[</a:t>
            </a:r>
            <a:r>
              <a:rPr lang="zh-CN" altLang="en-US" sz="3600"/>
              <a:t>例</a:t>
            </a:r>
            <a:r>
              <a:rPr lang="en-US" altLang="zh-CN" sz="3600"/>
              <a:t>39]</a:t>
            </a:r>
            <a:r>
              <a:rPr lang="zh-CN" altLang="en-US" sz="3600"/>
              <a:t>可以用</a:t>
            </a:r>
            <a:r>
              <a:rPr lang="en-US" altLang="zh-CN" sz="3600"/>
              <a:t>= </a:t>
            </a:r>
            <a:r>
              <a:rPr lang="zh-CN" altLang="en-US" sz="3600"/>
              <a:t>代替</a:t>
            </a:r>
            <a:r>
              <a:rPr lang="en-US" altLang="zh-CN" sz="3600"/>
              <a:t>IN </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Sdept =</a:t>
            </a:r>
          </a:p>
          <a:p>
            <a:pPr lvl="2" eaLnBrk="1" hangingPunct="1">
              <a:buFontTx/>
              <a:buNone/>
            </a:pPr>
            <a:r>
              <a:rPr lang="en-US" altLang="zh-CN" sz="3200"/>
              <a:t>(SELECT Sdept</a:t>
            </a:r>
          </a:p>
          <a:p>
            <a:pPr lvl="2" eaLnBrk="1" hangingPunct="1">
              <a:buFontTx/>
              <a:buNone/>
            </a:pPr>
            <a:r>
              <a:rPr lang="en-US" altLang="zh-CN" sz="3200"/>
              <a:t>FROM Student</a:t>
            </a:r>
          </a:p>
          <a:p>
            <a:pPr lvl="2" eaLnBrk="1" hangingPunct="1">
              <a:buFontTx/>
              <a:buNone/>
            </a:pPr>
            <a:r>
              <a:rPr lang="en-US" altLang="zh-CN" sz="3200"/>
              <a:t>WHERE Sname= ‘</a:t>
            </a:r>
            <a:r>
              <a:rPr lang="zh-CN" altLang="en-US" sz="3200"/>
              <a:t>刘晨’</a:t>
            </a:r>
            <a:r>
              <a:rPr lang="en-US" altLang="zh-CN" sz="3200"/>
              <a:t>);</a:t>
            </a:r>
          </a:p>
        </p:txBody>
      </p:sp>
      <p:sp>
        <p:nvSpPr>
          <p:cNvPr id="5" name="圆角矩形 4">
            <a:extLst>
              <a:ext uri="{FF2B5EF4-FFF2-40B4-BE49-F238E27FC236}">
                <a16:creationId xmlns:a16="http://schemas.microsoft.com/office/drawing/2014/main" id="{3432F169-3276-4D46-9EAD-777F24D5A446}"/>
              </a:ext>
            </a:extLst>
          </p:cNvPr>
          <p:cNvSpPr/>
          <p:nvPr/>
        </p:nvSpPr>
        <p:spPr>
          <a:xfrm>
            <a:off x="4572000" y="3810000"/>
            <a:ext cx="4191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查询与“刘晨”在同一个系学习的学生</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9A4AF21E-E5FA-4A06-9D23-5894F6C0C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024210-E8EF-46B2-8A0D-6C350C189B25}" type="slidenum">
              <a:rPr lang="en-US" altLang="zh-CN"/>
              <a:pPr eaLnBrk="1" hangingPunct="1"/>
              <a:t>129</a:t>
            </a:fld>
            <a:endParaRPr lang="en-US" altLang="zh-CN"/>
          </a:p>
        </p:txBody>
      </p:sp>
      <p:sp>
        <p:nvSpPr>
          <p:cNvPr id="133123" name="Rectangle 2">
            <a:extLst>
              <a:ext uri="{FF2B5EF4-FFF2-40B4-BE49-F238E27FC236}">
                <a16:creationId xmlns:a16="http://schemas.microsoft.com/office/drawing/2014/main" id="{DA1420E1-510D-422F-A6F8-DD199F8EC9D2}"/>
              </a:ext>
            </a:extLst>
          </p:cNvPr>
          <p:cNvSpPr>
            <a:spLocks noGrp="1" noChangeArrowheads="1"/>
          </p:cNvSpPr>
          <p:nvPr>
            <p:ph type="title"/>
          </p:nvPr>
        </p:nvSpPr>
        <p:spPr>
          <a:xfrm>
            <a:off x="381000" y="228600"/>
            <a:ext cx="8229600" cy="1143000"/>
          </a:xfrm>
        </p:spPr>
        <p:txBody>
          <a:bodyPr/>
          <a:lstStyle/>
          <a:p>
            <a:pPr eaLnBrk="1" hangingPunct="1"/>
            <a:r>
              <a:rPr lang="zh-CN" altLang="en-US" b="1"/>
              <a:t>带有比较运算符的子查询</a:t>
            </a:r>
          </a:p>
        </p:txBody>
      </p:sp>
      <p:sp>
        <p:nvSpPr>
          <p:cNvPr id="133124" name="Rectangle 3">
            <a:extLst>
              <a:ext uri="{FF2B5EF4-FFF2-40B4-BE49-F238E27FC236}">
                <a16:creationId xmlns:a16="http://schemas.microsoft.com/office/drawing/2014/main" id="{894F8FCD-8FF5-45B5-83E2-6A6F6C1F37C1}"/>
              </a:ext>
            </a:extLst>
          </p:cNvPr>
          <p:cNvSpPr>
            <a:spLocks noGrp="1" noChangeArrowheads="1"/>
          </p:cNvSpPr>
          <p:nvPr>
            <p:ph type="body" idx="1"/>
          </p:nvPr>
        </p:nvSpPr>
        <p:spPr>
          <a:xfrm>
            <a:off x="457200" y="1447800"/>
            <a:ext cx="8229600" cy="5029200"/>
          </a:xfrm>
        </p:spPr>
        <p:txBody>
          <a:bodyPr/>
          <a:lstStyle/>
          <a:p>
            <a:pPr eaLnBrk="1" hangingPunct="1"/>
            <a:r>
              <a:rPr lang="zh-CN" altLang="en-US" sz="3600">
                <a:solidFill>
                  <a:srgbClr val="3333CC"/>
                </a:solidFill>
              </a:rPr>
              <a:t>子查询一定要跟在比较符之后</a:t>
            </a:r>
          </a:p>
          <a:p>
            <a:pPr eaLnBrk="1" hangingPunct="1"/>
            <a:r>
              <a:rPr lang="zh-CN" altLang="en-US" sz="3600">
                <a:solidFill>
                  <a:srgbClr val="FF0000"/>
                </a:solidFill>
              </a:rPr>
              <a:t>错误的例子</a:t>
            </a:r>
          </a:p>
          <a:p>
            <a:pPr lvl="1" eaLnBrk="1" hangingPunct="1">
              <a:buFontTx/>
              <a:buNone/>
            </a:pPr>
            <a:r>
              <a:rPr lang="en-US" altLang="zh-CN" sz="3200"/>
              <a:t>SELECT Sno</a:t>
            </a:r>
            <a:r>
              <a:rPr lang="zh-CN" altLang="en-US" sz="3200"/>
              <a:t>，</a:t>
            </a:r>
            <a:r>
              <a:rPr lang="en-US" altLang="zh-CN" sz="3200"/>
              <a:t>Sname</a:t>
            </a:r>
            <a:r>
              <a:rPr lang="zh-CN" altLang="en-US" sz="3200"/>
              <a:t>，</a:t>
            </a:r>
            <a:r>
              <a:rPr lang="en-US" altLang="zh-CN" sz="3200"/>
              <a:t>Sdept</a:t>
            </a:r>
          </a:p>
          <a:p>
            <a:pPr lvl="1" eaLnBrk="1" hangingPunct="1">
              <a:buFontTx/>
              <a:buNone/>
            </a:pPr>
            <a:r>
              <a:rPr lang="en-US" altLang="zh-CN" sz="3200"/>
              <a:t>FROM Student</a:t>
            </a:r>
          </a:p>
          <a:p>
            <a:pPr lvl="1" eaLnBrk="1" hangingPunct="1">
              <a:buFontTx/>
              <a:buNone/>
            </a:pPr>
            <a:r>
              <a:rPr lang="en-US" altLang="zh-CN" sz="3200"/>
              <a:t>WHERE ( SELECT Sdept</a:t>
            </a:r>
          </a:p>
          <a:p>
            <a:pPr lvl="2" eaLnBrk="1" hangingPunct="1">
              <a:buFontTx/>
              <a:buNone/>
            </a:pPr>
            <a:r>
              <a:rPr lang="en-US" altLang="zh-CN" sz="3200"/>
              <a:t>FROM Student</a:t>
            </a:r>
          </a:p>
          <a:p>
            <a:pPr lvl="2" eaLnBrk="1" hangingPunct="1">
              <a:buFontTx/>
              <a:buNone/>
            </a:pPr>
            <a:r>
              <a:rPr lang="en-US" altLang="zh-CN" sz="3200"/>
              <a:t>WHERE Sname= ‘ </a:t>
            </a:r>
            <a:r>
              <a:rPr lang="zh-CN" altLang="en-US" sz="3200"/>
              <a:t>刘晨’ </a:t>
            </a:r>
            <a:r>
              <a:rPr lang="en-US" altLang="zh-CN" sz="3200"/>
              <a:t>)</a:t>
            </a:r>
          </a:p>
          <a:p>
            <a:pPr lvl="2" eaLnBrk="1" hangingPunct="1">
              <a:buFontTx/>
              <a:buNone/>
            </a:pPr>
            <a:r>
              <a:rPr lang="en-US" altLang="zh-CN" sz="3200">
                <a:solidFill>
                  <a:srgbClr val="FF0000"/>
                </a:solidFill>
              </a:rPr>
              <a:t>= Sdept;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5ECA2EC-194E-40A1-91CE-4BD4F45B5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BCFBA4-3A6E-47C8-AA1E-8F1A447A9FB6}"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2FBE452A-2152-43F9-B07D-084F5C28FF94}"/>
              </a:ext>
            </a:extLst>
          </p:cNvPr>
          <p:cNvSpPr>
            <a:spLocks noGrp="1" noChangeArrowheads="1"/>
          </p:cNvSpPr>
          <p:nvPr>
            <p:ph type="title"/>
          </p:nvPr>
        </p:nvSpPr>
        <p:spPr>
          <a:xfrm>
            <a:off x="228600" y="76200"/>
            <a:ext cx="8915400" cy="1143000"/>
          </a:xfrm>
        </p:spPr>
        <p:txBody>
          <a:bodyPr/>
          <a:lstStyle/>
          <a:p>
            <a:pPr eaLnBrk="1" hangingPunct="1"/>
            <a:r>
              <a:rPr lang="en-US" altLang="zh-CN" sz="3600" b="1">
                <a:latin typeface="Comic Sans MS" panose="030F0702030302020204" pitchFamily="66" charset="0"/>
              </a:rPr>
              <a:t>SQL</a:t>
            </a:r>
            <a:r>
              <a:rPr lang="zh-CN" altLang="en-US" sz="3600" b="1">
                <a:latin typeface="Comic Sans MS" panose="030F0702030302020204" pitchFamily="66" charset="0"/>
              </a:rPr>
              <a:t>对关系数据库模式的支持</a:t>
            </a:r>
            <a:r>
              <a:rPr lang="en-US" altLang="zh-CN" sz="3600" b="1">
                <a:latin typeface="Comic Sans MS" panose="030F0702030302020204" pitchFamily="66" charset="0"/>
              </a:rPr>
              <a:t>(Page 78)</a:t>
            </a:r>
          </a:p>
        </p:txBody>
      </p:sp>
      <p:sp>
        <p:nvSpPr>
          <p:cNvPr id="14340" name="Rectangle 4">
            <a:extLst>
              <a:ext uri="{FF2B5EF4-FFF2-40B4-BE49-F238E27FC236}">
                <a16:creationId xmlns:a16="http://schemas.microsoft.com/office/drawing/2014/main" id="{C8D137DA-F351-48B9-875E-26F5CD8D23FE}"/>
              </a:ext>
            </a:extLst>
          </p:cNvPr>
          <p:cNvSpPr>
            <a:spLocks noChangeArrowheads="1"/>
          </p:cNvSpPr>
          <p:nvPr/>
        </p:nvSpPr>
        <p:spPr bwMode="auto">
          <a:xfrm>
            <a:off x="5334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1</a:t>
            </a:r>
          </a:p>
        </p:txBody>
      </p:sp>
      <p:sp>
        <p:nvSpPr>
          <p:cNvPr id="14341" name="Rectangle 5">
            <a:extLst>
              <a:ext uri="{FF2B5EF4-FFF2-40B4-BE49-F238E27FC236}">
                <a16:creationId xmlns:a16="http://schemas.microsoft.com/office/drawing/2014/main" id="{7098CC2D-0F34-4279-B2D6-0B2721BDB1D0}"/>
              </a:ext>
            </a:extLst>
          </p:cNvPr>
          <p:cNvSpPr>
            <a:spLocks noChangeArrowheads="1"/>
          </p:cNvSpPr>
          <p:nvPr/>
        </p:nvSpPr>
        <p:spPr bwMode="auto">
          <a:xfrm>
            <a:off x="266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2</a:t>
            </a:r>
          </a:p>
        </p:txBody>
      </p:sp>
      <p:sp>
        <p:nvSpPr>
          <p:cNvPr id="14342" name="Rectangle 6">
            <a:extLst>
              <a:ext uri="{FF2B5EF4-FFF2-40B4-BE49-F238E27FC236}">
                <a16:creationId xmlns:a16="http://schemas.microsoft.com/office/drawing/2014/main" id="{2054E8C2-60E8-4B91-85B3-8CF1B5A0143D}"/>
              </a:ext>
            </a:extLst>
          </p:cNvPr>
          <p:cNvSpPr>
            <a:spLocks noChangeArrowheads="1"/>
          </p:cNvSpPr>
          <p:nvPr/>
        </p:nvSpPr>
        <p:spPr bwMode="auto">
          <a:xfrm>
            <a:off x="4699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3</a:t>
            </a:r>
          </a:p>
        </p:txBody>
      </p:sp>
      <p:sp>
        <p:nvSpPr>
          <p:cNvPr id="14343" name="Rectangle 7">
            <a:extLst>
              <a:ext uri="{FF2B5EF4-FFF2-40B4-BE49-F238E27FC236}">
                <a16:creationId xmlns:a16="http://schemas.microsoft.com/office/drawing/2014/main" id="{35F1A8EB-D4BF-437B-9E44-8AC526B87A30}"/>
              </a:ext>
            </a:extLst>
          </p:cNvPr>
          <p:cNvSpPr>
            <a:spLocks noChangeArrowheads="1"/>
          </p:cNvSpPr>
          <p:nvPr/>
        </p:nvSpPr>
        <p:spPr bwMode="auto">
          <a:xfrm>
            <a:off x="6477000" y="41910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基本表 </a:t>
            </a:r>
            <a:r>
              <a:rPr lang="en-US" altLang="zh-CN" sz="2800"/>
              <a:t>4</a:t>
            </a:r>
          </a:p>
        </p:txBody>
      </p:sp>
      <p:sp>
        <p:nvSpPr>
          <p:cNvPr id="14344" name="Rectangle 8">
            <a:extLst>
              <a:ext uri="{FF2B5EF4-FFF2-40B4-BE49-F238E27FC236}">
                <a16:creationId xmlns:a16="http://schemas.microsoft.com/office/drawing/2014/main" id="{C4142858-F06B-440E-B5BE-6B23F9C2E563}"/>
              </a:ext>
            </a:extLst>
          </p:cNvPr>
          <p:cNvSpPr>
            <a:spLocks noChangeArrowheads="1"/>
          </p:cNvSpPr>
          <p:nvPr/>
        </p:nvSpPr>
        <p:spPr bwMode="auto">
          <a:xfrm>
            <a:off x="25146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1</a:t>
            </a:r>
          </a:p>
        </p:txBody>
      </p:sp>
      <p:sp>
        <p:nvSpPr>
          <p:cNvPr id="14345" name="Rectangle 9">
            <a:extLst>
              <a:ext uri="{FF2B5EF4-FFF2-40B4-BE49-F238E27FC236}">
                <a16:creationId xmlns:a16="http://schemas.microsoft.com/office/drawing/2014/main" id="{4A89E2B5-93B2-46A1-AF91-CD6DC7EB607B}"/>
              </a:ext>
            </a:extLst>
          </p:cNvPr>
          <p:cNvSpPr>
            <a:spLocks noChangeArrowheads="1"/>
          </p:cNvSpPr>
          <p:nvPr/>
        </p:nvSpPr>
        <p:spPr bwMode="auto">
          <a:xfrm>
            <a:off x="5791200" y="5638800"/>
            <a:ext cx="1828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存储文件 </a:t>
            </a:r>
            <a:r>
              <a:rPr lang="en-US" altLang="zh-CN" sz="2800"/>
              <a:t>2</a:t>
            </a:r>
          </a:p>
        </p:txBody>
      </p:sp>
      <p:sp>
        <p:nvSpPr>
          <p:cNvPr id="14346" name="Rectangle 10">
            <a:extLst>
              <a:ext uri="{FF2B5EF4-FFF2-40B4-BE49-F238E27FC236}">
                <a16:creationId xmlns:a16="http://schemas.microsoft.com/office/drawing/2014/main" id="{AE35C564-0D9D-433A-ABBC-06CE98261C6A}"/>
              </a:ext>
            </a:extLst>
          </p:cNvPr>
          <p:cNvSpPr>
            <a:spLocks noChangeArrowheads="1"/>
          </p:cNvSpPr>
          <p:nvPr/>
        </p:nvSpPr>
        <p:spPr bwMode="auto">
          <a:xfrm>
            <a:off x="26670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1</a:t>
            </a:r>
          </a:p>
        </p:txBody>
      </p:sp>
      <p:sp>
        <p:nvSpPr>
          <p:cNvPr id="14347" name="Rectangle 11">
            <a:extLst>
              <a:ext uri="{FF2B5EF4-FFF2-40B4-BE49-F238E27FC236}">
                <a16:creationId xmlns:a16="http://schemas.microsoft.com/office/drawing/2014/main" id="{C456DC99-E9F1-4E35-9FF9-ECC8BE0AD059}"/>
              </a:ext>
            </a:extLst>
          </p:cNvPr>
          <p:cNvSpPr>
            <a:spLocks noChangeArrowheads="1"/>
          </p:cNvSpPr>
          <p:nvPr/>
        </p:nvSpPr>
        <p:spPr bwMode="auto">
          <a:xfrm>
            <a:off x="5257800" y="29718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视图 </a:t>
            </a:r>
            <a:r>
              <a:rPr lang="en-US" altLang="zh-CN" sz="2800"/>
              <a:t>2</a:t>
            </a:r>
          </a:p>
        </p:txBody>
      </p:sp>
      <p:sp>
        <p:nvSpPr>
          <p:cNvPr id="14348" name="Rectangle 12">
            <a:extLst>
              <a:ext uri="{FF2B5EF4-FFF2-40B4-BE49-F238E27FC236}">
                <a16:creationId xmlns:a16="http://schemas.microsoft.com/office/drawing/2014/main" id="{EDC3E3CC-CA37-4C86-91C7-0E2CE54F31CB}"/>
              </a:ext>
            </a:extLst>
          </p:cNvPr>
          <p:cNvSpPr>
            <a:spLocks noChangeArrowheads="1"/>
          </p:cNvSpPr>
          <p:nvPr/>
        </p:nvSpPr>
        <p:spPr bwMode="auto">
          <a:xfrm>
            <a:off x="2667000" y="1600200"/>
            <a:ext cx="15240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SQL</a:t>
            </a:r>
          </a:p>
        </p:txBody>
      </p:sp>
      <p:sp>
        <p:nvSpPr>
          <p:cNvPr id="14349" name="Line 15">
            <a:extLst>
              <a:ext uri="{FF2B5EF4-FFF2-40B4-BE49-F238E27FC236}">
                <a16:creationId xmlns:a16="http://schemas.microsoft.com/office/drawing/2014/main" id="{381BD2ED-7641-4C6B-BE93-CB049D77CE90}"/>
              </a:ext>
            </a:extLst>
          </p:cNvPr>
          <p:cNvSpPr>
            <a:spLocks noChangeShapeType="1"/>
          </p:cNvSpPr>
          <p:nvPr/>
        </p:nvSpPr>
        <p:spPr bwMode="auto">
          <a:xfrm>
            <a:off x="228600" y="2514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16">
            <a:extLst>
              <a:ext uri="{FF2B5EF4-FFF2-40B4-BE49-F238E27FC236}">
                <a16:creationId xmlns:a16="http://schemas.microsoft.com/office/drawing/2014/main" id="{45BE3496-AF9F-47ED-88D0-485469AF688D}"/>
              </a:ext>
            </a:extLst>
          </p:cNvPr>
          <p:cNvSpPr>
            <a:spLocks noChangeShapeType="1"/>
          </p:cNvSpPr>
          <p:nvPr/>
        </p:nvSpPr>
        <p:spPr bwMode="auto">
          <a:xfrm>
            <a:off x="228600" y="38100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17">
            <a:extLst>
              <a:ext uri="{FF2B5EF4-FFF2-40B4-BE49-F238E27FC236}">
                <a16:creationId xmlns:a16="http://schemas.microsoft.com/office/drawing/2014/main" id="{7E900468-7564-47C9-9012-8E65445E9FA3}"/>
              </a:ext>
            </a:extLst>
          </p:cNvPr>
          <p:cNvSpPr>
            <a:spLocks noChangeShapeType="1"/>
          </p:cNvSpPr>
          <p:nvPr/>
        </p:nvSpPr>
        <p:spPr bwMode="auto">
          <a:xfrm>
            <a:off x="228600" y="5181600"/>
            <a:ext cx="8610600"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4352" name="AutoShape 20">
            <a:extLst>
              <a:ext uri="{FF2B5EF4-FFF2-40B4-BE49-F238E27FC236}">
                <a16:creationId xmlns:a16="http://schemas.microsoft.com/office/drawing/2014/main" id="{665090C4-21E7-4B75-92FF-AD0B061BE285}"/>
              </a:ext>
            </a:extLst>
          </p:cNvPr>
          <p:cNvCxnSpPr>
            <a:cxnSpLocks noChangeShapeType="1"/>
            <a:stCxn id="14348" idx="2"/>
            <a:endCxn id="14346" idx="0"/>
          </p:cNvCxnSpPr>
          <p:nvPr/>
        </p:nvCxnSpPr>
        <p:spPr bwMode="auto">
          <a:xfrm>
            <a:off x="3429000" y="2209800"/>
            <a:ext cx="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3" name="AutoShape 21">
            <a:extLst>
              <a:ext uri="{FF2B5EF4-FFF2-40B4-BE49-F238E27FC236}">
                <a16:creationId xmlns:a16="http://schemas.microsoft.com/office/drawing/2014/main" id="{EDF5B942-EDD7-4A0D-BBA1-58945EDE63A3}"/>
              </a:ext>
            </a:extLst>
          </p:cNvPr>
          <p:cNvCxnSpPr>
            <a:cxnSpLocks noChangeShapeType="1"/>
            <a:endCxn id="14340" idx="0"/>
          </p:cNvCxnSpPr>
          <p:nvPr/>
        </p:nvCxnSpPr>
        <p:spPr bwMode="auto">
          <a:xfrm flipH="1">
            <a:off x="1295400" y="2209800"/>
            <a:ext cx="1752600" cy="1981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4" name="AutoShape 22">
            <a:extLst>
              <a:ext uri="{FF2B5EF4-FFF2-40B4-BE49-F238E27FC236}">
                <a16:creationId xmlns:a16="http://schemas.microsoft.com/office/drawing/2014/main" id="{0D806624-35B1-4A27-A241-42D1DD4B3E03}"/>
              </a:ext>
            </a:extLst>
          </p:cNvPr>
          <p:cNvCxnSpPr>
            <a:cxnSpLocks noChangeShapeType="1"/>
          </p:cNvCxnSpPr>
          <p:nvPr/>
        </p:nvCxnSpPr>
        <p:spPr bwMode="auto">
          <a:xfrm>
            <a:off x="3810000" y="2209800"/>
            <a:ext cx="2590800" cy="7620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5" name="AutoShape 23">
            <a:extLst>
              <a:ext uri="{FF2B5EF4-FFF2-40B4-BE49-F238E27FC236}">
                <a16:creationId xmlns:a16="http://schemas.microsoft.com/office/drawing/2014/main" id="{0B795453-D1B8-4783-8220-A1252880034B}"/>
              </a:ext>
            </a:extLst>
          </p:cNvPr>
          <p:cNvCxnSpPr>
            <a:cxnSpLocks noChangeShapeType="1"/>
            <a:stCxn id="14346" idx="2"/>
            <a:endCxn id="14341" idx="0"/>
          </p:cNvCxnSpPr>
          <p:nvPr/>
        </p:nvCxnSpPr>
        <p:spPr bwMode="auto">
          <a:xfrm>
            <a:off x="3429000" y="3581400"/>
            <a:ext cx="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6" name="AutoShape 24">
            <a:extLst>
              <a:ext uri="{FF2B5EF4-FFF2-40B4-BE49-F238E27FC236}">
                <a16:creationId xmlns:a16="http://schemas.microsoft.com/office/drawing/2014/main" id="{82D35C74-2861-4FEE-A46B-CF5822351BAB}"/>
              </a:ext>
            </a:extLst>
          </p:cNvPr>
          <p:cNvCxnSpPr>
            <a:cxnSpLocks noChangeShapeType="1"/>
            <a:stCxn id="14341" idx="2"/>
            <a:endCxn id="14344" idx="0"/>
          </p:cNvCxnSpPr>
          <p:nvPr/>
        </p:nvCxnSpPr>
        <p:spPr bwMode="auto">
          <a:xfrm>
            <a:off x="3429000" y="4800600"/>
            <a:ext cx="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7" name="AutoShape 25">
            <a:extLst>
              <a:ext uri="{FF2B5EF4-FFF2-40B4-BE49-F238E27FC236}">
                <a16:creationId xmlns:a16="http://schemas.microsoft.com/office/drawing/2014/main" id="{06FC0C42-7E2B-4DA3-8666-41D27D2A4D2A}"/>
              </a:ext>
            </a:extLst>
          </p:cNvPr>
          <p:cNvCxnSpPr>
            <a:cxnSpLocks noChangeShapeType="1"/>
            <a:stCxn id="14340" idx="2"/>
            <a:endCxn id="14344" idx="0"/>
          </p:cNvCxnSpPr>
          <p:nvPr/>
        </p:nvCxnSpPr>
        <p:spPr bwMode="auto">
          <a:xfrm>
            <a:off x="1295400" y="4800600"/>
            <a:ext cx="21336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8" name="AutoShape 26">
            <a:extLst>
              <a:ext uri="{FF2B5EF4-FFF2-40B4-BE49-F238E27FC236}">
                <a16:creationId xmlns:a16="http://schemas.microsoft.com/office/drawing/2014/main" id="{114E9084-C515-49B4-A5AE-63A453045A50}"/>
              </a:ext>
            </a:extLst>
          </p:cNvPr>
          <p:cNvCxnSpPr>
            <a:cxnSpLocks noChangeShapeType="1"/>
            <a:stCxn id="14344" idx="0"/>
            <a:endCxn id="14342" idx="2"/>
          </p:cNvCxnSpPr>
          <p:nvPr/>
        </p:nvCxnSpPr>
        <p:spPr bwMode="auto">
          <a:xfrm flipV="1">
            <a:off x="3429000" y="4800600"/>
            <a:ext cx="20320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59" name="AutoShape 27">
            <a:extLst>
              <a:ext uri="{FF2B5EF4-FFF2-40B4-BE49-F238E27FC236}">
                <a16:creationId xmlns:a16="http://schemas.microsoft.com/office/drawing/2014/main" id="{6F5128FD-C15E-47D4-A4C0-005E281C8324}"/>
              </a:ext>
            </a:extLst>
          </p:cNvPr>
          <p:cNvCxnSpPr>
            <a:cxnSpLocks noChangeShapeType="1"/>
            <a:stCxn id="14343" idx="2"/>
            <a:endCxn id="14345" idx="0"/>
          </p:cNvCxnSpPr>
          <p:nvPr/>
        </p:nvCxnSpPr>
        <p:spPr bwMode="auto">
          <a:xfrm flipH="1">
            <a:off x="6705600" y="4800600"/>
            <a:ext cx="533400" cy="8382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0" name="AutoShape 28">
            <a:extLst>
              <a:ext uri="{FF2B5EF4-FFF2-40B4-BE49-F238E27FC236}">
                <a16:creationId xmlns:a16="http://schemas.microsoft.com/office/drawing/2014/main" id="{0E1A515F-D474-4431-96B8-2B57074C2FC3}"/>
              </a:ext>
            </a:extLst>
          </p:cNvPr>
          <p:cNvCxnSpPr>
            <a:cxnSpLocks noChangeShapeType="1"/>
            <a:stCxn id="14347" idx="2"/>
            <a:endCxn id="14342" idx="0"/>
          </p:cNvCxnSpPr>
          <p:nvPr/>
        </p:nvCxnSpPr>
        <p:spPr bwMode="auto">
          <a:xfrm flipH="1">
            <a:off x="5461000" y="3581400"/>
            <a:ext cx="5588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361" name="AutoShape 29">
            <a:extLst>
              <a:ext uri="{FF2B5EF4-FFF2-40B4-BE49-F238E27FC236}">
                <a16:creationId xmlns:a16="http://schemas.microsoft.com/office/drawing/2014/main" id="{765EAFB6-5898-469E-8A55-D40187CA297B}"/>
              </a:ext>
            </a:extLst>
          </p:cNvPr>
          <p:cNvCxnSpPr>
            <a:cxnSpLocks noChangeShapeType="1"/>
            <a:stCxn id="14347" idx="2"/>
            <a:endCxn id="14343" idx="0"/>
          </p:cNvCxnSpPr>
          <p:nvPr/>
        </p:nvCxnSpPr>
        <p:spPr bwMode="auto">
          <a:xfrm>
            <a:off x="6019800" y="3581400"/>
            <a:ext cx="1219200" cy="60960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62" name="Text Box 30">
            <a:extLst>
              <a:ext uri="{FF2B5EF4-FFF2-40B4-BE49-F238E27FC236}">
                <a16:creationId xmlns:a16="http://schemas.microsoft.com/office/drawing/2014/main" id="{7C24482D-A7C2-4696-B6F0-99F44F1C2F82}"/>
              </a:ext>
            </a:extLst>
          </p:cNvPr>
          <p:cNvSpPr txBox="1">
            <a:spLocks noChangeArrowheads="1"/>
          </p:cNvSpPr>
          <p:nvPr/>
        </p:nvSpPr>
        <p:spPr bwMode="auto">
          <a:xfrm>
            <a:off x="7162800" y="27432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外模式</a:t>
            </a:r>
          </a:p>
        </p:txBody>
      </p:sp>
      <p:sp>
        <p:nvSpPr>
          <p:cNvPr id="14363" name="Text Box 31">
            <a:extLst>
              <a:ext uri="{FF2B5EF4-FFF2-40B4-BE49-F238E27FC236}">
                <a16:creationId xmlns:a16="http://schemas.microsoft.com/office/drawing/2014/main" id="{4174FD3A-A6C0-47CB-B041-D68C7700F3E2}"/>
              </a:ext>
            </a:extLst>
          </p:cNvPr>
          <p:cNvSpPr txBox="1">
            <a:spLocks noChangeArrowheads="1"/>
          </p:cNvSpPr>
          <p:nvPr/>
        </p:nvSpPr>
        <p:spPr bwMode="auto">
          <a:xfrm>
            <a:off x="7924800" y="4205288"/>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3200" b="1">
                <a:solidFill>
                  <a:schemeClr val="accent2"/>
                </a:solidFill>
                <a:latin typeface="Garamond" panose="02020404030301010803" pitchFamily="18" charset="0"/>
              </a:rPr>
              <a:t>模式</a:t>
            </a:r>
          </a:p>
        </p:txBody>
      </p:sp>
      <p:sp>
        <p:nvSpPr>
          <p:cNvPr id="14364" name="Text Box 32">
            <a:extLst>
              <a:ext uri="{FF2B5EF4-FFF2-40B4-BE49-F238E27FC236}">
                <a16:creationId xmlns:a16="http://schemas.microsoft.com/office/drawing/2014/main" id="{C8258B7F-B273-4D8D-AB67-20A89F8015D5}"/>
              </a:ext>
            </a:extLst>
          </p:cNvPr>
          <p:cNvSpPr txBox="1">
            <a:spLocks noChangeArrowheads="1"/>
          </p:cNvSpPr>
          <p:nvPr/>
        </p:nvSpPr>
        <p:spPr bwMode="auto">
          <a:xfrm>
            <a:off x="7653338" y="5653088"/>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chemeClr val="accent2"/>
                </a:solidFill>
                <a:latin typeface="Garamond" panose="02020404030301010803" pitchFamily="18" charset="0"/>
              </a:rPr>
              <a:t>内模式</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95779C90-18B9-44EF-B1FC-F4F022A85E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3FC51E-5767-49A5-9768-55BF1F70853E}" type="slidenum">
              <a:rPr lang="en-US" altLang="zh-CN"/>
              <a:pPr eaLnBrk="1" hangingPunct="1"/>
              <a:t>130</a:t>
            </a:fld>
            <a:endParaRPr lang="en-US" altLang="zh-CN"/>
          </a:p>
        </p:txBody>
      </p:sp>
      <p:sp>
        <p:nvSpPr>
          <p:cNvPr id="134147" name="Rectangle 2">
            <a:extLst>
              <a:ext uri="{FF2B5EF4-FFF2-40B4-BE49-F238E27FC236}">
                <a16:creationId xmlns:a16="http://schemas.microsoft.com/office/drawing/2014/main" id="{42F18539-7CD2-41A2-8C96-999A57EDCD84}"/>
              </a:ext>
            </a:extLst>
          </p:cNvPr>
          <p:cNvSpPr>
            <a:spLocks noGrp="1" noChangeArrowheads="1"/>
          </p:cNvSpPr>
          <p:nvPr>
            <p:ph type="title"/>
          </p:nvPr>
        </p:nvSpPr>
        <p:spPr/>
        <p:txBody>
          <a:bodyPr/>
          <a:lstStyle/>
          <a:p>
            <a:pPr eaLnBrk="1" hangingPunct="1"/>
            <a:r>
              <a:rPr lang="zh-CN" altLang="en-US" b="1"/>
              <a:t>带有比较运算符的子查询</a:t>
            </a:r>
          </a:p>
        </p:txBody>
      </p:sp>
      <p:sp>
        <p:nvSpPr>
          <p:cNvPr id="137219" name="Rectangle 3">
            <a:extLst>
              <a:ext uri="{FF2B5EF4-FFF2-40B4-BE49-F238E27FC236}">
                <a16:creationId xmlns:a16="http://schemas.microsoft.com/office/drawing/2014/main" id="{E152C4E6-E7DC-43A0-A76E-103C2E962E6D}"/>
              </a:ext>
            </a:extLst>
          </p:cNvPr>
          <p:cNvSpPr>
            <a:spLocks noGrp="1" noChangeArrowheads="1"/>
          </p:cNvSpPr>
          <p:nvPr>
            <p:ph type="body" idx="1"/>
          </p:nvPr>
        </p:nvSpPr>
        <p:spPr>
          <a:xfrm>
            <a:off x="152400" y="1447800"/>
            <a:ext cx="8763000" cy="4724400"/>
          </a:xfrm>
        </p:spPr>
        <p:txBody>
          <a:bodyPr/>
          <a:lstStyle/>
          <a:p>
            <a:pPr eaLnBrk="1" hangingPunct="1">
              <a:buFontTx/>
              <a:buNone/>
            </a:pPr>
            <a:r>
              <a:rPr lang="en-US" altLang="zh-CN" sz="3600"/>
              <a:t>   </a:t>
            </a:r>
            <a:r>
              <a:rPr lang="zh-CN" altLang="en-US" sz="3600"/>
              <a:t>例</a:t>
            </a:r>
            <a:r>
              <a:rPr lang="en-US" altLang="zh-CN" sz="3600"/>
              <a:t>41. </a:t>
            </a:r>
            <a:r>
              <a:rPr lang="zh-CN" altLang="en-US" sz="3600"/>
              <a:t>找出每个学生超过他选修课程平均成绩的课程号</a:t>
            </a:r>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p>
        </p:txBody>
      </p:sp>
      <p:sp>
        <p:nvSpPr>
          <p:cNvPr id="137220" name="AutoShape 4">
            <a:extLst>
              <a:ext uri="{FF2B5EF4-FFF2-40B4-BE49-F238E27FC236}">
                <a16:creationId xmlns:a16="http://schemas.microsoft.com/office/drawing/2014/main" id="{7AB751A6-1AA1-4309-9C58-BB96AB2BC00F}"/>
              </a:ext>
            </a:extLst>
          </p:cNvPr>
          <p:cNvSpPr>
            <a:spLocks noChangeArrowheads="1"/>
          </p:cNvSpPr>
          <p:nvPr/>
        </p:nvSpPr>
        <p:spPr bwMode="auto">
          <a:xfrm>
            <a:off x="4876800" y="3124200"/>
            <a:ext cx="2209800" cy="914400"/>
          </a:xfrm>
          <a:prstGeom prst="wedgeRoundRectCallout">
            <a:avLst>
              <a:gd name="adj1" fmla="val -39657"/>
              <a:gd name="adj2" fmla="val 94620"/>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Garamond" panose="02020404030301010803" pitchFamily="18" charset="0"/>
              </a:rPr>
              <a:t>相关子查询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A5DB06E0-58C0-4909-A5D2-4823532037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A3BCE-18C4-4452-B16B-1C7AB18AED08}" type="slidenum">
              <a:rPr lang="en-US" altLang="zh-CN"/>
              <a:pPr eaLnBrk="1" hangingPunct="1"/>
              <a:t>131</a:t>
            </a:fld>
            <a:endParaRPr lang="en-US" altLang="zh-CN"/>
          </a:p>
        </p:txBody>
      </p:sp>
      <p:sp>
        <p:nvSpPr>
          <p:cNvPr id="135171" name="Rectangle 3">
            <a:extLst>
              <a:ext uri="{FF2B5EF4-FFF2-40B4-BE49-F238E27FC236}">
                <a16:creationId xmlns:a16="http://schemas.microsoft.com/office/drawing/2014/main" id="{E2729575-454E-4491-A88F-F71A68426237}"/>
              </a:ext>
            </a:extLst>
          </p:cNvPr>
          <p:cNvSpPr>
            <a:spLocks noGrp="1" noChangeArrowheads="1"/>
          </p:cNvSpPr>
          <p:nvPr>
            <p:ph type="body" idx="1"/>
          </p:nvPr>
        </p:nvSpPr>
        <p:spPr>
          <a:xfrm>
            <a:off x="457200" y="457200"/>
            <a:ext cx="8458200" cy="6096000"/>
          </a:xfrm>
        </p:spPr>
        <p:txBody>
          <a:bodyPr/>
          <a:lstStyle/>
          <a:p>
            <a:pPr marL="609600" indent="-609600" eaLnBrk="1" hangingPunct="1">
              <a:buFontTx/>
              <a:buNone/>
            </a:pPr>
            <a:r>
              <a:rPr lang="zh-CN" altLang="en-US" sz="3600"/>
              <a:t>执行过程</a:t>
            </a:r>
          </a:p>
          <a:p>
            <a:pPr marL="990600" lvl="1" indent="-533400" eaLnBrk="1" hangingPunct="1">
              <a:buFontTx/>
              <a:buAutoNum type="circleNumDbPlain"/>
            </a:pPr>
            <a:r>
              <a:rPr lang="zh-CN" altLang="en-US" sz="3200"/>
              <a:t>从外层查询中取出</a:t>
            </a:r>
            <a:r>
              <a:rPr lang="en-US" altLang="zh-CN" sz="3200"/>
              <a:t>SC</a:t>
            </a:r>
            <a:r>
              <a:rPr lang="zh-CN" altLang="en-US" sz="3200"/>
              <a:t>一个元组</a:t>
            </a:r>
            <a:r>
              <a:rPr lang="en-US" altLang="zh-CN" sz="3200"/>
              <a:t>x</a:t>
            </a:r>
            <a:r>
              <a:rPr lang="zh-CN" altLang="en-US" sz="3200"/>
              <a:t>，将元组</a:t>
            </a:r>
            <a:r>
              <a:rPr lang="en-US" altLang="zh-CN" sz="3200"/>
              <a:t>x</a:t>
            </a:r>
            <a:r>
              <a:rPr lang="zh-CN" altLang="en-US" sz="3200"/>
              <a:t>的</a:t>
            </a:r>
            <a:r>
              <a:rPr lang="en-US" altLang="zh-CN" sz="3200"/>
              <a:t>Sno</a:t>
            </a:r>
            <a:r>
              <a:rPr lang="zh-CN" altLang="en-US" sz="3200"/>
              <a:t>值</a:t>
            </a:r>
            <a:r>
              <a:rPr lang="en-US" altLang="zh-CN" sz="3200"/>
              <a:t>(200215121)</a:t>
            </a:r>
            <a:r>
              <a:rPr lang="zh-CN" altLang="en-US" sz="3200"/>
              <a:t>传送给内层查询</a:t>
            </a:r>
          </a:p>
          <a:p>
            <a:pPr marL="1371600" lvl="2" indent="-457200" eaLnBrk="1" hangingPunct="1">
              <a:buFontTx/>
              <a:buNone/>
            </a:pPr>
            <a:r>
              <a:rPr lang="en-US" altLang="zh-CN" sz="2800"/>
              <a:t>SELECT AVG(Grade)</a:t>
            </a:r>
          </a:p>
          <a:p>
            <a:pPr marL="1371600" lvl="2" indent="-457200" eaLnBrk="1" hangingPunct="1">
              <a:buFontTx/>
              <a:buNone/>
            </a:pPr>
            <a:r>
              <a:rPr lang="en-US" altLang="zh-CN" sz="2800"/>
              <a:t>FROM SC y</a:t>
            </a:r>
          </a:p>
          <a:p>
            <a:pPr marL="1371600" lvl="2" indent="-457200" eaLnBrk="1" hangingPunct="1">
              <a:buFontTx/>
              <a:buNone/>
            </a:pPr>
            <a:r>
              <a:rPr lang="en-US" altLang="zh-CN" sz="2800"/>
              <a:t>WHERE y.Sno=‘200215121’</a:t>
            </a:r>
            <a:r>
              <a:rPr lang="en-US" altLang="zh-CN" sz="2800">
                <a:latin typeface="Times New Roman" panose="02020603050405020304" pitchFamily="18" charset="0"/>
              </a:rPr>
              <a:t>;</a:t>
            </a:r>
          </a:p>
          <a:p>
            <a:pPr marL="990600" lvl="1" indent="-533400" eaLnBrk="1" hangingPunct="1">
              <a:buFontTx/>
              <a:buAutoNum type="circleNumDbPlain"/>
            </a:pPr>
            <a:r>
              <a:rPr lang="zh-CN" altLang="en-US" sz="3200"/>
              <a:t>执行内层查询，得到值</a:t>
            </a:r>
            <a:r>
              <a:rPr lang="en-US" altLang="zh-CN" sz="3200"/>
              <a:t>88</a:t>
            </a:r>
            <a:r>
              <a:rPr lang="zh-CN" altLang="en-US" sz="3200"/>
              <a:t>（近似值），用该值代替内层查询，得到外层查询</a:t>
            </a:r>
          </a:p>
          <a:p>
            <a:pPr marL="1371600" lvl="2" indent="-457200" eaLnBrk="1" hangingPunct="1">
              <a:buFontTx/>
              <a:buNone/>
            </a:pPr>
            <a:r>
              <a:rPr lang="en-US" altLang="zh-CN" sz="2800"/>
              <a:t>SELECT Sno, Cno</a:t>
            </a:r>
          </a:p>
          <a:p>
            <a:pPr marL="1371600" lvl="2" indent="-457200" eaLnBrk="1" hangingPunct="1">
              <a:buFontTx/>
              <a:buNone/>
            </a:pPr>
            <a:r>
              <a:rPr lang="en-US" altLang="zh-CN" sz="2800"/>
              <a:t>FROM SC x</a:t>
            </a:r>
          </a:p>
          <a:p>
            <a:pPr marL="1371600" lvl="2" indent="-457200" eaLnBrk="1" hangingPunct="1">
              <a:buFontTx/>
              <a:buNone/>
            </a:pPr>
            <a:r>
              <a:rPr lang="en-US" altLang="zh-CN" sz="2800"/>
              <a:t>WHERE Grade &gt;=88</a:t>
            </a:r>
            <a:r>
              <a:rPr lang="en-US" altLang="zh-CN" sz="2800">
                <a:latin typeface="Times New Roman" panose="02020603050405020304" pitchFamily="18" charset="0"/>
              </a:rPr>
              <a:t>;</a:t>
            </a:r>
            <a:endParaRPr lang="en-US" altLang="zh-CN"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DC98465D-CEBE-4004-BB68-A7CDE4432D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8F1F8-2B0B-400E-8CA6-5BB0B3CB9336}" type="slidenum">
              <a:rPr lang="en-US" altLang="zh-CN"/>
              <a:pPr eaLnBrk="1" hangingPunct="1"/>
              <a:t>132</a:t>
            </a:fld>
            <a:endParaRPr lang="en-US" altLang="zh-CN"/>
          </a:p>
        </p:txBody>
      </p:sp>
      <p:sp>
        <p:nvSpPr>
          <p:cNvPr id="136195" name="Rectangle 3">
            <a:extLst>
              <a:ext uri="{FF2B5EF4-FFF2-40B4-BE49-F238E27FC236}">
                <a16:creationId xmlns:a16="http://schemas.microsoft.com/office/drawing/2014/main" id="{A32870FF-3F0D-4539-9C52-D512BAF0204A}"/>
              </a:ext>
            </a:extLst>
          </p:cNvPr>
          <p:cNvSpPr>
            <a:spLocks noGrp="1" noChangeArrowheads="1"/>
          </p:cNvSpPr>
          <p:nvPr>
            <p:ph type="body" idx="1"/>
          </p:nvPr>
        </p:nvSpPr>
        <p:spPr>
          <a:xfrm>
            <a:off x="381000" y="884238"/>
            <a:ext cx="8229600" cy="5287962"/>
          </a:xfrm>
        </p:spPr>
        <p:txBody>
          <a:bodyPr/>
          <a:lstStyle/>
          <a:p>
            <a:pPr marL="609600" indent="-609600" eaLnBrk="1" hangingPunct="1">
              <a:lnSpc>
                <a:spcPct val="90000"/>
              </a:lnSpc>
              <a:buFontTx/>
              <a:buAutoNum type="circleNumDbPlain" startAt="3"/>
            </a:pPr>
            <a:r>
              <a:rPr lang="zh-CN" altLang="en-US" sz="3600"/>
              <a:t>执行这个查询，得到</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609600" indent="-609600" eaLnBrk="1" hangingPunct="1">
              <a:lnSpc>
                <a:spcPct val="90000"/>
              </a:lnSpc>
              <a:buFontTx/>
              <a:buAutoNum type="circleNumDbPlain" startAt="4"/>
            </a:pPr>
            <a:r>
              <a:rPr lang="zh-CN" altLang="en-US" sz="3600"/>
              <a:t>外层查询取出下一个元组重复做上述</a:t>
            </a:r>
            <a:r>
              <a:rPr lang="en-US" altLang="zh-CN" sz="3600"/>
              <a:t>1</a:t>
            </a:r>
            <a:r>
              <a:rPr lang="zh-CN" altLang="en-US" sz="3600"/>
              <a:t>至</a:t>
            </a:r>
            <a:r>
              <a:rPr lang="en-US" altLang="zh-CN" sz="3600"/>
              <a:t>3</a:t>
            </a:r>
            <a:r>
              <a:rPr lang="zh-CN" altLang="en-US" sz="3600"/>
              <a:t>步骤，直到外层的</a:t>
            </a:r>
            <a:r>
              <a:rPr lang="en-US" altLang="zh-CN" sz="3600"/>
              <a:t>SC</a:t>
            </a:r>
            <a:r>
              <a:rPr lang="zh-CN" altLang="en-US" sz="3600"/>
              <a:t>元组全部处理完毕。结果为</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1</a:t>
            </a:r>
            <a:r>
              <a:rPr lang="zh-CN" altLang="en-US" sz="3200"/>
              <a:t>）</a:t>
            </a:r>
          </a:p>
          <a:p>
            <a:pPr marL="990600" lvl="1" indent="-533400" eaLnBrk="1" hangingPunct="1">
              <a:lnSpc>
                <a:spcPct val="90000"/>
              </a:lnSpc>
              <a:buFontTx/>
              <a:buAutoNum type="alphaLcParenR"/>
            </a:pPr>
            <a:r>
              <a:rPr lang="zh-CN" altLang="en-US" sz="3200"/>
              <a:t>（</a:t>
            </a:r>
            <a:r>
              <a:rPr lang="en-US" altLang="zh-CN" sz="3200"/>
              <a:t>200215121</a:t>
            </a:r>
            <a:r>
              <a:rPr lang="zh-CN" altLang="en-US" sz="3200"/>
              <a:t>，</a:t>
            </a:r>
            <a:r>
              <a:rPr lang="en-US" altLang="zh-CN" sz="3200"/>
              <a:t>3</a:t>
            </a:r>
            <a:r>
              <a:rPr lang="zh-CN" altLang="en-US" sz="3200"/>
              <a:t>）</a:t>
            </a:r>
          </a:p>
          <a:p>
            <a:pPr marL="990600" lvl="1" indent="-533400" eaLnBrk="1" hangingPunct="1">
              <a:lnSpc>
                <a:spcPct val="90000"/>
              </a:lnSpc>
              <a:buFontTx/>
              <a:buAutoNum type="alphaLcParenR"/>
            </a:pPr>
            <a:r>
              <a:rPr lang="zh-CN" altLang="en-US" sz="3200"/>
              <a:t>（</a:t>
            </a:r>
            <a:r>
              <a:rPr lang="en-US" altLang="zh-CN" sz="3200"/>
              <a:t>200215122</a:t>
            </a:r>
            <a:r>
              <a:rPr lang="zh-CN" altLang="en-US" sz="3200"/>
              <a:t>，</a:t>
            </a:r>
            <a:r>
              <a:rPr lang="en-US" altLang="zh-CN" sz="3200"/>
              <a:t>2</a:t>
            </a:r>
            <a:r>
              <a:rPr lang="zh-CN" altLang="en-US" sz="3200"/>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11A0572E-A434-42BF-B09A-1BFE7650D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652814-3C10-4AE7-A147-BB6A9E291662}" type="slidenum">
              <a:rPr lang="en-US" altLang="zh-CN"/>
              <a:pPr eaLnBrk="1" hangingPunct="1"/>
              <a:t>133</a:t>
            </a:fld>
            <a:endParaRPr lang="en-US" altLang="zh-CN"/>
          </a:p>
        </p:txBody>
      </p:sp>
      <p:sp>
        <p:nvSpPr>
          <p:cNvPr id="137219" name="Rectangle 2">
            <a:extLst>
              <a:ext uri="{FF2B5EF4-FFF2-40B4-BE49-F238E27FC236}">
                <a16:creationId xmlns:a16="http://schemas.microsoft.com/office/drawing/2014/main" id="{C58C89E5-74C1-47A0-96CA-AA424BF69CD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37220" name="Rectangle 3">
            <a:extLst>
              <a:ext uri="{FF2B5EF4-FFF2-40B4-BE49-F238E27FC236}">
                <a16:creationId xmlns:a16="http://schemas.microsoft.com/office/drawing/2014/main" id="{28C12347-DD7A-4A4B-88F0-63C18046B54D}"/>
              </a:ext>
            </a:extLst>
          </p:cNvPr>
          <p:cNvSpPr>
            <a:spLocks noGrp="1" noChangeArrowheads="1"/>
          </p:cNvSpPr>
          <p:nvPr>
            <p:ph type="body" idx="1"/>
          </p:nvPr>
        </p:nvSpPr>
        <p:spPr>
          <a:xfrm>
            <a:off x="457200" y="1600200"/>
            <a:ext cx="82296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solidFill>
                  <a:schemeClr val="accent2"/>
                </a:solidFill>
              </a:rPr>
              <a:t>带有</a:t>
            </a:r>
            <a:r>
              <a:rPr lang="en-US" altLang="zh-CN" sz="4400">
                <a:solidFill>
                  <a:schemeClr val="accent2"/>
                </a:solidFill>
              </a:rPr>
              <a:t>ANY</a:t>
            </a:r>
            <a:r>
              <a:rPr lang="zh-CN" altLang="en-US" sz="4400">
                <a:solidFill>
                  <a:schemeClr val="accent2"/>
                </a:solidFill>
              </a:rPr>
              <a:t>（</a:t>
            </a:r>
            <a:r>
              <a:rPr lang="en-US" altLang="zh-CN" sz="4400">
                <a:solidFill>
                  <a:schemeClr val="accent2"/>
                </a:solidFill>
              </a:rPr>
              <a:t>SOME</a:t>
            </a:r>
            <a:r>
              <a:rPr lang="zh-CN" altLang="en-US" sz="4400">
                <a:solidFill>
                  <a:schemeClr val="accent2"/>
                </a:solidFill>
              </a:rPr>
              <a:t>）或</a:t>
            </a:r>
            <a:r>
              <a:rPr lang="en-US" altLang="zh-CN" sz="4400">
                <a:solidFill>
                  <a:schemeClr val="accent2"/>
                </a:solidFill>
              </a:rPr>
              <a:t>ALL</a:t>
            </a:r>
            <a:r>
              <a:rPr lang="zh-CN" altLang="en-US" sz="4400">
                <a:solidFill>
                  <a:schemeClr val="accent2"/>
                </a:solidFill>
              </a:rPr>
              <a:t>谓词的子查询</a:t>
            </a:r>
          </a:p>
          <a:p>
            <a:pPr eaLnBrk="1" hangingPunct="1"/>
            <a:r>
              <a:rPr lang="zh-CN" altLang="en-US" sz="4400"/>
              <a:t>带有</a:t>
            </a:r>
            <a:r>
              <a:rPr lang="en-US" altLang="zh-CN" sz="4400"/>
              <a:t>EXISTS</a:t>
            </a:r>
            <a:r>
              <a:rPr lang="zh-CN" altLang="en-US" sz="4400"/>
              <a:t>谓词的子查询</a:t>
            </a:r>
          </a:p>
          <a:p>
            <a:pPr eaLnBrk="1" hangingPunct="1"/>
            <a:endParaRPr lang="en-US" altLang="zh-CN" sz="4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6D5826DF-5112-4B1F-A89B-A5BBA04A4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B37982-452A-4930-AE0F-93ACA3742908}" type="slidenum">
              <a:rPr lang="en-US" altLang="zh-CN"/>
              <a:pPr eaLnBrk="1" hangingPunct="1"/>
              <a:t>134</a:t>
            </a:fld>
            <a:endParaRPr lang="en-US" altLang="zh-CN"/>
          </a:p>
        </p:txBody>
      </p:sp>
      <p:sp>
        <p:nvSpPr>
          <p:cNvPr id="138243" name="Rectangle 2">
            <a:extLst>
              <a:ext uri="{FF2B5EF4-FFF2-40B4-BE49-F238E27FC236}">
                <a16:creationId xmlns:a16="http://schemas.microsoft.com/office/drawing/2014/main" id="{77EFCB36-D4C4-4EFC-8603-87FFD6A151C8}"/>
              </a:ext>
            </a:extLst>
          </p:cNvPr>
          <p:cNvSpPr>
            <a:spLocks noGrp="1" noChangeArrowheads="1"/>
          </p:cNvSpPr>
          <p:nvPr>
            <p:ph type="title"/>
          </p:nvPr>
        </p:nvSpPr>
        <p:spPr>
          <a:xfrm>
            <a:off x="457200" y="274638"/>
            <a:ext cx="8458200" cy="1143000"/>
          </a:xfrm>
        </p:spPr>
        <p:txBody>
          <a:bodyPr/>
          <a:lstStyle/>
          <a:p>
            <a:pPr eaLnBrk="1" hangingPunct="1"/>
            <a:r>
              <a:rPr lang="zh-CN" altLang="en-US" sz="4000" b="1"/>
              <a:t>三、带有</a:t>
            </a:r>
            <a:r>
              <a:rPr lang="en-US" altLang="zh-CN" sz="4000"/>
              <a:t>ANY</a:t>
            </a:r>
            <a:r>
              <a:rPr lang="zh-CN" altLang="en-US" sz="4000" b="1"/>
              <a:t>（</a:t>
            </a:r>
            <a:r>
              <a:rPr lang="en-US" altLang="zh-CN" sz="4000"/>
              <a:t>SOME</a:t>
            </a:r>
            <a:r>
              <a:rPr lang="zh-CN" altLang="en-US" sz="4000" b="1"/>
              <a:t>）或</a:t>
            </a:r>
            <a:r>
              <a:rPr lang="en-US" altLang="zh-CN" sz="4000"/>
              <a:t>ALL</a:t>
            </a:r>
            <a:r>
              <a:rPr lang="zh-CN" altLang="en-US" sz="4000" b="1"/>
              <a:t>谓词的子查询</a:t>
            </a:r>
          </a:p>
        </p:txBody>
      </p:sp>
      <p:sp>
        <p:nvSpPr>
          <p:cNvPr id="138244" name="Rectangle 3">
            <a:extLst>
              <a:ext uri="{FF2B5EF4-FFF2-40B4-BE49-F238E27FC236}">
                <a16:creationId xmlns:a16="http://schemas.microsoft.com/office/drawing/2014/main" id="{4AD727BD-DEFD-44D0-9156-3899B3DE7BEC}"/>
              </a:ext>
            </a:extLst>
          </p:cNvPr>
          <p:cNvSpPr>
            <a:spLocks noGrp="1" noChangeArrowheads="1"/>
          </p:cNvSpPr>
          <p:nvPr>
            <p:ph type="body" idx="1"/>
          </p:nvPr>
        </p:nvSpPr>
        <p:spPr>
          <a:xfrm>
            <a:off x="457200" y="1676400"/>
            <a:ext cx="8229600" cy="2971800"/>
          </a:xfrm>
        </p:spPr>
        <p:txBody>
          <a:bodyPr/>
          <a:lstStyle/>
          <a:p>
            <a:pPr marL="609600" indent="-609600" eaLnBrk="1" hangingPunct="1"/>
            <a:r>
              <a:rPr lang="zh-CN" altLang="en-US" sz="4400"/>
              <a:t>谓词语义</a:t>
            </a:r>
          </a:p>
          <a:p>
            <a:pPr marL="990600" lvl="1" indent="-533400" eaLnBrk="1" hangingPunct="1">
              <a:buFontTx/>
              <a:buAutoNum type="circleNumDbPlain"/>
            </a:pPr>
            <a:r>
              <a:rPr lang="en-US" altLang="zh-CN" sz="4000"/>
              <a:t>ANY</a:t>
            </a:r>
            <a:r>
              <a:rPr lang="zh-CN" altLang="en-US" sz="4000"/>
              <a:t>：任意一个值</a:t>
            </a:r>
          </a:p>
          <a:p>
            <a:pPr marL="990600" lvl="1" indent="-533400" eaLnBrk="1" hangingPunct="1">
              <a:buFontTx/>
              <a:buAutoNum type="circleNumDbPlain"/>
            </a:pPr>
            <a:r>
              <a:rPr lang="en-US" altLang="zh-CN" sz="4000"/>
              <a:t>ALL</a:t>
            </a:r>
            <a:r>
              <a:rPr lang="zh-CN" altLang="en-US" sz="4000"/>
              <a:t>：所有值</a:t>
            </a:r>
          </a:p>
          <a:p>
            <a:pPr marL="609600" indent="-609600" eaLnBrk="1" hangingPunct="1"/>
            <a:endParaRPr lang="en-US" altLang="zh-CN" sz="4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AEF3C561-E8A2-4115-A0BF-53604E39E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D1C622-E3ED-463A-A758-007DDEA74A32}" type="slidenum">
              <a:rPr lang="en-US" altLang="zh-CN"/>
              <a:pPr eaLnBrk="1" hangingPunct="1"/>
              <a:t>135</a:t>
            </a:fld>
            <a:endParaRPr lang="en-US" altLang="zh-CN"/>
          </a:p>
        </p:txBody>
      </p:sp>
      <p:sp>
        <p:nvSpPr>
          <p:cNvPr id="139267" name="Rectangle 2">
            <a:extLst>
              <a:ext uri="{FF2B5EF4-FFF2-40B4-BE49-F238E27FC236}">
                <a16:creationId xmlns:a16="http://schemas.microsoft.com/office/drawing/2014/main" id="{D2C560E9-491F-4330-8A96-68B3168F6730}"/>
              </a:ext>
            </a:extLst>
          </p:cNvPr>
          <p:cNvSpPr>
            <a:spLocks noGrp="1" noChangeArrowheads="1"/>
          </p:cNvSpPr>
          <p:nvPr>
            <p:ph type="title"/>
          </p:nvPr>
        </p:nvSpPr>
        <p:spPr>
          <a:xfrm>
            <a:off x="457200" y="152400"/>
            <a:ext cx="8229600" cy="1143000"/>
          </a:xfrm>
        </p:spPr>
        <p:txBody>
          <a:bodyPr/>
          <a:lstStyle/>
          <a:p>
            <a:pPr eaLnBrk="1" hangingPunct="1"/>
            <a:r>
              <a:rPr lang="zh-CN" altLang="en-US" sz="4000" b="1"/>
              <a:t>带有</a:t>
            </a:r>
            <a:r>
              <a:rPr lang="en-US" altLang="zh-CN" sz="4000"/>
              <a:t>ANY</a:t>
            </a:r>
            <a:r>
              <a:rPr lang="zh-CN" altLang="en-US" sz="4000" b="1"/>
              <a:t>或</a:t>
            </a:r>
            <a:r>
              <a:rPr lang="en-US" altLang="zh-CN" sz="4000"/>
              <a:t>ALL</a:t>
            </a:r>
            <a:r>
              <a:rPr lang="zh-CN" altLang="en-US" sz="4000" b="1"/>
              <a:t>谓词的子查询</a:t>
            </a:r>
          </a:p>
        </p:txBody>
      </p:sp>
      <p:sp>
        <p:nvSpPr>
          <p:cNvPr id="139268" name="Rectangle 3">
            <a:extLst>
              <a:ext uri="{FF2B5EF4-FFF2-40B4-BE49-F238E27FC236}">
                <a16:creationId xmlns:a16="http://schemas.microsoft.com/office/drawing/2014/main" id="{7DE02D96-192B-4A63-A7F4-D356AB22F32D}"/>
              </a:ext>
            </a:extLst>
          </p:cNvPr>
          <p:cNvSpPr>
            <a:spLocks noGrp="1" noChangeArrowheads="1"/>
          </p:cNvSpPr>
          <p:nvPr>
            <p:ph type="body" idx="1"/>
          </p:nvPr>
        </p:nvSpPr>
        <p:spPr>
          <a:xfrm>
            <a:off x="381000" y="1447800"/>
            <a:ext cx="8534400" cy="2971800"/>
          </a:xfrm>
        </p:spPr>
        <p:txBody>
          <a:bodyPr/>
          <a:lstStyle/>
          <a:p>
            <a:pPr marL="609600" indent="-609600" eaLnBrk="1" hangingPunct="1">
              <a:lnSpc>
                <a:spcPct val="90000"/>
              </a:lnSpc>
            </a:pPr>
            <a:r>
              <a:rPr lang="en-US" altLang="zh-CN" sz="3600"/>
              <a:t>&gt; ANY </a:t>
            </a:r>
            <a:r>
              <a:rPr lang="zh-CN" altLang="en-US" sz="3600"/>
              <a:t>大于子查询结果中的某个值</a:t>
            </a:r>
          </a:p>
          <a:p>
            <a:pPr marL="609600" indent="-609600" eaLnBrk="1" hangingPunct="1">
              <a:lnSpc>
                <a:spcPct val="90000"/>
              </a:lnSpc>
            </a:pPr>
            <a:r>
              <a:rPr lang="en-US" altLang="zh-CN" sz="3600"/>
              <a:t>&gt; ALL  </a:t>
            </a:r>
            <a:r>
              <a:rPr lang="zh-CN" altLang="en-US" sz="3600"/>
              <a:t>大于子查询结果中的所有值</a:t>
            </a:r>
          </a:p>
          <a:p>
            <a:pPr marL="609600" indent="-609600" eaLnBrk="1" hangingPunct="1">
              <a:lnSpc>
                <a:spcPct val="90000"/>
              </a:lnSpc>
            </a:pPr>
            <a:r>
              <a:rPr lang="en-US" altLang="zh-CN" sz="3600"/>
              <a:t>&lt; ANY </a:t>
            </a:r>
            <a:r>
              <a:rPr lang="zh-CN" altLang="en-US" sz="3600"/>
              <a:t>小于子查询结果中的某个值</a:t>
            </a:r>
          </a:p>
          <a:p>
            <a:pPr marL="609600" indent="-609600" eaLnBrk="1" hangingPunct="1">
              <a:lnSpc>
                <a:spcPct val="90000"/>
              </a:lnSpc>
            </a:pPr>
            <a:r>
              <a:rPr lang="en-US" altLang="zh-CN" sz="3600"/>
              <a:t>&lt; ALL  </a:t>
            </a:r>
            <a:r>
              <a:rPr lang="zh-CN" altLang="en-US" sz="3600"/>
              <a:t>小于子查询结果中的所有值</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D9828FEE-FECE-41D9-A7EE-A55F34D048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6165B5-75BB-48FA-A12F-E482E353C325}" type="slidenum">
              <a:rPr lang="en-US" altLang="zh-CN"/>
              <a:pPr eaLnBrk="1" hangingPunct="1"/>
              <a:t>136</a:t>
            </a:fld>
            <a:endParaRPr lang="en-US" altLang="zh-CN"/>
          </a:p>
        </p:txBody>
      </p:sp>
      <p:sp>
        <p:nvSpPr>
          <p:cNvPr id="140291" name="Rectangle 3">
            <a:extLst>
              <a:ext uri="{FF2B5EF4-FFF2-40B4-BE49-F238E27FC236}">
                <a16:creationId xmlns:a16="http://schemas.microsoft.com/office/drawing/2014/main" id="{19B5154D-19AB-4902-B116-23B13C395485}"/>
              </a:ext>
            </a:extLst>
          </p:cNvPr>
          <p:cNvSpPr>
            <a:spLocks noGrp="1" noChangeArrowheads="1"/>
          </p:cNvSpPr>
          <p:nvPr>
            <p:ph type="body" idx="1"/>
          </p:nvPr>
        </p:nvSpPr>
        <p:spPr>
          <a:xfrm>
            <a:off x="304800" y="685800"/>
            <a:ext cx="8686800" cy="5486400"/>
          </a:xfrm>
        </p:spPr>
        <p:txBody>
          <a:bodyPr/>
          <a:lstStyle/>
          <a:p>
            <a:pPr eaLnBrk="1" hangingPunct="1"/>
            <a:r>
              <a:rPr lang="en-US" altLang="zh-CN"/>
              <a:t>&gt;= ANY	 </a:t>
            </a:r>
            <a:r>
              <a:rPr lang="zh-CN" altLang="en-US"/>
              <a:t>大于等于子查询结果中的某个值</a:t>
            </a:r>
          </a:p>
          <a:p>
            <a:pPr eaLnBrk="1" hangingPunct="1"/>
            <a:r>
              <a:rPr lang="en-US" altLang="zh-CN"/>
              <a:t>&gt;= ALL	 </a:t>
            </a:r>
            <a:r>
              <a:rPr lang="zh-CN" altLang="en-US"/>
              <a:t>大于等于子查询结果中的所有值</a:t>
            </a:r>
          </a:p>
          <a:p>
            <a:pPr eaLnBrk="1" hangingPunct="1"/>
            <a:r>
              <a:rPr lang="en-US" altLang="zh-CN"/>
              <a:t>&lt;= ANY	 </a:t>
            </a:r>
            <a:r>
              <a:rPr lang="zh-CN" altLang="en-US"/>
              <a:t>小于等于子查询结果中的某个值</a:t>
            </a:r>
          </a:p>
          <a:p>
            <a:pPr eaLnBrk="1" hangingPunct="1"/>
            <a:r>
              <a:rPr lang="en-US" altLang="zh-CN"/>
              <a:t>&lt;= ALL 	</a:t>
            </a:r>
            <a:r>
              <a:rPr lang="zh-CN" altLang="en-US"/>
              <a:t>小于等于子查询结果中的所有值</a:t>
            </a:r>
          </a:p>
          <a:p>
            <a:pPr eaLnBrk="1" hangingPunct="1"/>
            <a:r>
              <a:rPr lang="en-US" altLang="zh-CN"/>
              <a:t>=ANY 	</a:t>
            </a:r>
            <a:r>
              <a:rPr lang="zh-CN" altLang="en-US"/>
              <a:t>等于子查询结果中的某个值</a:t>
            </a:r>
          </a:p>
          <a:p>
            <a:pPr eaLnBrk="1" hangingPunct="1"/>
            <a:r>
              <a:rPr lang="en-US" altLang="zh-CN"/>
              <a:t>=ALL 	</a:t>
            </a:r>
            <a:r>
              <a:rPr lang="zh-CN" altLang="en-US"/>
              <a:t>等于子查询结果中的所有值</a:t>
            </a:r>
            <a:br>
              <a:rPr lang="zh-CN" altLang="en-US"/>
            </a:br>
            <a:r>
              <a:rPr lang="zh-CN" altLang="en-US"/>
              <a:t>             （通常没有实际意义）</a:t>
            </a:r>
          </a:p>
          <a:p>
            <a:pPr eaLnBrk="1" hangingPunct="1"/>
            <a:r>
              <a:rPr lang="en-US" altLang="zh-CN"/>
              <a:t>!=</a:t>
            </a:r>
            <a:r>
              <a:rPr lang="zh-CN" altLang="en-US"/>
              <a:t>（或</a:t>
            </a:r>
            <a:r>
              <a:rPr lang="en-US" altLang="zh-CN"/>
              <a:t>&lt;&gt;</a:t>
            </a:r>
            <a:r>
              <a:rPr lang="zh-CN" altLang="en-US"/>
              <a:t>）</a:t>
            </a:r>
            <a:r>
              <a:rPr lang="en-US" altLang="zh-CN"/>
              <a:t>ANY   </a:t>
            </a:r>
            <a:r>
              <a:rPr lang="zh-CN" altLang="en-US"/>
              <a:t>不等于子查询结果某个值</a:t>
            </a:r>
          </a:p>
          <a:p>
            <a:pPr eaLnBrk="1" hangingPunct="1"/>
            <a:r>
              <a:rPr lang="en-US" altLang="zh-CN"/>
              <a:t>!=</a:t>
            </a:r>
            <a:r>
              <a:rPr lang="zh-CN" altLang="en-US"/>
              <a:t>（或</a:t>
            </a:r>
            <a:r>
              <a:rPr lang="en-US" altLang="zh-CN"/>
              <a:t>&lt;&gt;</a:t>
            </a:r>
            <a:r>
              <a:rPr lang="zh-CN" altLang="en-US"/>
              <a:t>）</a:t>
            </a:r>
            <a:r>
              <a:rPr lang="en-US" altLang="zh-CN"/>
              <a:t>ALL    </a:t>
            </a:r>
            <a:r>
              <a:rPr lang="zh-CN" altLang="en-US"/>
              <a:t>不等于子查询结果任何值</a:t>
            </a:r>
          </a:p>
          <a:p>
            <a:pPr eaLnBrk="1" hangingPunct="1"/>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984F4D5C-3105-4A05-B5D6-AC1D405414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096A56-66E9-4C72-A465-04E335DA68B7}" type="slidenum">
              <a:rPr lang="en-US" altLang="zh-CN"/>
              <a:pPr eaLnBrk="1" hangingPunct="1"/>
              <a:t>137</a:t>
            </a:fld>
            <a:endParaRPr lang="en-US" altLang="zh-CN"/>
          </a:p>
        </p:txBody>
      </p:sp>
      <p:sp>
        <p:nvSpPr>
          <p:cNvPr id="141315" name="Rectangle 3">
            <a:extLst>
              <a:ext uri="{FF2B5EF4-FFF2-40B4-BE49-F238E27FC236}">
                <a16:creationId xmlns:a16="http://schemas.microsoft.com/office/drawing/2014/main" id="{6A2C5639-6524-4D88-B81B-9E6F72C205A4}"/>
              </a:ext>
            </a:extLst>
          </p:cNvPr>
          <p:cNvSpPr>
            <a:spLocks noGrp="1" noChangeArrowheads="1"/>
          </p:cNvSpPr>
          <p:nvPr>
            <p:ph type="body" idx="1"/>
          </p:nvPr>
        </p:nvSpPr>
        <p:spPr>
          <a:xfrm>
            <a:off x="304800" y="685800"/>
            <a:ext cx="8458200" cy="1524000"/>
          </a:xfrm>
        </p:spPr>
        <p:txBody>
          <a:bodyPr/>
          <a:lstStyle/>
          <a:p>
            <a:pPr eaLnBrk="1" hangingPunct="1">
              <a:buFontTx/>
              <a:buNone/>
            </a:pPr>
            <a:r>
              <a:rPr lang="zh-CN" altLang="en-US" sz="4000"/>
              <a:t>例</a:t>
            </a:r>
            <a:r>
              <a:rPr lang="en-US" altLang="zh-CN" sz="4000"/>
              <a:t>42. </a:t>
            </a:r>
            <a:r>
              <a:rPr lang="zh-CN" altLang="en-US" sz="4000"/>
              <a:t>查询其他系中比计算机科学系某一学生年龄小的学生姓名和年龄</a:t>
            </a:r>
          </a:p>
          <a:p>
            <a:pPr eaLnBrk="1" hangingPunct="1"/>
            <a:endParaRPr lang="en-US" altLang="zh-CN" sz="4000"/>
          </a:p>
        </p:txBody>
      </p:sp>
      <p:pic>
        <p:nvPicPr>
          <p:cNvPr id="144388" name="Picture 4">
            <a:extLst>
              <a:ext uri="{FF2B5EF4-FFF2-40B4-BE49-F238E27FC236}">
                <a16:creationId xmlns:a16="http://schemas.microsoft.com/office/drawing/2014/main" id="{C7F3E59E-817E-4725-B980-AC2ABC639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62"/>
          <a:stretch>
            <a:fillRect/>
          </a:stretch>
        </p:blipFill>
        <p:spPr bwMode="auto">
          <a:xfrm>
            <a:off x="228600" y="2286000"/>
            <a:ext cx="88249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1AA39F9A-995B-4C9E-A801-8E88181E69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4B99F1-3423-4019-8CF5-B4564B16093C}" type="slidenum">
              <a:rPr lang="en-US" altLang="zh-CN"/>
              <a:pPr eaLnBrk="1" hangingPunct="1"/>
              <a:t>138</a:t>
            </a:fld>
            <a:endParaRPr lang="en-US" altLang="zh-CN"/>
          </a:p>
        </p:txBody>
      </p:sp>
      <p:sp>
        <p:nvSpPr>
          <p:cNvPr id="145411" name="Rectangle 3">
            <a:extLst>
              <a:ext uri="{FF2B5EF4-FFF2-40B4-BE49-F238E27FC236}">
                <a16:creationId xmlns:a16="http://schemas.microsoft.com/office/drawing/2014/main" id="{A9F047A0-7E51-4A9D-9EFF-E262AC7E4C4D}"/>
              </a:ext>
            </a:extLst>
          </p:cNvPr>
          <p:cNvSpPr>
            <a:spLocks noGrp="1" noChangeArrowheads="1"/>
          </p:cNvSpPr>
          <p:nvPr>
            <p:ph type="body" idx="1"/>
          </p:nvPr>
        </p:nvSpPr>
        <p:spPr>
          <a:xfrm>
            <a:off x="457200" y="838200"/>
            <a:ext cx="8229600" cy="5334000"/>
          </a:xfrm>
        </p:spPr>
        <p:txBody>
          <a:bodyPr/>
          <a:lstStyle/>
          <a:p>
            <a:pPr eaLnBrk="1" hangingPunct="1">
              <a:buFontTx/>
              <a:buNone/>
            </a:pPr>
            <a:r>
              <a:rPr lang="zh-CN" altLang="en-US" sz="4000"/>
              <a:t>用聚集函数实现</a:t>
            </a:r>
            <a:r>
              <a:rPr lang="en-US" altLang="zh-CN" sz="4000"/>
              <a:t>[</a:t>
            </a:r>
            <a:r>
              <a:rPr lang="zh-CN" altLang="en-US" sz="4000"/>
              <a:t>例</a:t>
            </a:r>
            <a:r>
              <a:rPr lang="en-US" altLang="zh-CN" sz="4000"/>
              <a:t>42]</a:t>
            </a:r>
          </a:p>
          <a:p>
            <a:pPr lvl="1" eaLnBrk="1" hangingPunct="1">
              <a:buFontTx/>
              <a:buNone/>
            </a:pPr>
            <a:r>
              <a:rPr lang="en-US" altLang="zh-CN" sz="3600"/>
              <a:t>SELECT Sname, Sage</a:t>
            </a:r>
          </a:p>
          <a:p>
            <a:pPr lvl="1" eaLnBrk="1" hangingPunct="1">
              <a:buFontTx/>
              <a:buNone/>
            </a:pPr>
            <a:r>
              <a:rPr lang="en-US" altLang="zh-CN" sz="3600"/>
              <a:t>FROM Student</a:t>
            </a:r>
          </a:p>
          <a:p>
            <a:pPr lvl="1" eaLnBrk="1" hangingPunct="1">
              <a:buFontTx/>
              <a:buNone/>
            </a:pPr>
            <a:r>
              <a:rPr lang="en-US" altLang="zh-CN" sz="3600"/>
              <a:t>WHERE Sage &lt;</a:t>
            </a:r>
          </a:p>
          <a:p>
            <a:pPr lvl="2" eaLnBrk="1" hangingPunct="1">
              <a:buFontTx/>
              <a:buNone/>
            </a:pPr>
            <a:r>
              <a:rPr lang="en-US" altLang="zh-CN" sz="3600"/>
              <a:t>(SELECT MAX(Sage)</a:t>
            </a:r>
          </a:p>
          <a:p>
            <a:pPr lvl="2" eaLnBrk="1" hangingPunct="1">
              <a:buFontTx/>
              <a:buNone/>
            </a:pPr>
            <a:r>
              <a:rPr lang="en-US" altLang="zh-CN" sz="3600"/>
              <a:t>FROM Student</a:t>
            </a:r>
          </a:p>
          <a:p>
            <a:pPr lvl="2" eaLnBrk="1" hangingPunct="1">
              <a:buFontTx/>
              <a:buNone/>
            </a:pPr>
            <a:r>
              <a:rPr lang="en-US" altLang="zh-CN" sz="3600"/>
              <a:t>WHERE Sdept= ‘CS') </a:t>
            </a:r>
            <a:r>
              <a:rPr lang="en-US" altLang="zh-CN" sz="3200"/>
              <a:t>AND Sdept &lt;&gt;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5A5C32C5-94A7-4CB2-B167-5A67CC0910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E49B64-4D6F-453F-9A51-528EBACE38EF}" type="slidenum">
              <a:rPr lang="en-US" altLang="zh-CN"/>
              <a:pPr eaLnBrk="1" hangingPunct="1"/>
              <a:t>139</a:t>
            </a:fld>
            <a:endParaRPr lang="en-US" altLang="zh-CN"/>
          </a:p>
        </p:txBody>
      </p:sp>
      <p:sp>
        <p:nvSpPr>
          <p:cNvPr id="143363" name="Rectangle 3">
            <a:extLst>
              <a:ext uri="{FF2B5EF4-FFF2-40B4-BE49-F238E27FC236}">
                <a16:creationId xmlns:a16="http://schemas.microsoft.com/office/drawing/2014/main" id="{AB618972-0BC2-413D-AA16-9B7B93A4EF1F}"/>
              </a:ext>
            </a:extLst>
          </p:cNvPr>
          <p:cNvSpPr>
            <a:spLocks noGrp="1" noChangeArrowheads="1"/>
          </p:cNvSpPr>
          <p:nvPr>
            <p:ph type="body" idx="1"/>
          </p:nvPr>
        </p:nvSpPr>
        <p:spPr>
          <a:xfrm>
            <a:off x="381000" y="533400"/>
            <a:ext cx="8229600" cy="5943600"/>
          </a:xfrm>
        </p:spPr>
        <p:txBody>
          <a:bodyPr/>
          <a:lstStyle/>
          <a:p>
            <a:pPr eaLnBrk="1" hangingPunct="1">
              <a:buFontTx/>
              <a:buNone/>
            </a:pPr>
            <a:r>
              <a:rPr lang="zh-CN" altLang="en-US" sz="3600"/>
              <a:t>例</a:t>
            </a:r>
            <a:r>
              <a:rPr lang="en-US" altLang="zh-CN" sz="3600"/>
              <a:t>43. </a:t>
            </a:r>
            <a:r>
              <a:rPr lang="zh-CN" altLang="en-US" sz="3600"/>
              <a:t>查询其他系中比计算机科学系所有学生年龄都小的学生姓名及年龄</a:t>
            </a:r>
          </a:p>
          <a:p>
            <a:pPr eaLnBrk="1" hangingPunct="1">
              <a:buFontTx/>
              <a:buNone/>
            </a:pPr>
            <a:r>
              <a:rPr lang="zh-CN" altLang="en-US" sz="3600"/>
              <a:t>方法一：用</a:t>
            </a:r>
            <a:r>
              <a:rPr lang="en-US" altLang="zh-CN" sz="3600"/>
              <a:t>ALL</a:t>
            </a:r>
            <a:r>
              <a:rPr lang="zh-CN" altLang="en-US" sz="3600"/>
              <a:t>谓词</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 ALL</a:t>
            </a:r>
          </a:p>
          <a:p>
            <a:pPr lvl="2" eaLnBrk="1" hangingPunct="1">
              <a:buFontTx/>
              <a:buNone/>
            </a:pPr>
            <a:r>
              <a:rPr lang="en-US" altLang="zh-CN" sz="3200"/>
              <a:t>(SELECT 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 'CS’;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0BAAF406-7EA0-4876-ABC8-3B399ADB82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27497E-1C8A-4DD4-ADEB-4D7E75C06D03}" type="slidenum">
              <a:rPr lang="en-US" altLang="zh-CN"/>
              <a:pPr eaLnBrk="1" hangingPunct="1"/>
              <a:t>14</a:t>
            </a:fld>
            <a:endParaRPr lang="en-US" altLang="zh-CN"/>
          </a:p>
        </p:txBody>
      </p:sp>
      <p:sp>
        <p:nvSpPr>
          <p:cNvPr id="15363" name="Rectangle 2">
            <a:extLst>
              <a:ext uri="{FF2B5EF4-FFF2-40B4-BE49-F238E27FC236}">
                <a16:creationId xmlns:a16="http://schemas.microsoft.com/office/drawing/2014/main" id="{791E6673-65E9-4E69-9372-8F74517B075F}"/>
              </a:ext>
            </a:extLst>
          </p:cNvPr>
          <p:cNvSpPr>
            <a:spLocks noGrp="1" noChangeArrowheads="1"/>
          </p:cNvSpPr>
          <p:nvPr>
            <p:ph type="title"/>
          </p:nvPr>
        </p:nvSpPr>
        <p:spPr/>
        <p:txBody>
          <a:bodyPr/>
          <a:lstStyle/>
          <a:p>
            <a:pPr eaLnBrk="1" hangingPunct="1"/>
            <a:r>
              <a:rPr lang="zh-CN" altLang="en-US" sz="4800">
                <a:solidFill>
                  <a:srgbClr val="3333CC"/>
                </a:solidFill>
              </a:rPr>
              <a:t>视图</a:t>
            </a:r>
          </a:p>
        </p:txBody>
      </p:sp>
      <p:sp>
        <p:nvSpPr>
          <p:cNvPr id="15364" name="Rectangle 3">
            <a:extLst>
              <a:ext uri="{FF2B5EF4-FFF2-40B4-BE49-F238E27FC236}">
                <a16:creationId xmlns:a16="http://schemas.microsoft.com/office/drawing/2014/main" id="{23214F85-E91D-45EE-9BA3-1E9CF581445B}"/>
              </a:ext>
            </a:extLst>
          </p:cNvPr>
          <p:cNvSpPr>
            <a:spLocks noGrp="1" noChangeArrowheads="1"/>
          </p:cNvSpPr>
          <p:nvPr>
            <p:ph type="body" idx="1"/>
          </p:nvPr>
        </p:nvSpPr>
        <p:spPr>
          <a:xfrm>
            <a:off x="304800" y="1524000"/>
            <a:ext cx="8229600" cy="4525963"/>
          </a:xfrm>
        </p:spPr>
        <p:txBody>
          <a:bodyPr/>
          <a:lstStyle/>
          <a:p>
            <a:pPr lvl="1" eaLnBrk="1" hangingPunct="1">
              <a:buFont typeface="Wingdings" panose="05000000000000000000" pitchFamily="2" charset="2"/>
              <a:buChar char="l"/>
            </a:pPr>
            <a:r>
              <a:rPr lang="zh-CN" altLang="en-US" sz="4000"/>
              <a:t>从一个或几个基本表导出的表</a:t>
            </a:r>
          </a:p>
          <a:p>
            <a:pPr lvl="1" eaLnBrk="1" hangingPunct="1">
              <a:buFont typeface="Wingdings" panose="05000000000000000000" pitchFamily="2" charset="2"/>
              <a:buChar char="l"/>
            </a:pPr>
            <a:r>
              <a:rPr lang="zh-CN" altLang="en-US" sz="4000">
                <a:solidFill>
                  <a:srgbClr val="3333CC"/>
                </a:solidFill>
              </a:rPr>
              <a:t>数据库中只存放视图的定义，而不存放视图对应数据</a:t>
            </a:r>
          </a:p>
          <a:p>
            <a:pPr lvl="1" eaLnBrk="1" hangingPunct="1">
              <a:buFont typeface="Wingdings" panose="05000000000000000000" pitchFamily="2" charset="2"/>
              <a:buChar char="l"/>
            </a:pPr>
            <a:r>
              <a:rPr lang="zh-CN" altLang="en-US" sz="4000">
                <a:solidFill>
                  <a:srgbClr val="3333CC"/>
                </a:solidFill>
              </a:rPr>
              <a:t>视图是一个虚表</a:t>
            </a:r>
          </a:p>
          <a:p>
            <a:pPr lvl="1" eaLnBrk="1" hangingPunct="1">
              <a:buFont typeface="Wingdings" panose="05000000000000000000" pitchFamily="2" charset="2"/>
              <a:buChar char="l"/>
            </a:pPr>
            <a:r>
              <a:rPr lang="zh-CN" altLang="en-US" sz="4000"/>
              <a:t>用户可以在视图上再定义视图</a:t>
            </a:r>
          </a:p>
          <a:p>
            <a:pPr eaLnBrk="1" hangingPunct="1"/>
            <a:endParaRPr lang="en-US" altLang="zh-CN" sz="36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368B5E87-B8B8-B2AE-586C-B0D55CB95D87}"/>
                  </a:ext>
                </a:extLst>
              </p14:cNvPr>
              <p14:cNvContentPartPr/>
              <p14:nvPr/>
            </p14:nvContentPartPr>
            <p14:xfrm>
              <a:off x="876296" y="4145545"/>
              <a:ext cx="4594320" cy="191880"/>
            </p14:xfrm>
          </p:contentPart>
        </mc:Choice>
        <mc:Fallback xmlns="">
          <p:pic>
            <p:nvPicPr>
              <p:cNvPr id="2" name="墨迹 1">
                <a:extLst>
                  <a:ext uri="{FF2B5EF4-FFF2-40B4-BE49-F238E27FC236}">
                    <a16:creationId xmlns:a16="http://schemas.microsoft.com/office/drawing/2014/main" id="{368B5E87-B8B8-B2AE-586C-B0D55CB95D87}"/>
                  </a:ext>
                </a:extLst>
              </p:cNvPr>
              <p:cNvPicPr/>
              <p:nvPr/>
            </p:nvPicPr>
            <p:blipFill>
              <a:blip r:embed="rId3"/>
              <a:stretch>
                <a:fillRect/>
              </a:stretch>
            </p:blipFill>
            <p:spPr>
              <a:xfrm>
                <a:off x="840296" y="4109545"/>
                <a:ext cx="4665960" cy="263520"/>
              </a:xfrm>
              <a:prstGeom prst="rect">
                <a:avLst/>
              </a:prstGeom>
            </p:spPr>
          </p:pic>
        </mc:Fallback>
      </mc:AlternateContent>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46191FEC-3819-422F-B867-DD466ED065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BD943C-F569-49E9-A9D0-4FE8F11C9D7E}" type="slidenum">
              <a:rPr lang="en-US" altLang="zh-CN"/>
              <a:pPr eaLnBrk="1" hangingPunct="1"/>
              <a:t>140</a:t>
            </a:fld>
            <a:endParaRPr lang="en-US" altLang="zh-CN"/>
          </a:p>
        </p:txBody>
      </p:sp>
      <p:sp>
        <p:nvSpPr>
          <p:cNvPr id="144387" name="Rectangle 3">
            <a:extLst>
              <a:ext uri="{FF2B5EF4-FFF2-40B4-BE49-F238E27FC236}">
                <a16:creationId xmlns:a16="http://schemas.microsoft.com/office/drawing/2014/main" id="{28EC71CD-6DAA-405A-AF6E-2288E40F1904}"/>
              </a:ext>
            </a:extLst>
          </p:cNvPr>
          <p:cNvSpPr>
            <a:spLocks noGrp="1" noChangeArrowheads="1"/>
          </p:cNvSpPr>
          <p:nvPr>
            <p:ph type="body" idx="1"/>
          </p:nvPr>
        </p:nvSpPr>
        <p:spPr>
          <a:xfrm>
            <a:off x="457200" y="914400"/>
            <a:ext cx="8229600" cy="5029200"/>
          </a:xfrm>
        </p:spPr>
        <p:txBody>
          <a:bodyPr/>
          <a:lstStyle/>
          <a:p>
            <a:pPr eaLnBrk="1" hangingPunct="1">
              <a:buFontTx/>
              <a:buNone/>
            </a:pPr>
            <a:r>
              <a:rPr lang="zh-CN" altLang="en-US" sz="4000"/>
              <a:t>方法二：用聚集函数</a:t>
            </a:r>
          </a:p>
          <a:p>
            <a:pPr lvl="1" eaLnBrk="1" hangingPunct="1">
              <a:buFontTx/>
              <a:buNone/>
            </a:pPr>
            <a:r>
              <a:rPr lang="en-US" altLang="zh-CN" sz="3200"/>
              <a:t>SELECT Sname, Sage</a:t>
            </a:r>
          </a:p>
          <a:p>
            <a:pPr lvl="1" eaLnBrk="1" hangingPunct="1">
              <a:buFontTx/>
              <a:buNone/>
            </a:pPr>
            <a:r>
              <a:rPr lang="en-US" altLang="zh-CN" sz="3200"/>
              <a:t>FROM Student</a:t>
            </a:r>
          </a:p>
          <a:p>
            <a:pPr lvl="1" eaLnBrk="1" hangingPunct="1">
              <a:buFontTx/>
              <a:buNone/>
            </a:pPr>
            <a:r>
              <a:rPr lang="en-US" altLang="zh-CN" sz="3200"/>
              <a:t>WHERE Sage &lt;</a:t>
            </a:r>
          </a:p>
          <a:p>
            <a:pPr lvl="2" eaLnBrk="1" hangingPunct="1">
              <a:buFontTx/>
              <a:buNone/>
            </a:pPr>
            <a:r>
              <a:rPr lang="en-US" altLang="zh-CN" sz="3200"/>
              <a:t>(SELECT MIN(Sage)</a:t>
            </a:r>
          </a:p>
          <a:p>
            <a:pPr lvl="2" eaLnBrk="1" hangingPunct="1">
              <a:buFontTx/>
              <a:buNone/>
            </a:pPr>
            <a:r>
              <a:rPr lang="en-US" altLang="zh-CN" sz="3200"/>
              <a:t>FROM Student</a:t>
            </a:r>
          </a:p>
          <a:p>
            <a:pPr lvl="2" eaLnBrk="1" hangingPunct="1">
              <a:buFontTx/>
              <a:buNone/>
            </a:pPr>
            <a:r>
              <a:rPr lang="en-US" altLang="zh-CN" sz="3200"/>
              <a:t>WHERE Sdept= ' CS ')</a:t>
            </a:r>
          </a:p>
          <a:p>
            <a:pPr lvl="1" eaLnBrk="1" hangingPunct="1">
              <a:buFontTx/>
              <a:buNone/>
            </a:pPr>
            <a:r>
              <a:rPr lang="en-US" altLang="zh-CN" sz="3200"/>
              <a:t>AND Sdept &lt;&gt;'CS’;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06BB8845-EB5A-48C0-B676-65C7ABD2F3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C55B1-EF44-4C82-B686-A60B9B94DAE6}" type="slidenum">
              <a:rPr lang="en-US" altLang="zh-CN"/>
              <a:pPr eaLnBrk="1" hangingPunct="1"/>
              <a:t>141</a:t>
            </a:fld>
            <a:endParaRPr lang="en-US" altLang="zh-CN"/>
          </a:p>
        </p:txBody>
      </p:sp>
      <p:sp>
        <p:nvSpPr>
          <p:cNvPr id="145411" name="Rectangle 3">
            <a:extLst>
              <a:ext uri="{FF2B5EF4-FFF2-40B4-BE49-F238E27FC236}">
                <a16:creationId xmlns:a16="http://schemas.microsoft.com/office/drawing/2014/main" id="{53BF2AC0-A993-4297-9B1A-C0601044047E}"/>
              </a:ext>
            </a:extLst>
          </p:cNvPr>
          <p:cNvSpPr>
            <a:spLocks noGrp="1" noChangeArrowheads="1"/>
          </p:cNvSpPr>
          <p:nvPr>
            <p:ph type="body" idx="1"/>
          </p:nvPr>
        </p:nvSpPr>
        <p:spPr>
          <a:xfrm>
            <a:off x="533400" y="1600200"/>
            <a:ext cx="8077200" cy="1143000"/>
          </a:xfrm>
        </p:spPr>
        <p:txBody>
          <a:bodyPr/>
          <a:lstStyle/>
          <a:p>
            <a:pPr eaLnBrk="1" hangingPunct="1">
              <a:buFontTx/>
              <a:buNone/>
            </a:pPr>
            <a:r>
              <a:rPr lang="zh-CN" altLang="en-US" sz="3600"/>
              <a:t>表</a:t>
            </a:r>
            <a:r>
              <a:rPr lang="en-US" altLang="zh-CN" sz="3600"/>
              <a:t>3.7 ANY</a:t>
            </a:r>
            <a:r>
              <a:rPr lang="zh-CN" altLang="en-US" sz="3600"/>
              <a:t>（或</a:t>
            </a:r>
            <a:r>
              <a:rPr lang="en-US" altLang="zh-CN" sz="3600"/>
              <a:t>SOME</a:t>
            </a:r>
            <a:r>
              <a:rPr lang="zh-CN" altLang="en-US" sz="3600"/>
              <a:t>），</a:t>
            </a:r>
            <a:r>
              <a:rPr lang="en-US" altLang="zh-CN" sz="3600"/>
              <a:t>ALL</a:t>
            </a:r>
            <a:r>
              <a:rPr lang="zh-CN" altLang="en-US" sz="3600"/>
              <a:t>谓词与聚集函数、</a:t>
            </a:r>
            <a:r>
              <a:rPr lang="en-US" altLang="zh-CN" sz="3600"/>
              <a:t>IN</a:t>
            </a:r>
            <a:r>
              <a:rPr lang="zh-CN" altLang="en-US" sz="3600"/>
              <a:t>谓词的等价转换关系</a:t>
            </a:r>
          </a:p>
          <a:p>
            <a:pPr eaLnBrk="1" hangingPunct="1"/>
            <a:endParaRPr lang="en-US" altLang="zh-CN" sz="3600"/>
          </a:p>
        </p:txBody>
      </p:sp>
      <p:pic>
        <p:nvPicPr>
          <p:cNvPr id="145412" name="Picture 4">
            <a:extLst>
              <a:ext uri="{FF2B5EF4-FFF2-40B4-BE49-F238E27FC236}">
                <a16:creationId xmlns:a16="http://schemas.microsoft.com/office/drawing/2014/main" id="{189C0294-FAC4-4D54-8E43-9F9753B7A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6106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AFACD7D6-5CE2-4527-A2F7-EB5937A22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45D1EF-6E40-42AE-8C77-F15B6E8E79BA}" type="slidenum">
              <a:rPr lang="en-US" altLang="zh-CN"/>
              <a:pPr eaLnBrk="1" hangingPunct="1"/>
              <a:t>142</a:t>
            </a:fld>
            <a:endParaRPr lang="en-US" altLang="zh-CN"/>
          </a:p>
        </p:txBody>
      </p:sp>
      <p:sp>
        <p:nvSpPr>
          <p:cNvPr id="146435" name="Rectangle 2">
            <a:extLst>
              <a:ext uri="{FF2B5EF4-FFF2-40B4-BE49-F238E27FC236}">
                <a16:creationId xmlns:a16="http://schemas.microsoft.com/office/drawing/2014/main" id="{ADF15230-1B52-4466-B3DB-B9EE5BEE7389}"/>
              </a:ext>
            </a:extLst>
          </p:cNvPr>
          <p:cNvSpPr>
            <a:spLocks noGrp="1" noChangeArrowheads="1"/>
          </p:cNvSpPr>
          <p:nvPr>
            <p:ph type="title"/>
          </p:nvPr>
        </p:nvSpPr>
        <p:spPr/>
        <p:txBody>
          <a:bodyPr/>
          <a:lstStyle/>
          <a:p>
            <a:pPr eaLnBrk="1" hangingPunct="1"/>
            <a:r>
              <a:rPr lang="en-US" altLang="zh-CN"/>
              <a:t>3.4.3 </a:t>
            </a:r>
            <a:r>
              <a:rPr lang="zh-CN" altLang="en-US" b="1"/>
              <a:t>嵌套查询</a:t>
            </a:r>
          </a:p>
        </p:txBody>
      </p:sp>
      <p:sp>
        <p:nvSpPr>
          <p:cNvPr id="146436" name="Rectangle 3">
            <a:extLst>
              <a:ext uri="{FF2B5EF4-FFF2-40B4-BE49-F238E27FC236}">
                <a16:creationId xmlns:a16="http://schemas.microsoft.com/office/drawing/2014/main" id="{DB45C6AC-504A-4CF8-8975-BD358E1F3151}"/>
              </a:ext>
            </a:extLst>
          </p:cNvPr>
          <p:cNvSpPr>
            <a:spLocks noGrp="1" noChangeArrowheads="1"/>
          </p:cNvSpPr>
          <p:nvPr>
            <p:ph type="body" idx="1"/>
          </p:nvPr>
        </p:nvSpPr>
        <p:spPr>
          <a:xfrm>
            <a:off x="457200" y="1600200"/>
            <a:ext cx="7924800" cy="3810000"/>
          </a:xfrm>
        </p:spPr>
        <p:txBody>
          <a:bodyPr/>
          <a:lstStyle/>
          <a:p>
            <a:pPr eaLnBrk="1" hangingPunct="1"/>
            <a:r>
              <a:rPr lang="zh-CN" altLang="en-US" sz="4400"/>
              <a:t>带有</a:t>
            </a:r>
            <a:r>
              <a:rPr lang="en-US" altLang="zh-CN" sz="4400"/>
              <a:t>IN</a:t>
            </a:r>
            <a:r>
              <a:rPr lang="zh-CN" altLang="en-US" sz="4400"/>
              <a:t>谓词的子查询</a:t>
            </a:r>
          </a:p>
          <a:p>
            <a:pPr eaLnBrk="1" hangingPunct="1"/>
            <a:r>
              <a:rPr lang="zh-CN" altLang="en-US" sz="4400"/>
              <a:t>带有比较运算符的子查询</a:t>
            </a:r>
          </a:p>
          <a:p>
            <a:pPr eaLnBrk="1" hangingPunct="1"/>
            <a:r>
              <a:rPr lang="zh-CN" altLang="en-US" sz="4400"/>
              <a:t>带有</a:t>
            </a:r>
            <a:r>
              <a:rPr lang="en-US" altLang="zh-CN" sz="4400"/>
              <a:t>ANY</a:t>
            </a:r>
            <a:r>
              <a:rPr lang="zh-CN" altLang="en-US" sz="4400"/>
              <a:t>（</a:t>
            </a:r>
            <a:r>
              <a:rPr lang="en-US" altLang="zh-CN" sz="4400"/>
              <a:t>SOME</a:t>
            </a:r>
            <a:r>
              <a:rPr lang="zh-CN" altLang="en-US" sz="4400"/>
              <a:t>）或</a:t>
            </a:r>
            <a:r>
              <a:rPr lang="en-US" altLang="zh-CN" sz="4400"/>
              <a:t>ALL</a:t>
            </a:r>
            <a:r>
              <a:rPr lang="zh-CN" altLang="en-US" sz="4400"/>
              <a:t>谓词的子查询</a:t>
            </a:r>
          </a:p>
          <a:p>
            <a:pPr eaLnBrk="1" hangingPunct="1"/>
            <a:r>
              <a:rPr lang="zh-CN" altLang="en-US" sz="4400">
                <a:solidFill>
                  <a:schemeClr val="accent2"/>
                </a:solidFill>
              </a:rPr>
              <a:t>带有</a:t>
            </a:r>
            <a:r>
              <a:rPr lang="en-US" altLang="zh-CN" sz="4400">
                <a:solidFill>
                  <a:schemeClr val="accent2"/>
                </a:solidFill>
              </a:rPr>
              <a:t>EXISTS</a:t>
            </a:r>
            <a:r>
              <a:rPr lang="zh-CN" altLang="en-US" sz="4400">
                <a:solidFill>
                  <a:schemeClr val="accent2"/>
                </a:solidFill>
              </a:rPr>
              <a:t>谓词的子查询</a:t>
            </a:r>
          </a:p>
          <a:p>
            <a:pPr eaLnBrk="1" hangingPunct="1"/>
            <a:endParaRPr lang="en-US" altLang="zh-CN" sz="4400">
              <a:solidFill>
                <a:schemeClr val="hlink"/>
              </a:solidFill>
            </a:endParaRPr>
          </a:p>
        </p:txBody>
      </p:sp>
      <p:grpSp>
        <p:nvGrpSpPr>
          <p:cNvPr id="8" name="组合 7">
            <a:extLst>
              <a:ext uri="{FF2B5EF4-FFF2-40B4-BE49-F238E27FC236}">
                <a16:creationId xmlns:a16="http://schemas.microsoft.com/office/drawing/2014/main" id="{4FC31CBB-7B2D-276E-7F59-BDE8F356D98D}"/>
              </a:ext>
            </a:extLst>
          </p:cNvPr>
          <p:cNvGrpSpPr/>
          <p:nvPr/>
        </p:nvGrpSpPr>
        <p:grpSpPr>
          <a:xfrm>
            <a:off x="6334616" y="782065"/>
            <a:ext cx="2436480" cy="1699560"/>
            <a:chOff x="6334616" y="782065"/>
            <a:chExt cx="2436480" cy="16995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A30574B-EC5E-76BA-D3B8-65597516C313}"/>
                    </a:ext>
                  </a:extLst>
                </p14:cNvPr>
                <p14:cNvContentPartPr/>
                <p14:nvPr/>
              </p14:nvContentPartPr>
              <p14:xfrm>
                <a:off x="6334616" y="782065"/>
                <a:ext cx="858240" cy="710280"/>
              </p14:xfrm>
            </p:contentPart>
          </mc:Choice>
          <mc:Fallback xmlns="">
            <p:pic>
              <p:nvPicPr>
                <p:cNvPr id="2" name="墨迹 1">
                  <a:extLst>
                    <a:ext uri="{FF2B5EF4-FFF2-40B4-BE49-F238E27FC236}">
                      <a16:creationId xmlns:a16="http://schemas.microsoft.com/office/drawing/2014/main" id="{7A30574B-EC5E-76BA-D3B8-65597516C313}"/>
                    </a:ext>
                  </a:extLst>
                </p:cNvPr>
                <p:cNvPicPr/>
                <p:nvPr/>
              </p:nvPicPr>
              <p:blipFill>
                <a:blip r:embed="rId3"/>
                <a:stretch>
                  <a:fillRect/>
                </a:stretch>
              </p:blipFill>
              <p:spPr>
                <a:xfrm>
                  <a:off x="6298616" y="746425"/>
                  <a:ext cx="9298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3DBEE82-C3FB-6F6E-708A-190B0B97B6EE}"/>
                    </a:ext>
                  </a:extLst>
                </p14:cNvPr>
                <p14:cNvContentPartPr/>
                <p14:nvPr/>
              </p14:nvContentPartPr>
              <p14:xfrm>
                <a:off x="7256216" y="1008505"/>
                <a:ext cx="476640" cy="390240"/>
              </p14:xfrm>
            </p:contentPart>
          </mc:Choice>
          <mc:Fallback xmlns="">
            <p:pic>
              <p:nvPicPr>
                <p:cNvPr id="3" name="墨迹 2">
                  <a:extLst>
                    <a:ext uri="{FF2B5EF4-FFF2-40B4-BE49-F238E27FC236}">
                      <a16:creationId xmlns:a16="http://schemas.microsoft.com/office/drawing/2014/main" id="{83DBEE82-C3FB-6F6E-708A-190B0B97B6EE}"/>
                    </a:ext>
                  </a:extLst>
                </p:cNvPr>
                <p:cNvPicPr/>
                <p:nvPr/>
              </p:nvPicPr>
              <p:blipFill>
                <a:blip r:embed="rId5"/>
                <a:stretch>
                  <a:fillRect/>
                </a:stretch>
              </p:blipFill>
              <p:spPr>
                <a:xfrm>
                  <a:off x="7220576" y="972505"/>
                  <a:ext cx="548280" cy="46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CB30D3E4-28C3-B297-4473-B6E9C75ACBAF}"/>
                    </a:ext>
                  </a:extLst>
                </p14:cNvPr>
                <p14:cNvContentPartPr/>
                <p14:nvPr/>
              </p14:nvContentPartPr>
              <p14:xfrm>
                <a:off x="8023376" y="895465"/>
                <a:ext cx="262440" cy="433800"/>
              </p14:xfrm>
            </p:contentPart>
          </mc:Choice>
          <mc:Fallback xmlns="">
            <p:pic>
              <p:nvPicPr>
                <p:cNvPr id="4" name="墨迹 3">
                  <a:extLst>
                    <a:ext uri="{FF2B5EF4-FFF2-40B4-BE49-F238E27FC236}">
                      <a16:creationId xmlns:a16="http://schemas.microsoft.com/office/drawing/2014/main" id="{CB30D3E4-28C3-B297-4473-B6E9C75ACBAF}"/>
                    </a:ext>
                  </a:extLst>
                </p:cNvPr>
                <p:cNvPicPr/>
                <p:nvPr/>
              </p:nvPicPr>
              <p:blipFill>
                <a:blip r:embed="rId7"/>
                <a:stretch>
                  <a:fillRect/>
                </a:stretch>
              </p:blipFill>
              <p:spPr>
                <a:xfrm>
                  <a:off x="7987736" y="859465"/>
                  <a:ext cx="334080" cy="50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AE16DB9-E8C2-F52D-5BA8-4793A12870B1}"/>
                    </a:ext>
                  </a:extLst>
                </p14:cNvPr>
                <p14:cNvContentPartPr/>
                <p14:nvPr/>
              </p14:nvContentPartPr>
              <p14:xfrm>
                <a:off x="8521256" y="1017865"/>
                <a:ext cx="249840" cy="582840"/>
              </p14:xfrm>
            </p:contentPart>
          </mc:Choice>
          <mc:Fallback xmlns="">
            <p:pic>
              <p:nvPicPr>
                <p:cNvPr id="5" name="墨迹 4">
                  <a:extLst>
                    <a:ext uri="{FF2B5EF4-FFF2-40B4-BE49-F238E27FC236}">
                      <a16:creationId xmlns:a16="http://schemas.microsoft.com/office/drawing/2014/main" id="{BAE16DB9-E8C2-F52D-5BA8-4793A12870B1}"/>
                    </a:ext>
                  </a:extLst>
                </p:cNvPr>
                <p:cNvPicPr/>
                <p:nvPr/>
              </p:nvPicPr>
              <p:blipFill>
                <a:blip r:embed="rId9"/>
                <a:stretch>
                  <a:fillRect/>
                </a:stretch>
              </p:blipFill>
              <p:spPr>
                <a:xfrm>
                  <a:off x="8485616" y="981865"/>
                  <a:ext cx="321480" cy="65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A77742F4-84B6-6D33-CB8B-3B6D022C1A5D}"/>
                    </a:ext>
                  </a:extLst>
                </p14:cNvPr>
                <p14:cNvContentPartPr/>
                <p14:nvPr/>
              </p14:nvContentPartPr>
              <p14:xfrm>
                <a:off x="8115896" y="1620505"/>
                <a:ext cx="479880" cy="527400"/>
              </p14:xfrm>
            </p:contentPart>
          </mc:Choice>
          <mc:Fallback xmlns="">
            <p:pic>
              <p:nvPicPr>
                <p:cNvPr id="6" name="墨迹 5">
                  <a:extLst>
                    <a:ext uri="{FF2B5EF4-FFF2-40B4-BE49-F238E27FC236}">
                      <a16:creationId xmlns:a16="http://schemas.microsoft.com/office/drawing/2014/main" id="{A77742F4-84B6-6D33-CB8B-3B6D022C1A5D}"/>
                    </a:ext>
                  </a:extLst>
                </p:cNvPr>
                <p:cNvPicPr/>
                <p:nvPr/>
              </p:nvPicPr>
              <p:blipFill>
                <a:blip r:embed="rId11"/>
                <a:stretch>
                  <a:fillRect/>
                </a:stretch>
              </p:blipFill>
              <p:spPr>
                <a:xfrm>
                  <a:off x="8080256" y="1584505"/>
                  <a:ext cx="551520" cy="59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8706AB1D-3507-4E86-ACED-232F7EB5D5DD}"/>
                    </a:ext>
                  </a:extLst>
                </p14:cNvPr>
                <p14:cNvContentPartPr/>
                <p14:nvPr/>
              </p14:nvContentPartPr>
              <p14:xfrm>
                <a:off x="7578416" y="1730305"/>
                <a:ext cx="702720" cy="751320"/>
              </p14:xfrm>
            </p:contentPart>
          </mc:Choice>
          <mc:Fallback xmlns="">
            <p:pic>
              <p:nvPicPr>
                <p:cNvPr id="7" name="墨迹 6">
                  <a:extLst>
                    <a:ext uri="{FF2B5EF4-FFF2-40B4-BE49-F238E27FC236}">
                      <a16:creationId xmlns:a16="http://schemas.microsoft.com/office/drawing/2014/main" id="{8706AB1D-3507-4E86-ACED-232F7EB5D5DD}"/>
                    </a:ext>
                  </a:extLst>
                </p:cNvPr>
                <p:cNvPicPr/>
                <p:nvPr/>
              </p:nvPicPr>
              <p:blipFill>
                <a:blip r:embed="rId13"/>
                <a:stretch>
                  <a:fillRect/>
                </a:stretch>
              </p:blipFill>
              <p:spPr>
                <a:xfrm>
                  <a:off x="7542776" y="1694665"/>
                  <a:ext cx="774360" cy="822960"/>
                </a:xfrm>
                <a:prstGeom prst="rect">
                  <a:avLst/>
                </a:prstGeom>
              </p:spPr>
            </p:pic>
          </mc:Fallback>
        </mc:AlternateContent>
      </p:gr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0B307E82-EBE7-441F-8E1B-C2847A37C1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0EDDB9-B60C-47D5-BAAD-B1FEBE9847DE}" type="slidenum">
              <a:rPr lang="en-US" altLang="zh-CN"/>
              <a:pPr eaLnBrk="1" hangingPunct="1"/>
              <a:t>143</a:t>
            </a:fld>
            <a:endParaRPr lang="en-US" altLang="zh-CN"/>
          </a:p>
        </p:txBody>
      </p:sp>
      <p:sp>
        <p:nvSpPr>
          <p:cNvPr id="147459" name="Rectangle 2">
            <a:extLst>
              <a:ext uri="{FF2B5EF4-FFF2-40B4-BE49-F238E27FC236}">
                <a16:creationId xmlns:a16="http://schemas.microsoft.com/office/drawing/2014/main" id="{AB1B1435-C40B-4608-B1E7-5E46A4D3B600}"/>
              </a:ext>
            </a:extLst>
          </p:cNvPr>
          <p:cNvSpPr>
            <a:spLocks noGrp="1" noChangeArrowheads="1"/>
          </p:cNvSpPr>
          <p:nvPr>
            <p:ph type="title"/>
          </p:nvPr>
        </p:nvSpPr>
        <p:spPr>
          <a:xfrm>
            <a:off x="228600" y="0"/>
            <a:ext cx="8458200" cy="1143000"/>
          </a:xfrm>
        </p:spPr>
        <p:txBody>
          <a:bodyPr/>
          <a:lstStyle/>
          <a:p>
            <a:pPr eaLnBrk="1" hangingPunct="1"/>
            <a:r>
              <a:rPr lang="en-US" altLang="zh-CN" sz="4800"/>
              <a:t>EXISTS</a:t>
            </a:r>
            <a:r>
              <a:rPr lang="zh-CN" altLang="en-US" sz="4800"/>
              <a:t>谓词（存在量词 </a:t>
            </a:r>
            <a:r>
              <a:rPr lang="zh-CN" altLang="en-US" sz="4800">
                <a:sym typeface="Symbol" panose="05050102010706020507" pitchFamily="18" charset="2"/>
              </a:rPr>
              <a:t></a:t>
            </a:r>
            <a:r>
              <a:rPr lang="zh-CN" altLang="en-US" sz="4800"/>
              <a:t>）</a:t>
            </a:r>
          </a:p>
        </p:txBody>
      </p:sp>
      <p:sp>
        <p:nvSpPr>
          <p:cNvPr id="151555" name="Rectangle 3">
            <a:extLst>
              <a:ext uri="{FF2B5EF4-FFF2-40B4-BE49-F238E27FC236}">
                <a16:creationId xmlns:a16="http://schemas.microsoft.com/office/drawing/2014/main" id="{0075B1A0-A75A-4B45-A8DB-190CD60D183B}"/>
              </a:ext>
            </a:extLst>
          </p:cNvPr>
          <p:cNvSpPr>
            <a:spLocks noGrp="1" noChangeArrowheads="1"/>
          </p:cNvSpPr>
          <p:nvPr>
            <p:ph type="body" idx="1"/>
          </p:nvPr>
        </p:nvSpPr>
        <p:spPr>
          <a:xfrm>
            <a:off x="228600" y="1295400"/>
            <a:ext cx="8686800" cy="4419600"/>
          </a:xfrm>
        </p:spPr>
        <p:txBody>
          <a:bodyPr/>
          <a:lstStyle/>
          <a:p>
            <a:pPr eaLnBrk="1" hangingPunct="1"/>
            <a:r>
              <a:rPr lang="zh-CN" altLang="en-US" sz="4000"/>
              <a:t>带有</a:t>
            </a:r>
            <a:r>
              <a:rPr lang="en-US" altLang="zh-CN" sz="4000"/>
              <a:t>EXISTS</a:t>
            </a:r>
            <a:r>
              <a:rPr lang="zh-CN" altLang="en-US" sz="4000"/>
              <a:t>谓词的子查询不返回任何数据，只产生逻辑真值“</a:t>
            </a:r>
            <a:r>
              <a:rPr lang="en-US" altLang="zh-CN" sz="4000"/>
              <a:t>true”</a:t>
            </a:r>
            <a:r>
              <a:rPr lang="zh-CN" altLang="en-US" sz="4000"/>
              <a:t>或逻辑假值“</a:t>
            </a:r>
            <a:r>
              <a:rPr lang="en-US" altLang="zh-CN" sz="4000"/>
              <a:t>false”</a:t>
            </a:r>
          </a:p>
          <a:p>
            <a:pPr eaLnBrk="1" hangingPunct="1"/>
            <a:r>
              <a:rPr lang="zh-CN" altLang="en-US" sz="4000"/>
              <a:t>若内层查询结果非空，则外层</a:t>
            </a:r>
            <a:r>
              <a:rPr lang="en-US" altLang="zh-CN" sz="4000"/>
              <a:t>WHERE</a:t>
            </a:r>
            <a:r>
              <a:rPr lang="zh-CN" altLang="en-US" sz="4000"/>
              <a:t>子句返回真值。若内层查询结果为空，则外层的</a:t>
            </a:r>
            <a:r>
              <a:rPr lang="en-US" altLang="zh-CN" sz="4000"/>
              <a:t>WHERE</a:t>
            </a:r>
            <a:r>
              <a:rPr lang="zh-CN" altLang="en-US" sz="4000"/>
              <a:t>子句返回假值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0611E200-32EA-4F18-8C75-EB46EFF1DB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41B8A9-1FED-4D51-B19B-673C2B218DAA}" type="slidenum">
              <a:rPr lang="en-US" altLang="zh-CN"/>
              <a:pPr eaLnBrk="1" hangingPunct="1"/>
              <a:t>144</a:t>
            </a:fld>
            <a:endParaRPr lang="en-US" altLang="zh-CN"/>
          </a:p>
        </p:txBody>
      </p:sp>
      <p:sp>
        <p:nvSpPr>
          <p:cNvPr id="148483" name="Rectangle 3">
            <a:extLst>
              <a:ext uri="{FF2B5EF4-FFF2-40B4-BE49-F238E27FC236}">
                <a16:creationId xmlns:a16="http://schemas.microsoft.com/office/drawing/2014/main" id="{EA2920E1-D1B3-4386-983F-7B198DDCEF71}"/>
              </a:ext>
            </a:extLst>
          </p:cNvPr>
          <p:cNvSpPr>
            <a:spLocks noGrp="1" noChangeArrowheads="1"/>
          </p:cNvSpPr>
          <p:nvPr>
            <p:ph type="body" idx="1"/>
          </p:nvPr>
        </p:nvSpPr>
        <p:spPr>
          <a:xfrm>
            <a:off x="381000" y="609600"/>
            <a:ext cx="8382000" cy="5562600"/>
          </a:xfrm>
        </p:spPr>
        <p:txBody>
          <a:bodyPr/>
          <a:lstStyle/>
          <a:p>
            <a:pPr eaLnBrk="1" hangingPunct="1"/>
            <a:r>
              <a:rPr lang="zh-CN" altLang="en-US" sz="4000"/>
              <a:t>由</a:t>
            </a:r>
            <a:r>
              <a:rPr lang="en-US" altLang="zh-CN" sz="4000"/>
              <a:t>EXISTS</a:t>
            </a:r>
            <a:r>
              <a:rPr lang="zh-CN" altLang="en-US" sz="4000"/>
              <a:t>引出的子查询，其目标列表达式通常都用* ，因为带</a:t>
            </a:r>
            <a:r>
              <a:rPr lang="en-US" altLang="zh-CN" sz="4000"/>
              <a:t>EXISTS</a:t>
            </a:r>
            <a:r>
              <a:rPr lang="zh-CN" altLang="en-US" sz="4000"/>
              <a:t>的子查询只返回真值或假值，给出列名无实际意义</a:t>
            </a:r>
          </a:p>
          <a:p>
            <a:pPr eaLnBrk="1" hangingPunct="1"/>
            <a:r>
              <a:rPr lang="en-US" altLang="zh-CN" sz="4000"/>
              <a:t>NOT EXISTS</a:t>
            </a:r>
            <a:r>
              <a:rPr lang="zh-CN" altLang="en-US" sz="4000"/>
              <a:t>谓词</a:t>
            </a:r>
          </a:p>
          <a:p>
            <a:pPr lvl="1" eaLnBrk="1" hangingPunct="1"/>
            <a:r>
              <a:rPr lang="zh-CN" altLang="en-US" sz="3600"/>
              <a:t>若内层查询结果非空，则外层的</a:t>
            </a:r>
            <a:r>
              <a:rPr lang="en-US" altLang="zh-CN" sz="3600"/>
              <a:t>WHERE</a:t>
            </a:r>
            <a:r>
              <a:rPr lang="zh-CN" altLang="en-US" sz="3600"/>
              <a:t>子句返回假值。</a:t>
            </a:r>
          </a:p>
          <a:p>
            <a:pPr lvl="1" eaLnBrk="1" hangingPunct="1"/>
            <a:r>
              <a:rPr lang="zh-CN" altLang="en-US" sz="3600"/>
              <a:t>若内层查询结果为空，则外层的</a:t>
            </a:r>
            <a:r>
              <a:rPr lang="en-US" altLang="zh-CN" sz="3600"/>
              <a:t>WHERE</a:t>
            </a:r>
            <a:r>
              <a:rPr lang="zh-CN" altLang="en-US" sz="3600"/>
              <a:t>子句返回真值。</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3D3E6311-97CF-4B62-AC80-AE60850391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8F8390-D2D3-4076-9762-85ECDEFFAE63}" type="slidenum">
              <a:rPr lang="en-US" altLang="zh-CN"/>
              <a:pPr eaLnBrk="1" hangingPunct="1"/>
              <a:t>145</a:t>
            </a:fld>
            <a:endParaRPr lang="en-US" altLang="zh-CN"/>
          </a:p>
        </p:txBody>
      </p:sp>
      <p:sp>
        <p:nvSpPr>
          <p:cNvPr id="149507" name="Rectangle 2">
            <a:extLst>
              <a:ext uri="{FF2B5EF4-FFF2-40B4-BE49-F238E27FC236}">
                <a16:creationId xmlns:a16="http://schemas.microsoft.com/office/drawing/2014/main" id="{1D7D352C-12C3-4A0B-85C3-86F15828D1F8}"/>
              </a:ext>
            </a:extLst>
          </p:cNvPr>
          <p:cNvSpPr>
            <a:spLocks noGrp="1" noChangeArrowheads="1"/>
          </p:cNvSpPr>
          <p:nvPr>
            <p:ph type="title"/>
          </p:nvPr>
        </p:nvSpPr>
        <p:spPr>
          <a:xfrm>
            <a:off x="533400" y="76200"/>
            <a:ext cx="8229600" cy="1143000"/>
          </a:xfrm>
        </p:spPr>
        <p:txBody>
          <a:bodyPr/>
          <a:lstStyle/>
          <a:p>
            <a:pPr eaLnBrk="1" hangingPunct="1"/>
            <a:r>
              <a:rPr lang="zh-CN" altLang="en-US" b="1"/>
              <a:t>带有</a:t>
            </a:r>
            <a:r>
              <a:rPr lang="en-US" altLang="zh-CN"/>
              <a:t>EXISTS</a:t>
            </a:r>
            <a:r>
              <a:rPr lang="zh-CN" altLang="en-US" b="1"/>
              <a:t>谓词的子查询</a:t>
            </a:r>
          </a:p>
        </p:txBody>
      </p:sp>
      <p:sp>
        <p:nvSpPr>
          <p:cNvPr id="2" name="Rectangle 3">
            <a:extLst>
              <a:ext uri="{FF2B5EF4-FFF2-40B4-BE49-F238E27FC236}">
                <a16:creationId xmlns:a16="http://schemas.microsoft.com/office/drawing/2014/main" id="{F3A7E98D-1565-466D-A649-8CB4F69B1870}"/>
              </a:ext>
            </a:extLst>
          </p:cNvPr>
          <p:cNvSpPr>
            <a:spLocks noGrp="1" noChangeArrowheads="1"/>
          </p:cNvSpPr>
          <p:nvPr>
            <p:ph type="body" idx="1"/>
          </p:nvPr>
        </p:nvSpPr>
        <p:spPr>
          <a:xfrm>
            <a:off x="381000" y="1219200"/>
            <a:ext cx="8534400" cy="5486400"/>
          </a:xfrm>
        </p:spPr>
        <p:txBody>
          <a:bodyPr/>
          <a:lstStyle/>
          <a:p>
            <a:pPr marL="609600" indent="-609600" eaLnBrk="1" hangingPunct="1">
              <a:buFontTx/>
              <a:buNone/>
            </a:pPr>
            <a:r>
              <a:rPr lang="zh-CN" altLang="en-US" sz="3600"/>
              <a:t>例</a:t>
            </a:r>
            <a:r>
              <a:rPr lang="en-US" altLang="zh-CN" sz="3600"/>
              <a:t>44. </a:t>
            </a:r>
            <a:r>
              <a:rPr lang="zh-CN" altLang="en-US" sz="3600"/>
              <a:t>查询所有选修了</a:t>
            </a:r>
            <a:r>
              <a:rPr lang="en-US" altLang="zh-CN" sz="3600"/>
              <a:t>1</a:t>
            </a:r>
            <a:r>
              <a:rPr lang="zh-CN" altLang="en-US" sz="3600"/>
              <a:t>号课程的学生姓名</a:t>
            </a:r>
          </a:p>
          <a:p>
            <a:pPr marL="609600" indent="-609600" eaLnBrk="1" hangingPunct="1">
              <a:buFontTx/>
              <a:buNone/>
            </a:pPr>
            <a:r>
              <a:rPr lang="zh-CN" altLang="en-US" sz="3600"/>
              <a:t>思路分析</a:t>
            </a:r>
          </a:p>
          <a:p>
            <a:pPr marL="990600" lvl="1" indent="-533400" eaLnBrk="1" hangingPunct="1">
              <a:buFontTx/>
              <a:buAutoNum type="circleNumDbPlain"/>
            </a:pPr>
            <a:r>
              <a:rPr lang="zh-CN" altLang="en-US" sz="3600"/>
              <a:t>本查询涉及</a:t>
            </a:r>
            <a:r>
              <a:rPr lang="en-US" altLang="zh-CN" sz="3600"/>
              <a:t>Student</a:t>
            </a:r>
            <a:r>
              <a:rPr lang="zh-CN" altLang="en-US" sz="3600"/>
              <a:t>和</a:t>
            </a:r>
            <a:r>
              <a:rPr lang="en-US" altLang="zh-CN" sz="3600"/>
              <a:t>SC</a:t>
            </a:r>
            <a:r>
              <a:rPr lang="zh-CN" altLang="en-US" sz="3600"/>
              <a:t>关系</a:t>
            </a:r>
          </a:p>
          <a:p>
            <a:pPr marL="990600" lvl="1" indent="-533400" eaLnBrk="1" hangingPunct="1">
              <a:buFontTx/>
              <a:buAutoNum type="circleNumDbPlain"/>
            </a:pPr>
            <a:r>
              <a:rPr lang="zh-CN" altLang="en-US" sz="3600"/>
              <a:t>在</a:t>
            </a:r>
            <a:r>
              <a:rPr lang="en-US" altLang="zh-CN" sz="3600"/>
              <a:t>Student</a:t>
            </a:r>
            <a:r>
              <a:rPr lang="zh-CN" altLang="en-US" sz="3600"/>
              <a:t>中依次取每个元组的</a:t>
            </a:r>
            <a:r>
              <a:rPr lang="en-US" altLang="zh-CN" sz="3600"/>
              <a:t>Sno</a:t>
            </a:r>
            <a:r>
              <a:rPr lang="zh-CN" altLang="en-US" sz="3600"/>
              <a:t>值，用此值去检查</a:t>
            </a:r>
            <a:r>
              <a:rPr lang="en-US" altLang="zh-CN" sz="3600"/>
              <a:t>SC</a:t>
            </a:r>
            <a:r>
              <a:rPr lang="zh-CN" altLang="en-US" sz="3600"/>
              <a:t>关系</a:t>
            </a:r>
          </a:p>
          <a:p>
            <a:pPr marL="990600" lvl="1" indent="-533400" eaLnBrk="1" hangingPunct="1">
              <a:buFontTx/>
              <a:buAutoNum type="circleNumDbPlain"/>
            </a:pPr>
            <a:r>
              <a:rPr lang="zh-CN" altLang="en-US" sz="3600"/>
              <a:t>若</a:t>
            </a:r>
            <a:r>
              <a:rPr lang="en-US" altLang="zh-CN" sz="3600"/>
              <a:t>SC</a:t>
            </a:r>
            <a:r>
              <a:rPr lang="zh-CN" altLang="en-US" sz="3600"/>
              <a:t>中存在这样的元组，其</a:t>
            </a:r>
            <a:r>
              <a:rPr lang="en-US" altLang="zh-CN" sz="3600"/>
              <a:t>Sno</a:t>
            </a:r>
            <a:r>
              <a:rPr lang="zh-CN" altLang="en-US" sz="3600"/>
              <a:t>值等于此</a:t>
            </a:r>
            <a:r>
              <a:rPr lang="en-US" altLang="zh-CN" sz="3600"/>
              <a:t>Student.Sno</a:t>
            </a:r>
            <a:r>
              <a:rPr lang="zh-CN" altLang="en-US" sz="3600"/>
              <a:t>值，并且</a:t>
            </a:r>
            <a:r>
              <a:rPr lang="en-US" altLang="zh-CN" sz="3600"/>
              <a:t>Cno= '1'</a:t>
            </a:r>
            <a:r>
              <a:rPr lang="zh-CN" altLang="en-US" sz="3600"/>
              <a:t>，则取此</a:t>
            </a:r>
            <a:r>
              <a:rPr lang="en-US" altLang="zh-CN" sz="3600"/>
              <a:t>Student.Sname</a:t>
            </a:r>
            <a:r>
              <a:rPr lang="zh-CN" altLang="en-US" sz="3600"/>
              <a:t>送入结果关系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0D92DC4C-3206-48B7-BFCF-5DE8867141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3E23B8-04A7-4740-A481-8A8142FCF971}" type="slidenum">
              <a:rPr lang="en-US" altLang="zh-CN"/>
              <a:pPr eaLnBrk="1" hangingPunct="1"/>
              <a:t>146</a:t>
            </a:fld>
            <a:endParaRPr lang="en-US" altLang="zh-CN"/>
          </a:p>
        </p:txBody>
      </p:sp>
      <p:sp>
        <p:nvSpPr>
          <p:cNvPr id="150531" name="Rectangle 2">
            <a:extLst>
              <a:ext uri="{FF2B5EF4-FFF2-40B4-BE49-F238E27FC236}">
                <a16:creationId xmlns:a16="http://schemas.microsoft.com/office/drawing/2014/main" id="{19E14511-46EC-45D0-B4D6-0611568B77EC}"/>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0532" name="Rectangle 3">
            <a:extLst>
              <a:ext uri="{FF2B5EF4-FFF2-40B4-BE49-F238E27FC236}">
                <a16:creationId xmlns:a16="http://schemas.microsoft.com/office/drawing/2014/main" id="{6A56FC5A-42C3-4A8D-9E50-9114DD49B084}"/>
              </a:ext>
            </a:extLst>
          </p:cNvPr>
          <p:cNvSpPr>
            <a:spLocks noGrp="1" noChangeArrowheads="1"/>
          </p:cNvSpPr>
          <p:nvPr>
            <p:ph type="body" idx="1"/>
          </p:nvPr>
        </p:nvSpPr>
        <p:spPr>
          <a:xfrm>
            <a:off x="457200" y="1371600"/>
            <a:ext cx="8229600" cy="5105400"/>
          </a:xfrm>
        </p:spPr>
        <p:txBody>
          <a:bodyPr/>
          <a:lstStyle/>
          <a:p>
            <a:pPr eaLnBrk="1" hangingPunct="1">
              <a:buFontTx/>
              <a:buNone/>
            </a:pPr>
            <a:r>
              <a:rPr lang="zh-CN" altLang="en-US" sz="4000"/>
              <a:t>用嵌套查询</a:t>
            </a:r>
          </a:p>
          <a:p>
            <a:pPr eaLnBrk="1" hangingPunct="1">
              <a:buFontTx/>
              <a:buNone/>
            </a:pPr>
            <a:r>
              <a:rPr lang="en-US" altLang="zh-CN" sz="3600"/>
              <a:t>SELECT Sname</a:t>
            </a:r>
          </a:p>
          <a:p>
            <a:pPr eaLnBrk="1" hangingPunct="1">
              <a:buFontTx/>
              <a:buNone/>
            </a:pPr>
            <a:r>
              <a:rPr lang="en-US" altLang="zh-CN" sz="3600"/>
              <a:t>FROM Student</a:t>
            </a:r>
          </a:p>
          <a:p>
            <a:pPr eaLnBrk="1" hangingPunct="1">
              <a:buFontTx/>
              <a:buNone/>
            </a:pPr>
            <a:r>
              <a:rPr lang="en-US" altLang="zh-CN" sz="3600"/>
              <a:t>WHERE EXISTS</a:t>
            </a:r>
          </a:p>
          <a:p>
            <a:pPr lvl="1" eaLnBrk="1" hangingPunct="1">
              <a:buFontTx/>
              <a:buNone/>
            </a:pPr>
            <a:r>
              <a:rPr lang="en-US" altLang="zh-CN" sz="3600"/>
              <a:t>(SELECT *</a:t>
            </a:r>
          </a:p>
          <a:p>
            <a:pPr lvl="1" eaLnBrk="1" hangingPunct="1">
              <a:buFontTx/>
              <a:buNone/>
            </a:pPr>
            <a:r>
              <a:rPr lang="en-US" altLang="zh-CN" sz="3600"/>
              <a:t>FROM SC</a:t>
            </a:r>
          </a:p>
          <a:p>
            <a:pPr lvl="1" eaLnBrk="1" hangingPunct="1">
              <a:buFontTx/>
              <a:buNone/>
            </a:pPr>
            <a:r>
              <a:rPr lang="en-US" altLang="zh-CN" sz="3600"/>
              <a:t>WHERE Sno=Student.Sno AND Cno= '1')</a:t>
            </a:r>
            <a:r>
              <a:rPr lang="zh-CN" altLang="en-US" sz="3600"/>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9" name="墨迹 28">
                <a:extLst>
                  <a:ext uri="{FF2B5EF4-FFF2-40B4-BE49-F238E27FC236}">
                    <a16:creationId xmlns:a16="http://schemas.microsoft.com/office/drawing/2014/main" id="{F333B4E7-7C24-38F9-004D-F9DA53663520}"/>
                  </a:ext>
                </a:extLst>
              </p14:cNvPr>
              <p14:cNvContentPartPr/>
              <p14:nvPr/>
            </p14:nvContentPartPr>
            <p14:xfrm>
              <a:off x="3958976" y="5949505"/>
              <a:ext cx="1582200" cy="113400"/>
            </p14:xfrm>
          </p:contentPart>
        </mc:Choice>
        <mc:Fallback xmlns="">
          <p:pic>
            <p:nvPicPr>
              <p:cNvPr id="29" name="墨迹 28">
                <a:extLst>
                  <a:ext uri="{FF2B5EF4-FFF2-40B4-BE49-F238E27FC236}">
                    <a16:creationId xmlns:a16="http://schemas.microsoft.com/office/drawing/2014/main" id="{F333B4E7-7C24-38F9-004D-F9DA53663520}"/>
                  </a:ext>
                </a:extLst>
              </p:cNvPr>
              <p:cNvPicPr/>
              <p:nvPr/>
            </p:nvPicPr>
            <p:blipFill>
              <a:blip r:embed="rId3"/>
              <a:stretch>
                <a:fillRect/>
              </a:stretch>
            </p:blipFill>
            <p:spPr>
              <a:xfrm>
                <a:off x="3923336" y="5913505"/>
                <a:ext cx="1653840" cy="185040"/>
              </a:xfrm>
              <a:prstGeom prst="rect">
                <a:avLst/>
              </a:prstGeom>
            </p:spPr>
          </p:pic>
        </mc:Fallback>
      </mc:AlternateContent>
      <p:grpSp>
        <p:nvGrpSpPr>
          <p:cNvPr id="32" name="组合 31">
            <a:extLst>
              <a:ext uri="{FF2B5EF4-FFF2-40B4-BE49-F238E27FC236}">
                <a16:creationId xmlns:a16="http://schemas.microsoft.com/office/drawing/2014/main" id="{B0ACED59-3AFF-9BB0-C6CE-CDECE1B3D716}"/>
              </a:ext>
            </a:extLst>
          </p:cNvPr>
          <p:cNvGrpSpPr/>
          <p:nvPr/>
        </p:nvGrpSpPr>
        <p:grpSpPr>
          <a:xfrm>
            <a:off x="4793456" y="1696465"/>
            <a:ext cx="3324960" cy="1173960"/>
            <a:chOff x="4793456" y="1696465"/>
            <a:chExt cx="3324960" cy="11739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墨迹 5">
                  <a:extLst>
                    <a:ext uri="{FF2B5EF4-FFF2-40B4-BE49-F238E27FC236}">
                      <a16:creationId xmlns:a16="http://schemas.microsoft.com/office/drawing/2014/main" id="{D68BE2B9-1A2C-B885-7492-E6EF6376D6E5}"/>
                    </a:ext>
                  </a:extLst>
                </p14:cNvPr>
                <p14:cNvContentPartPr/>
                <p14:nvPr/>
              </p14:nvContentPartPr>
              <p14:xfrm>
                <a:off x="5620376" y="1847305"/>
                <a:ext cx="73440" cy="147600"/>
              </p14:xfrm>
            </p:contentPart>
          </mc:Choice>
          <mc:Fallback xmlns="">
            <p:pic>
              <p:nvPicPr>
                <p:cNvPr id="6" name="墨迹 5">
                  <a:extLst>
                    <a:ext uri="{FF2B5EF4-FFF2-40B4-BE49-F238E27FC236}">
                      <a16:creationId xmlns:a16="http://schemas.microsoft.com/office/drawing/2014/main" id="{D68BE2B9-1A2C-B885-7492-E6EF6376D6E5}"/>
                    </a:ext>
                  </a:extLst>
                </p:cNvPr>
                <p:cNvPicPr/>
                <p:nvPr/>
              </p:nvPicPr>
              <p:blipFill>
                <a:blip r:embed="rId5"/>
                <a:stretch>
                  <a:fillRect/>
                </a:stretch>
              </p:blipFill>
              <p:spPr>
                <a:xfrm>
                  <a:off x="5584376" y="1811665"/>
                  <a:ext cx="145080" cy="219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墨迹 6">
                  <a:extLst>
                    <a:ext uri="{FF2B5EF4-FFF2-40B4-BE49-F238E27FC236}">
                      <a16:creationId xmlns:a16="http://schemas.microsoft.com/office/drawing/2014/main" id="{E647947E-80C4-231D-5BE7-9BA6D9FE2B71}"/>
                    </a:ext>
                  </a:extLst>
                </p14:cNvPr>
                <p14:cNvContentPartPr/>
                <p14:nvPr/>
              </p14:nvContentPartPr>
              <p14:xfrm>
                <a:off x="5693096" y="1875385"/>
                <a:ext cx="207720" cy="468720"/>
              </p14:xfrm>
            </p:contentPart>
          </mc:Choice>
          <mc:Fallback xmlns="">
            <p:pic>
              <p:nvPicPr>
                <p:cNvPr id="7" name="墨迹 6">
                  <a:extLst>
                    <a:ext uri="{FF2B5EF4-FFF2-40B4-BE49-F238E27FC236}">
                      <a16:creationId xmlns:a16="http://schemas.microsoft.com/office/drawing/2014/main" id="{E647947E-80C4-231D-5BE7-9BA6D9FE2B71}"/>
                    </a:ext>
                  </a:extLst>
                </p:cNvPr>
                <p:cNvPicPr/>
                <p:nvPr/>
              </p:nvPicPr>
              <p:blipFill>
                <a:blip r:embed="rId7"/>
                <a:stretch>
                  <a:fillRect/>
                </a:stretch>
              </p:blipFill>
              <p:spPr>
                <a:xfrm>
                  <a:off x="5657096" y="1839745"/>
                  <a:ext cx="279360" cy="54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8" name="墨迹 7">
                  <a:extLst>
                    <a:ext uri="{FF2B5EF4-FFF2-40B4-BE49-F238E27FC236}">
                      <a16:creationId xmlns:a16="http://schemas.microsoft.com/office/drawing/2014/main" id="{BE9A802D-113D-E323-9522-C0DADEDB616D}"/>
                    </a:ext>
                  </a:extLst>
                </p14:cNvPr>
                <p14:cNvContentPartPr/>
                <p14:nvPr/>
              </p14:nvContentPartPr>
              <p14:xfrm>
                <a:off x="5759336" y="1988785"/>
                <a:ext cx="70560" cy="103320"/>
              </p14:xfrm>
            </p:contentPart>
          </mc:Choice>
          <mc:Fallback xmlns="">
            <p:pic>
              <p:nvPicPr>
                <p:cNvPr id="8" name="墨迹 7">
                  <a:extLst>
                    <a:ext uri="{FF2B5EF4-FFF2-40B4-BE49-F238E27FC236}">
                      <a16:creationId xmlns:a16="http://schemas.microsoft.com/office/drawing/2014/main" id="{BE9A802D-113D-E323-9522-C0DADEDB616D}"/>
                    </a:ext>
                  </a:extLst>
                </p:cNvPr>
                <p:cNvPicPr/>
                <p:nvPr/>
              </p:nvPicPr>
              <p:blipFill>
                <a:blip r:embed="rId9"/>
                <a:stretch>
                  <a:fillRect/>
                </a:stretch>
              </p:blipFill>
              <p:spPr>
                <a:xfrm>
                  <a:off x="5723336" y="1952785"/>
                  <a:ext cx="142200" cy="174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墨迹 8">
                  <a:extLst>
                    <a:ext uri="{FF2B5EF4-FFF2-40B4-BE49-F238E27FC236}">
                      <a16:creationId xmlns:a16="http://schemas.microsoft.com/office/drawing/2014/main" id="{FB15CC3F-83C8-4460-8048-D94BD5A4C176}"/>
                    </a:ext>
                  </a:extLst>
                </p14:cNvPr>
                <p14:cNvContentPartPr/>
                <p14:nvPr/>
              </p14:nvContentPartPr>
              <p14:xfrm>
                <a:off x="6013856" y="1724545"/>
                <a:ext cx="48960" cy="941400"/>
              </p14:xfrm>
            </p:contentPart>
          </mc:Choice>
          <mc:Fallback xmlns="">
            <p:pic>
              <p:nvPicPr>
                <p:cNvPr id="9" name="墨迹 8">
                  <a:extLst>
                    <a:ext uri="{FF2B5EF4-FFF2-40B4-BE49-F238E27FC236}">
                      <a16:creationId xmlns:a16="http://schemas.microsoft.com/office/drawing/2014/main" id="{FB15CC3F-83C8-4460-8048-D94BD5A4C176}"/>
                    </a:ext>
                  </a:extLst>
                </p:cNvPr>
                <p:cNvPicPr/>
                <p:nvPr/>
              </p:nvPicPr>
              <p:blipFill>
                <a:blip r:embed="rId11"/>
                <a:stretch>
                  <a:fillRect/>
                </a:stretch>
              </p:blipFill>
              <p:spPr>
                <a:xfrm>
                  <a:off x="5978216" y="1688905"/>
                  <a:ext cx="120600" cy="101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0" name="墨迹 9">
                  <a:extLst>
                    <a:ext uri="{FF2B5EF4-FFF2-40B4-BE49-F238E27FC236}">
                      <a16:creationId xmlns:a16="http://schemas.microsoft.com/office/drawing/2014/main" id="{AF7F8D41-C263-8E4C-4A10-CC594A040056}"/>
                    </a:ext>
                  </a:extLst>
                </p14:cNvPr>
                <p14:cNvContentPartPr/>
                <p14:nvPr/>
              </p14:nvContentPartPr>
              <p14:xfrm>
                <a:off x="6193136" y="2214865"/>
                <a:ext cx="64440" cy="48600"/>
              </p14:xfrm>
            </p:contentPart>
          </mc:Choice>
          <mc:Fallback xmlns="">
            <p:pic>
              <p:nvPicPr>
                <p:cNvPr id="10" name="墨迹 9">
                  <a:extLst>
                    <a:ext uri="{FF2B5EF4-FFF2-40B4-BE49-F238E27FC236}">
                      <a16:creationId xmlns:a16="http://schemas.microsoft.com/office/drawing/2014/main" id="{AF7F8D41-C263-8E4C-4A10-CC594A040056}"/>
                    </a:ext>
                  </a:extLst>
                </p:cNvPr>
                <p:cNvPicPr/>
                <p:nvPr/>
              </p:nvPicPr>
              <p:blipFill>
                <a:blip r:embed="rId13"/>
                <a:stretch>
                  <a:fillRect/>
                </a:stretch>
              </p:blipFill>
              <p:spPr>
                <a:xfrm>
                  <a:off x="6157136" y="2179225"/>
                  <a:ext cx="136080" cy="12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1" name="墨迹 10">
                  <a:extLst>
                    <a:ext uri="{FF2B5EF4-FFF2-40B4-BE49-F238E27FC236}">
                      <a16:creationId xmlns:a16="http://schemas.microsoft.com/office/drawing/2014/main" id="{1966558C-7137-6E82-5F62-6ACA9744DBD3}"/>
                    </a:ext>
                  </a:extLst>
                </p14:cNvPr>
                <p14:cNvContentPartPr/>
                <p14:nvPr/>
              </p14:nvContentPartPr>
              <p14:xfrm>
                <a:off x="6579416" y="1866025"/>
                <a:ext cx="173880" cy="19800"/>
              </p14:xfrm>
            </p:contentPart>
          </mc:Choice>
          <mc:Fallback xmlns="">
            <p:pic>
              <p:nvPicPr>
                <p:cNvPr id="11" name="墨迹 10">
                  <a:extLst>
                    <a:ext uri="{FF2B5EF4-FFF2-40B4-BE49-F238E27FC236}">
                      <a16:creationId xmlns:a16="http://schemas.microsoft.com/office/drawing/2014/main" id="{1966558C-7137-6E82-5F62-6ACA9744DBD3}"/>
                    </a:ext>
                  </a:extLst>
                </p:cNvPr>
                <p:cNvPicPr/>
                <p:nvPr/>
              </p:nvPicPr>
              <p:blipFill>
                <a:blip r:embed="rId15"/>
                <a:stretch>
                  <a:fillRect/>
                </a:stretch>
              </p:blipFill>
              <p:spPr>
                <a:xfrm>
                  <a:off x="6543776" y="1830385"/>
                  <a:ext cx="24552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2" name="墨迹 11">
                  <a:extLst>
                    <a:ext uri="{FF2B5EF4-FFF2-40B4-BE49-F238E27FC236}">
                      <a16:creationId xmlns:a16="http://schemas.microsoft.com/office/drawing/2014/main" id="{98446D85-E148-E195-C924-0C9F835236AC}"/>
                    </a:ext>
                  </a:extLst>
                </p14:cNvPr>
                <p14:cNvContentPartPr/>
                <p14:nvPr/>
              </p14:nvContentPartPr>
              <p14:xfrm>
                <a:off x="6602816" y="1894105"/>
                <a:ext cx="239760" cy="305640"/>
              </p14:xfrm>
            </p:contentPart>
          </mc:Choice>
          <mc:Fallback xmlns="">
            <p:pic>
              <p:nvPicPr>
                <p:cNvPr id="12" name="墨迹 11">
                  <a:extLst>
                    <a:ext uri="{FF2B5EF4-FFF2-40B4-BE49-F238E27FC236}">
                      <a16:creationId xmlns:a16="http://schemas.microsoft.com/office/drawing/2014/main" id="{98446D85-E148-E195-C924-0C9F835236AC}"/>
                    </a:ext>
                  </a:extLst>
                </p:cNvPr>
                <p:cNvPicPr/>
                <p:nvPr/>
              </p:nvPicPr>
              <p:blipFill>
                <a:blip r:embed="rId17"/>
                <a:stretch>
                  <a:fillRect/>
                </a:stretch>
              </p:blipFill>
              <p:spPr>
                <a:xfrm>
                  <a:off x="6567176" y="1858465"/>
                  <a:ext cx="311400" cy="37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3" name="墨迹 12">
                  <a:extLst>
                    <a:ext uri="{FF2B5EF4-FFF2-40B4-BE49-F238E27FC236}">
                      <a16:creationId xmlns:a16="http://schemas.microsoft.com/office/drawing/2014/main" id="{5E4EB076-15F3-FDB7-033D-F03B56E1EC4F}"/>
                    </a:ext>
                  </a:extLst>
                </p14:cNvPr>
                <p14:cNvContentPartPr/>
                <p14:nvPr/>
              </p14:nvContentPartPr>
              <p14:xfrm>
                <a:off x="6833936" y="2130265"/>
                <a:ext cx="19800" cy="300240"/>
              </p14:xfrm>
            </p:contentPart>
          </mc:Choice>
          <mc:Fallback xmlns="">
            <p:pic>
              <p:nvPicPr>
                <p:cNvPr id="13" name="墨迹 12">
                  <a:extLst>
                    <a:ext uri="{FF2B5EF4-FFF2-40B4-BE49-F238E27FC236}">
                      <a16:creationId xmlns:a16="http://schemas.microsoft.com/office/drawing/2014/main" id="{5E4EB076-15F3-FDB7-033D-F03B56E1EC4F}"/>
                    </a:ext>
                  </a:extLst>
                </p:cNvPr>
                <p:cNvPicPr/>
                <p:nvPr/>
              </p:nvPicPr>
              <p:blipFill>
                <a:blip r:embed="rId19"/>
                <a:stretch>
                  <a:fillRect/>
                </a:stretch>
              </p:blipFill>
              <p:spPr>
                <a:xfrm>
                  <a:off x="6797936" y="2094625"/>
                  <a:ext cx="91440" cy="37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4" name="墨迹 13">
                  <a:extLst>
                    <a:ext uri="{FF2B5EF4-FFF2-40B4-BE49-F238E27FC236}">
                      <a16:creationId xmlns:a16="http://schemas.microsoft.com/office/drawing/2014/main" id="{B110DABE-A79C-106C-1E29-717803B21D5F}"/>
                    </a:ext>
                  </a:extLst>
                </p14:cNvPr>
                <p14:cNvContentPartPr/>
                <p14:nvPr/>
              </p14:nvContentPartPr>
              <p14:xfrm>
                <a:off x="6550976" y="2373625"/>
                <a:ext cx="232200" cy="11520"/>
              </p14:xfrm>
            </p:contentPart>
          </mc:Choice>
          <mc:Fallback xmlns="">
            <p:pic>
              <p:nvPicPr>
                <p:cNvPr id="14" name="墨迹 13">
                  <a:extLst>
                    <a:ext uri="{FF2B5EF4-FFF2-40B4-BE49-F238E27FC236}">
                      <a16:creationId xmlns:a16="http://schemas.microsoft.com/office/drawing/2014/main" id="{B110DABE-A79C-106C-1E29-717803B21D5F}"/>
                    </a:ext>
                  </a:extLst>
                </p:cNvPr>
                <p:cNvPicPr/>
                <p:nvPr/>
              </p:nvPicPr>
              <p:blipFill>
                <a:blip r:embed="rId21"/>
                <a:stretch>
                  <a:fillRect/>
                </a:stretch>
              </p:blipFill>
              <p:spPr>
                <a:xfrm>
                  <a:off x="6515336" y="2337625"/>
                  <a:ext cx="303840" cy="83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5" name="墨迹 14">
                  <a:extLst>
                    <a:ext uri="{FF2B5EF4-FFF2-40B4-BE49-F238E27FC236}">
                      <a16:creationId xmlns:a16="http://schemas.microsoft.com/office/drawing/2014/main" id="{58577AE2-88F9-6AB6-A3BE-CB9FE2E6F10C}"/>
                    </a:ext>
                  </a:extLst>
                </p14:cNvPr>
                <p14:cNvContentPartPr/>
                <p14:nvPr/>
              </p14:nvContentPartPr>
              <p14:xfrm>
                <a:off x="6341096" y="2252665"/>
                <a:ext cx="673560" cy="453600"/>
              </p14:xfrm>
            </p:contentPart>
          </mc:Choice>
          <mc:Fallback xmlns="">
            <p:pic>
              <p:nvPicPr>
                <p:cNvPr id="15" name="墨迹 14">
                  <a:extLst>
                    <a:ext uri="{FF2B5EF4-FFF2-40B4-BE49-F238E27FC236}">
                      <a16:creationId xmlns:a16="http://schemas.microsoft.com/office/drawing/2014/main" id="{58577AE2-88F9-6AB6-A3BE-CB9FE2E6F10C}"/>
                    </a:ext>
                  </a:extLst>
                </p:cNvPr>
                <p:cNvPicPr/>
                <p:nvPr/>
              </p:nvPicPr>
              <p:blipFill>
                <a:blip r:embed="rId23"/>
                <a:stretch>
                  <a:fillRect/>
                </a:stretch>
              </p:blipFill>
              <p:spPr>
                <a:xfrm>
                  <a:off x="6305096" y="2217025"/>
                  <a:ext cx="745200" cy="52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6" name="墨迹 15">
                  <a:extLst>
                    <a:ext uri="{FF2B5EF4-FFF2-40B4-BE49-F238E27FC236}">
                      <a16:creationId xmlns:a16="http://schemas.microsoft.com/office/drawing/2014/main" id="{51F241AA-4399-D310-C63F-AA708C0A353C}"/>
                    </a:ext>
                  </a:extLst>
                </p14:cNvPr>
                <p14:cNvContentPartPr/>
                <p14:nvPr/>
              </p14:nvContentPartPr>
              <p14:xfrm>
                <a:off x="7163696" y="2101825"/>
                <a:ext cx="9720" cy="247680"/>
              </p14:xfrm>
            </p:contentPart>
          </mc:Choice>
          <mc:Fallback xmlns="">
            <p:pic>
              <p:nvPicPr>
                <p:cNvPr id="16" name="墨迹 15">
                  <a:extLst>
                    <a:ext uri="{FF2B5EF4-FFF2-40B4-BE49-F238E27FC236}">
                      <a16:creationId xmlns:a16="http://schemas.microsoft.com/office/drawing/2014/main" id="{51F241AA-4399-D310-C63F-AA708C0A353C}"/>
                    </a:ext>
                  </a:extLst>
                </p:cNvPr>
                <p:cNvPicPr/>
                <p:nvPr/>
              </p:nvPicPr>
              <p:blipFill>
                <a:blip r:embed="rId25"/>
                <a:stretch>
                  <a:fillRect/>
                </a:stretch>
              </p:blipFill>
              <p:spPr>
                <a:xfrm>
                  <a:off x="7128056" y="2065825"/>
                  <a:ext cx="81360" cy="31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墨迹 16">
                  <a:extLst>
                    <a:ext uri="{FF2B5EF4-FFF2-40B4-BE49-F238E27FC236}">
                      <a16:creationId xmlns:a16="http://schemas.microsoft.com/office/drawing/2014/main" id="{5C4D72EB-FFEA-D38E-CDF4-FD53DBDCB063}"/>
                    </a:ext>
                  </a:extLst>
                </p14:cNvPr>
                <p14:cNvContentPartPr/>
                <p14:nvPr/>
              </p14:nvContentPartPr>
              <p14:xfrm>
                <a:off x="7071176" y="1818865"/>
                <a:ext cx="345240" cy="1051560"/>
              </p14:xfrm>
            </p:contentPart>
          </mc:Choice>
          <mc:Fallback xmlns="">
            <p:pic>
              <p:nvPicPr>
                <p:cNvPr id="17" name="墨迹 16">
                  <a:extLst>
                    <a:ext uri="{FF2B5EF4-FFF2-40B4-BE49-F238E27FC236}">
                      <a16:creationId xmlns:a16="http://schemas.microsoft.com/office/drawing/2014/main" id="{5C4D72EB-FFEA-D38E-CDF4-FD53DBDCB063}"/>
                    </a:ext>
                  </a:extLst>
                </p:cNvPr>
                <p:cNvPicPr/>
                <p:nvPr/>
              </p:nvPicPr>
              <p:blipFill>
                <a:blip r:embed="rId27"/>
                <a:stretch>
                  <a:fillRect/>
                </a:stretch>
              </p:blipFill>
              <p:spPr>
                <a:xfrm>
                  <a:off x="7035176" y="1783225"/>
                  <a:ext cx="416880" cy="112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墨迹 17">
                  <a:extLst>
                    <a:ext uri="{FF2B5EF4-FFF2-40B4-BE49-F238E27FC236}">
                      <a16:creationId xmlns:a16="http://schemas.microsoft.com/office/drawing/2014/main" id="{6E21E017-97C3-E13C-C358-9B5E9E7DEF4E}"/>
                    </a:ext>
                  </a:extLst>
                </p14:cNvPr>
                <p14:cNvContentPartPr/>
                <p14:nvPr/>
              </p14:nvContentPartPr>
              <p14:xfrm>
                <a:off x="7597856" y="2243305"/>
                <a:ext cx="360" cy="418320"/>
              </p14:xfrm>
            </p:contentPart>
          </mc:Choice>
          <mc:Fallback xmlns="">
            <p:pic>
              <p:nvPicPr>
                <p:cNvPr id="18" name="墨迹 17">
                  <a:extLst>
                    <a:ext uri="{FF2B5EF4-FFF2-40B4-BE49-F238E27FC236}">
                      <a16:creationId xmlns:a16="http://schemas.microsoft.com/office/drawing/2014/main" id="{6E21E017-97C3-E13C-C358-9B5E9E7DEF4E}"/>
                    </a:ext>
                  </a:extLst>
                </p:cNvPr>
                <p:cNvPicPr/>
                <p:nvPr/>
              </p:nvPicPr>
              <p:blipFill>
                <a:blip r:embed="rId29"/>
                <a:stretch>
                  <a:fillRect/>
                </a:stretch>
              </p:blipFill>
              <p:spPr>
                <a:xfrm>
                  <a:off x="7561856" y="2207665"/>
                  <a:ext cx="72000" cy="48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9" name="墨迹 18">
                  <a:extLst>
                    <a:ext uri="{FF2B5EF4-FFF2-40B4-BE49-F238E27FC236}">
                      <a16:creationId xmlns:a16="http://schemas.microsoft.com/office/drawing/2014/main" id="{3A76591F-C446-F833-F1B8-FBD80BD8AD30}"/>
                    </a:ext>
                  </a:extLst>
                </p14:cNvPr>
                <p14:cNvContentPartPr/>
                <p14:nvPr/>
              </p14:nvContentPartPr>
              <p14:xfrm>
                <a:off x="7616216" y="2186425"/>
                <a:ext cx="502200" cy="609480"/>
              </p14:xfrm>
            </p:contentPart>
          </mc:Choice>
          <mc:Fallback xmlns="">
            <p:pic>
              <p:nvPicPr>
                <p:cNvPr id="19" name="墨迹 18">
                  <a:extLst>
                    <a:ext uri="{FF2B5EF4-FFF2-40B4-BE49-F238E27FC236}">
                      <a16:creationId xmlns:a16="http://schemas.microsoft.com/office/drawing/2014/main" id="{3A76591F-C446-F833-F1B8-FBD80BD8AD30}"/>
                    </a:ext>
                  </a:extLst>
                </p:cNvPr>
                <p:cNvPicPr/>
                <p:nvPr/>
              </p:nvPicPr>
              <p:blipFill>
                <a:blip r:embed="rId31"/>
                <a:stretch>
                  <a:fillRect/>
                </a:stretch>
              </p:blipFill>
              <p:spPr>
                <a:xfrm>
                  <a:off x="7580576" y="2150785"/>
                  <a:ext cx="573840" cy="68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0" name="墨迹 19">
                  <a:extLst>
                    <a:ext uri="{FF2B5EF4-FFF2-40B4-BE49-F238E27FC236}">
                      <a16:creationId xmlns:a16="http://schemas.microsoft.com/office/drawing/2014/main" id="{40E1770B-ABE6-2149-08BF-C797CB9336BB}"/>
                    </a:ext>
                  </a:extLst>
                </p14:cNvPr>
                <p14:cNvContentPartPr/>
                <p14:nvPr/>
              </p14:nvContentPartPr>
              <p14:xfrm>
                <a:off x="7783256" y="1866025"/>
                <a:ext cx="144720" cy="680400"/>
              </p14:xfrm>
            </p:contentPart>
          </mc:Choice>
          <mc:Fallback xmlns="">
            <p:pic>
              <p:nvPicPr>
                <p:cNvPr id="20" name="墨迹 19">
                  <a:extLst>
                    <a:ext uri="{FF2B5EF4-FFF2-40B4-BE49-F238E27FC236}">
                      <a16:creationId xmlns:a16="http://schemas.microsoft.com/office/drawing/2014/main" id="{40E1770B-ABE6-2149-08BF-C797CB9336BB}"/>
                    </a:ext>
                  </a:extLst>
                </p:cNvPr>
                <p:cNvPicPr/>
                <p:nvPr/>
              </p:nvPicPr>
              <p:blipFill>
                <a:blip r:embed="rId33"/>
                <a:stretch>
                  <a:fillRect/>
                </a:stretch>
              </p:blipFill>
              <p:spPr>
                <a:xfrm>
                  <a:off x="7747256" y="1830385"/>
                  <a:ext cx="216360" cy="75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1" name="墨迹 20">
                  <a:extLst>
                    <a:ext uri="{FF2B5EF4-FFF2-40B4-BE49-F238E27FC236}">
                      <a16:creationId xmlns:a16="http://schemas.microsoft.com/office/drawing/2014/main" id="{2631D761-F47F-52D7-1E88-E9F1054361BE}"/>
                    </a:ext>
                  </a:extLst>
                </p14:cNvPr>
                <p14:cNvContentPartPr/>
                <p14:nvPr/>
              </p14:nvContentPartPr>
              <p14:xfrm>
                <a:off x="7880456" y="2384425"/>
                <a:ext cx="93960" cy="196920"/>
              </p14:xfrm>
            </p:contentPart>
          </mc:Choice>
          <mc:Fallback xmlns="">
            <p:pic>
              <p:nvPicPr>
                <p:cNvPr id="21" name="墨迹 20">
                  <a:extLst>
                    <a:ext uri="{FF2B5EF4-FFF2-40B4-BE49-F238E27FC236}">
                      <a16:creationId xmlns:a16="http://schemas.microsoft.com/office/drawing/2014/main" id="{2631D761-F47F-52D7-1E88-E9F1054361BE}"/>
                    </a:ext>
                  </a:extLst>
                </p:cNvPr>
                <p:cNvPicPr/>
                <p:nvPr/>
              </p:nvPicPr>
              <p:blipFill>
                <a:blip r:embed="rId35"/>
                <a:stretch>
                  <a:fillRect/>
                </a:stretch>
              </p:blipFill>
              <p:spPr>
                <a:xfrm>
                  <a:off x="7844816" y="2348785"/>
                  <a:ext cx="165600" cy="268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墨迹 23">
                  <a:extLst>
                    <a:ext uri="{FF2B5EF4-FFF2-40B4-BE49-F238E27FC236}">
                      <a16:creationId xmlns:a16="http://schemas.microsoft.com/office/drawing/2014/main" id="{07F495B2-CC8E-C44E-B6F5-5E1DA34F8EAA}"/>
                    </a:ext>
                  </a:extLst>
                </p14:cNvPr>
                <p14:cNvContentPartPr/>
                <p14:nvPr/>
              </p14:nvContentPartPr>
              <p14:xfrm>
                <a:off x="4793456" y="1696465"/>
                <a:ext cx="363240" cy="1039320"/>
              </p14:xfrm>
            </p:contentPart>
          </mc:Choice>
          <mc:Fallback xmlns="">
            <p:pic>
              <p:nvPicPr>
                <p:cNvPr id="24" name="墨迹 23">
                  <a:extLst>
                    <a:ext uri="{FF2B5EF4-FFF2-40B4-BE49-F238E27FC236}">
                      <a16:creationId xmlns:a16="http://schemas.microsoft.com/office/drawing/2014/main" id="{07F495B2-CC8E-C44E-B6F5-5E1DA34F8EAA}"/>
                    </a:ext>
                  </a:extLst>
                </p:cNvPr>
                <p:cNvPicPr/>
                <p:nvPr/>
              </p:nvPicPr>
              <p:blipFill>
                <a:blip r:embed="rId37"/>
                <a:stretch>
                  <a:fillRect/>
                </a:stretch>
              </p:blipFill>
              <p:spPr>
                <a:xfrm>
                  <a:off x="4757456" y="1660825"/>
                  <a:ext cx="434880" cy="111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5" name="墨迹 24">
                  <a:extLst>
                    <a:ext uri="{FF2B5EF4-FFF2-40B4-BE49-F238E27FC236}">
                      <a16:creationId xmlns:a16="http://schemas.microsoft.com/office/drawing/2014/main" id="{B87F9CE1-D3AC-0EA8-DB5A-376CF480BC59}"/>
                    </a:ext>
                  </a:extLst>
                </p14:cNvPr>
                <p14:cNvContentPartPr/>
                <p14:nvPr/>
              </p14:nvContentPartPr>
              <p14:xfrm>
                <a:off x="4957976" y="2441305"/>
                <a:ext cx="126720" cy="205200"/>
              </p14:xfrm>
            </p:contentPart>
          </mc:Choice>
          <mc:Fallback xmlns="">
            <p:pic>
              <p:nvPicPr>
                <p:cNvPr id="25" name="墨迹 24">
                  <a:extLst>
                    <a:ext uri="{FF2B5EF4-FFF2-40B4-BE49-F238E27FC236}">
                      <a16:creationId xmlns:a16="http://schemas.microsoft.com/office/drawing/2014/main" id="{B87F9CE1-D3AC-0EA8-DB5A-376CF480BC59}"/>
                    </a:ext>
                  </a:extLst>
                </p:cNvPr>
                <p:cNvPicPr/>
                <p:nvPr/>
              </p:nvPicPr>
              <p:blipFill>
                <a:blip r:embed="rId39"/>
                <a:stretch>
                  <a:fillRect/>
                </a:stretch>
              </p:blipFill>
              <p:spPr>
                <a:xfrm>
                  <a:off x="4922336" y="2405305"/>
                  <a:ext cx="198360" cy="27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6" name="墨迹 25">
                  <a:extLst>
                    <a:ext uri="{FF2B5EF4-FFF2-40B4-BE49-F238E27FC236}">
                      <a16:creationId xmlns:a16="http://schemas.microsoft.com/office/drawing/2014/main" id="{8B0F6B6C-2241-3CD6-A5F5-47C556756971}"/>
                    </a:ext>
                  </a:extLst>
                </p14:cNvPr>
                <p14:cNvContentPartPr/>
                <p14:nvPr/>
              </p14:nvContentPartPr>
              <p14:xfrm>
                <a:off x="5181176" y="1828225"/>
                <a:ext cx="201600" cy="1031400"/>
              </p14:xfrm>
            </p:contentPart>
          </mc:Choice>
          <mc:Fallback xmlns="">
            <p:pic>
              <p:nvPicPr>
                <p:cNvPr id="26" name="墨迹 25">
                  <a:extLst>
                    <a:ext uri="{FF2B5EF4-FFF2-40B4-BE49-F238E27FC236}">
                      <a16:creationId xmlns:a16="http://schemas.microsoft.com/office/drawing/2014/main" id="{8B0F6B6C-2241-3CD6-A5F5-47C556756971}"/>
                    </a:ext>
                  </a:extLst>
                </p:cNvPr>
                <p:cNvPicPr/>
                <p:nvPr/>
              </p:nvPicPr>
              <p:blipFill>
                <a:blip r:embed="rId41"/>
                <a:stretch>
                  <a:fillRect/>
                </a:stretch>
              </p:blipFill>
              <p:spPr>
                <a:xfrm>
                  <a:off x="5145176" y="1792585"/>
                  <a:ext cx="273240" cy="110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7" name="墨迹 26">
                  <a:extLst>
                    <a:ext uri="{FF2B5EF4-FFF2-40B4-BE49-F238E27FC236}">
                      <a16:creationId xmlns:a16="http://schemas.microsoft.com/office/drawing/2014/main" id="{D51F9817-4C4F-809D-FC7A-EBE177246C5D}"/>
                    </a:ext>
                  </a:extLst>
                </p14:cNvPr>
                <p14:cNvContentPartPr/>
                <p14:nvPr/>
              </p14:nvContentPartPr>
              <p14:xfrm>
                <a:off x="5448296" y="2479105"/>
                <a:ext cx="120240" cy="214920"/>
              </p14:xfrm>
            </p:contentPart>
          </mc:Choice>
          <mc:Fallback xmlns="">
            <p:pic>
              <p:nvPicPr>
                <p:cNvPr id="27" name="墨迹 26">
                  <a:extLst>
                    <a:ext uri="{FF2B5EF4-FFF2-40B4-BE49-F238E27FC236}">
                      <a16:creationId xmlns:a16="http://schemas.microsoft.com/office/drawing/2014/main" id="{D51F9817-4C4F-809D-FC7A-EBE177246C5D}"/>
                    </a:ext>
                  </a:extLst>
                </p:cNvPr>
                <p:cNvPicPr/>
                <p:nvPr/>
              </p:nvPicPr>
              <p:blipFill>
                <a:blip r:embed="rId43"/>
                <a:stretch>
                  <a:fillRect/>
                </a:stretch>
              </p:blipFill>
              <p:spPr>
                <a:xfrm>
                  <a:off x="5412656" y="2443105"/>
                  <a:ext cx="191880" cy="286560"/>
                </a:xfrm>
                <a:prstGeom prst="rect">
                  <a:avLst/>
                </a:prstGeom>
              </p:spPr>
            </p:pic>
          </mc:Fallback>
        </mc:AlternateContent>
      </p:grpSp>
      <p:grpSp>
        <p:nvGrpSpPr>
          <p:cNvPr id="36" name="组合 35">
            <a:extLst>
              <a:ext uri="{FF2B5EF4-FFF2-40B4-BE49-F238E27FC236}">
                <a16:creationId xmlns:a16="http://schemas.microsoft.com/office/drawing/2014/main" id="{C4802578-6798-005D-99F7-009D30EF429D}"/>
              </a:ext>
            </a:extLst>
          </p:cNvPr>
          <p:cNvGrpSpPr/>
          <p:nvPr/>
        </p:nvGrpSpPr>
        <p:grpSpPr>
          <a:xfrm>
            <a:off x="3732896" y="3101185"/>
            <a:ext cx="1103400" cy="2414880"/>
            <a:chOff x="3732896" y="3101185"/>
            <a:chExt cx="1103400" cy="2414880"/>
          </a:xfrm>
        </p:grpSpPr>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3" name="墨迹 32">
                  <a:extLst>
                    <a:ext uri="{FF2B5EF4-FFF2-40B4-BE49-F238E27FC236}">
                      <a16:creationId xmlns:a16="http://schemas.microsoft.com/office/drawing/2014/main" id="{451C0421-2279-5034-78F8-334DAAA1363F}"/>
                    </a:ext>
                  </a:extLst>
                </p14:cNvPr>
                <p14:cNvContentPartPr/>
                <p14:nvPr/>
              </p14:nvContentPartPr>
              <p14:xfrm>
                <a:off x="3742256" y="3129265"/>
                <a:ext cx="1094040" cy="2386800"/>
              </p14:xfrm>
            </p:contentPart>
          </mc:Choice>
          <mc:Fallback xmlns="">
            <p:pic>
              <p:nvPicPr>
                <p:cNvPr id="33" name="墨迹 32">
                  <a:extLst>
                    <a:ext uri="{FF2B5EF4-FFF2-40B4-BE49-F238E27FC236}">
                      <a16:creationId xmlns:a16="http://schemas.microsoft.com/office/drawing/2014/main" id="{451C0421-2279-5034-78F8-334DAAA1363F}"/>
                    </a:ext>
                  </a:extLst>
                </p:cNvPr>
                <p:cNvPicPr/>
                <p:nvPr/>
              </p:nvPicPr>
              <p:blipFill>
                <a:blip r:embed="rId45"/>
                <a:stretch>
                  <a:fillRect/>
                </a:stretch>
              </p:blipFill>
              <p:spPr>
                <a:xfrm>
                  <a:off x="3706256" y="3093265"/>
                  <a:ext cx="1165680" cy="245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4" name="墨迹 33">
                  <a:extLst>
                    <a:ext uri="{FF2B5EF4-FFF2-40B4-BE49-F238E27FC236}">
                      <a16:creationId xmlns:a16="http://schemas.microsoft.com/office/drawing/2014/main" id="{CC23C6A3-F134-B33D-B41E-DF412B58F4C3}"/>
                    </a:ext>
                  </a:extLst>
                </p14:cNvPr>
                <p14:cNvContentPartPr/>
                <p14:nvPr/>
              </p14:nvContentPartPr>
              <p14:xfrm>
                <a:off x="3732896" y="3129265"/>
                <a:ext cx="22680" cy="222840"/>
              </p14:xfrm>
            </p:contentPart>
          </mc:Choice>
          <mc:Fallback xmlns="">
            <p:pic>
              <p:nvPicPr>
                <p:cNvPr id="34" name="墨迹 33">
                  <a:extLst>
                    <a:ext uri="{FF2B5EF4-FFF2-40B4-BE49-F238E27FC236}">
                      <a16:creationId xmlns:a16="http://schemas.microsoft.com/office/drawing/2014/main" id="{CC23C6A3-F134-B33D-B41E-DF412B58F4C3}"/>
                    </a:ext>
                  </a:extLst>
                </p:cNvPr>
                <p:cNvPicPr/>
                <p:nvPr/>
              </p:nvPicPr>
              <p:blipFill>
                <a:blip r:embed="rId47"/>
                <a:stretch>
                  <a:fillRect/>
                </a:stretch>
              </p:blipFill>
              <p:spPr>
                <a:xfrm>
                  <a:off x="3696896" y="3093265"/>
                  <a:ext cx="94320" cy="29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35" name="墨迹 34">
                  <a:extLst>
                    <a:ext uri="{FF2B5EF4-FFF2-40B4-BE49-F238E27FC236}">
                      <a16:creationId xmlns:a16="http://schemas.microsoft.com/office/drawing/2014/main" id="{CDF36F1B-8592-A233-B70D-B7698BD20DE9}"/>
                    </a:ext>
                  </a:extLst>
                </p14:cNvPr>
                <p14:cNvContentPartPr/>
                <p14:nvPr/>
              </p14:nvContentPartPr>
              <p14:xfrm>
                <a:off x="3751616" y="3101185"/>
                <a:ext cx="272880" cy="38880"/>
              </p14:xfrm>
            </p:contentPart>
          </mc:Choice>
          <mc:Fallback xmlns="">
            <p:pic>
              <p:nvPicPr>
                <p:cNvPr id="35" name="墨迹 34">
                  <a:extLst>
                    <a:ext uri="{FF2B5EF4-FFF2-40B4-BE49-F238E27FC236}">
                      <a16:creationId xmlns:a16="http://schemas.microsoft.com/office/drawing/2014/main" id="{CDF36F1B-8592-A233-B70D-B7698BD20DE9}"/>
                    </a:ext>
                  </a:extLst>
                </p:cNvPr>
                <p:cNvPicPr/>
                <p:nvPr/>
              </p:nvPicPr>
              <p:blipFill>
                <a:blip r:embed="rId49"/>
                <a:stretch>
                  <a:fillRect/>
                </a:stretch>
              </p:blipFill>
              <p:spPr>
                <a:xfrm>
                  <a:off x="3715616" y="3065185"/>
                  <a:ext cx="344520" cy="110520"/>
                </a:xfrm>
                <a:prstGeom prst="rect">
                  <a:avLst/>
                </a:prstGeom>
              </p:spPr>
            </p:pic>
          </mc:Fallback>
        </mc:AlternateContent>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E483AB49-FCF4-4B4E-B006-9C02F86EAC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275144-663B-4975-AB67-5E6339F54086}" type="slidenum">
              <a:rPr lang="en-US" altLang="zh-CN"/>
              <a:pPr eaLnBrk="1" hangingPunct="1"/>
              <a:t>147</a:t>
            </a:fld>
            <a:endParaRPr lang="en-US" altLang="zh-CN"/>
          </a:p>
        </p:txBody>
      </p:sp>
      <p:sp>
        <p:nvSpPr>
          <p:cNvPr id="151555" name="Rectangle 2">
            <a:extLst>
              <a:ext uri="{FF2B5EF4-FFF2-40B4-BE49-F238E27FC236}">
                <a16:creationId xmlns:a16="http://schemas.microsoft.com/office/drawing/2014/main" id="{7FBAD0ED-C600-4937-BDDE-2D35CE8E78A4}"/>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1556" name="Rectangle 3">
            <a:extLst>
              <a:ext uri="{FF2B5EF4-FFF2-40B4-BE49-F238E27FC236}">
                <a16:creationId xmlns:a16="http://schemas.microsoft.com/office/drawing/2014/main" id="{2E56AFB1-0183-4BA7-A444-9D0E4A40D98F}"/>
              </a:ext>
            </a:extLst>
          </p:cNvPr>
          <p:cNvSpPr>
            <a:spLocks noGrp="1" noChangeArrowheads="1"/>
          </p:cNvSpPr>
          <p:nvPr>
            <p:ph type="body" idx="1"/>
          </p:nvPr>
        </p:nvSpPr>
        <p:spPr>
          <a:xfrm>
            <a:off x="457200" y="1600200"/>
            <a:ext cx="8229600" cy="3429000"/>
          </a:xfrm>
        </p:spPr>
        <p:txBody>
          <a:bodyPr/>
          <a:lstStyle/>
          <a:p>
            <a:pPr eaLnBrk="1" hangingPunct="1">
              <a:buFontTx/>
              <a:buNone/>
            </a:pPr>
            <a:r>
              <a:rPr lang="zh-CN" altLang="en-US" sz="4000"/>
              <a:t>用连接运算</a:t>
            </a:r>
          </a:p>
          <a:p>
            <a:pPr eaLnBrk="1" hangingPunct="1">
              <a:buFontTx/>
              <a:buNone/>
            </a:pPr>
            <a:r>
              <a:rPr lang="en-US" altLang="zh-CN" sz="4000"/>
              <a:t>SELECT Sname</a:t>
            </a:r>
          </a:p>
          <a:p>
            <a:pPr eaLnBrk="1" hangingPunct="1">
              <a:buFontTx/>
              <a:buNone/>
            </a:pPr>
            <a:r>
              <a:rPr lang="en-US" altLang="zh-CN" sz="4000"/>
              <a:t>FROM Student, SC</a:t>
            </a:r>
          </a:p>
          <a:p>
            <a:pPr eaLnBrk="1" hangingPunct="1">
              <a:buFontTx/>
              <a:buNone/>
            </a:pPr>
            <a:r>
              <a:rPr lang="en-US" altLang="zh-CN" sz="4000"/>
              <a:t>WHERE Student.Sno=SC.Sno </a:t>
            </a:r>
            <a:br>
              <a:rPr lang="en-US" altLang="zh-CN" sz="4000"/>
            </a:br>
            <a:r>
              <a:rPr lang="en-US" altLang="zh-CN" sz="4000"/>
              <a:t>AND SC.Cno= '1';</a:t>
            </a:r>
          </a:p>
          <a:p>
            <a:pPr eaLnBrk="1" hangingPunct="1"/>
            <a:endParaRPr lang="en-US" altLang="zh-CN" sz="40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89D57844-BAC6-4256-807E-9E2CF60E5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A5AB33-9FB4-4198-A902-9F4AB0695FEC}" type="slidenum">
              <a:rPr lang="en-US" altLang="zh-CN"/>
              <a:pPr eaLnBrk="1" hangingPunct="1"/>
              <a:t>148</a:t>
            </a:fld>
            <a:endParaRPr lang="en-US" altLang="zh-CN"/>
          </a:p>
        </p:txBody>
      </p:sp>
      <p:sp>
        <p:nvSpPr>
          <p:cNvPr id="152579" name="Rectangle 3">
            <a:extLst>
              <a:ext uri="{FF2B5EF4-FFF2-40B4-BE49-F238E27FC236}">
                <a16:creationId xmlns:a16="http://schemas.microsoft.com/office/drawing/2014/main" id="{79E769DA-8034-4C9C-AE62-5A97068B42F1}"/>
              </a:ext>
            </a:extLst>
          </p:cNvPr>
          <p:cNvSpPr>
            <a:spLocks noGrp="1" noChangeArrowheads="1"/>
          </p:cNvSpPr>
          <p:nvPr>
            <p:ph type="body" idx="1"/>
          </p:nvPr>
        </p:nvSpPr>
        <p:spPr>
          <a:xfrm>
            <a:off x="304800" y="762000"/>
            <a:ext cx="8534400" cy="4876800"/>
          </a:xfrm>
        </p:spPr>
        <p:txBody>
          <a:bodyPr/>
          <a:lstStyle/>
          <a:p>
            <a:pPr eaLnBrk="1" hangingPunct="1">
              <a:buFontTx/>
              <a:buNone/>
            </a:pPr>
            <a:r>
              <a:rPr lang="zh-CN" altLang="en-US" sz="3600"/>
              <a:t>例</a:t>
            </a:r>
            <a:r>
              <a:rPr lang="en-US" altLang="zh-CN" sz="3600"/>
              <a:t>45. </a:t>
            </a:r>
            <a:r>
              <a:rPr lang="zh-CN" altLang="en-US" sz="3600"/>
              <a:t>查询没有选修</a:t>
            </a:r>
            <a:r>
              <a:rPr lang="en-US" altLang="zh-CN" sz="3600"/>
              <a:t>1</a:t>
            </a:r>
            <a:r>
              <a:rPr lang="zh-CN" altLang="en-US" sz="3600"/>
              <a:t>号课程的学生姓名</a:t>
            </a:r>
          </a:p>
          <a:p>
            <a:pPr lvl="1" eaLnBrk="1" hangingPunct="1">
              <a:buFontTx/>
              <a:buNone/>
            </a:pPr>
            <a:r>
              <a:rPr lang="en-US" altLang="zh-CN" sz="3200"/>
              <a:t>SELECT Sname</a:t>
            </a:r>
          </a:p>
          <a:p>
            <a:pPr lvl="1" eaLnBrk="1" hangingPunct="1">
              <a:buFontTx/>
              <a:buNone/>
            </a:pPr>
            <a:r>
              <a:rPr lang="en-US" altLang="zh-CN" sz="3200"/>
              <a:t>FROM Student</a:t>
            </a:r>
          </a:p>
          <a:p>
            <a:pPr lvl="1" eaLnBrk="1" hangingPunct="1">
              <a:buFontTx/>
              <a:buNone/>
            </a:pPr>
            <a:r>
              <a:rPr lang="en-US" altLang="zh-CN" sz="3200"/>
              <a:t>WHERE NOT EXISTS</a:t>
            </a:r>
          </a:p>
          <a:p>
            <a:pPr lvl="2" eaLnBrk="1" hangingPunct="1">
              <a:buFontTx/>
              <a:buNone/>
            </a:pPr>
            <a:r>
              <a:rPr lang="en-US" altLang="zh-CN" sz="3200"/>
              <a:t>(SELECT *</a:t>
            </a:r>
          </a:p>
          <a:p>
            <a:pPr lvl="2" eaLnBrk="1" hangingPunct="1">
              <a:buFontTx/>
              <a:buNone/>
            </a:pPr>
            <a:r>
              <a:rPr lang="en-US" altLang="zh-CN" sz="3200"/>
              <a:t>FROM SC</a:t>
            </a:r>
          </a:p>
          <a:p>
            <a:pPr lvl="2" eaLnBrk="1" hangingPunct="1">
              <a:buFontTx/>
              <a:buNone/>
            </a:pPr>
            <a:r>
              <a:rPr lang="en-US" altLang="zh-CN" sz="3200"/>
              <a:t>WHERE Sno = Student.Sno AND Cno='1')</a:t>
            </a:r>
            <a:r>
              <a:rPr lang="zh-CN" altLang="en-US" sz="3200"/>
              <a:t>；</a:t>
            </a:r>
          </a:p>
          <a:p>
            <a:pPr eaLnBrk="1" hangingPunct="1">
              <a:buFontTx/>
              <a:buNone/>
            </a:pP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33649192-3812-43A9-AC1E-10CA52FBC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930D85-470C-464A-AB5D-7569D247B527}" type="slidenum">
              <a:rPr lang="en-US" altLang="zh-CN"/>
              <a:pPr eaLnBrk="1" hangingPunct="1"/>
              <a:t>149</a:t>
            </a:fld>
            <a:endParaRPr lang="en-US" altLang="zh-CN"/>
          </a:p>
        </p:txBody>
      </p:sp>
      <p:sp>
        <p:nvSpPr>
          <p:cNvPr id="153603" name="Rectangle 2">
            <a:extLst>
              <a:ext uri="{FF2B5EF4-FFF2-40B4-BE49-F238E27FC236}">
                <a16:creationId xmlns:a16="http://schemas.microsoft.com/office/drawing/2014/main" id="{C47864BB-39DD-4DDB-B7F1-8C5755C6988D}"/>
              </a:ext>
            </a:extLst>
          </p:cNvPr>
          <p:cNvSpPr>
            <a:spLocks noGrp="1" noChangeArrowheads="1"/>
          </p:cNvSpPr>
          <p:nvPr>
            <p:ph type="title"/>
          </p:nvPr>
        </p:nvSpPr>
        <p:spPr/>
        <p:txBody>
          <a:bodyPr/>
          <a:lstStyle/>
          <a:p>
            <a:pPr eaLnBrk="1" hangingPunct="1"/>
            <a:r>
              <a:rPr lang="en-US" altLang="zh-CN" sz="4800" b="1"/>
              <a:t> </a:t>
            </a:r>
            <a:r>
              <a:rPr lang="zh-CN" altLang="en-US" sz="4800" b="1"/>
              <a:t>不同形式的查询间的替换</a:t>
            </a:r>
          </a:p>
        </p:txBody>
      </p:sp>
      <p:sp>
        <p:nvSpPr>
          <p:cNvPr id="153604" name="Rectangle 3">
            <a:extLst>
              <a:ext uri="{FF2B5EF4-FFF2-40B4-BE49-F238E27FC236}">
                <a16:creationId xmlns:a16="http://schemas.microsoft.com/office/drawing/2014/main" id="{E85E499C-7F2A-4122-9FF9-E8C0CE9020A8}"/>
              </a:ext>
            </a:extLst>
          </p:cNvPr>
          <p:cNvSpPr>
            <a:spLocks noGrp="1" noChangeArrowheads="1"/>
          </p:cNvSpPr>
          <p:nvPr>
            <p:ph type="body" idx="1"/>
          </p:nvPr>
        </p:nvSpPr>
        <p:spPr>
          <a:xfrm>
            <a:off x="457200" y="1676400"/>
            <a:ext cx="8229600" cy="4114800"/>
          </a:xfrm>
        </p:spPr>
        <p:txBody>
          <a:bodyPr/>
          <a:lstStyle/>
          <a:p>
            <a:pPr marL="990600" lvl="1" indent="-533400" eaLnBrk="1" hangingPunct="1">
              <a:lnSpc>
                <a:spcPct val="90000"/>
              </a:lnSpc>
              <a:buFontTx/>
              <a:buAutoNum type="circleNumDbPlain"/>
            </a:pPr>
            <a:r>
              <a:rPr lang="zh-CN" altLang="en-US" sz="3600"/>
              <a:t>一些带</a:t>
            </a:r>
            <a:r>
              <a:rPr lang="en-US" altLang="zh-CN" sz="3600"/>
              <a:t>EXISTS</a:t>
            </a:r>
            <a:r>
              <a:rPr lang="zh-CN" altLang="en-US" sz="3600"/>
              <a:t>或</a:t>
            </a:r>
            <a:r>
              <a:rPr lang="en-US" altLang="zh-CN" sz="3600"/>
              <a:t>NOT EXISTS</a:t>
            </a:r>
            <a:r>
              <a:rPr lang="zh-CN" altLang="en-US" sz="3600"/>
              <a:t>谓词的子查询不能被其他形式子查询等价替换</a:t>
            </a:r>
          </a:p>
          <a:p>
            <a:pPr marL="990600" lvl="1" indent="-533400" eaLnBrk="1" hangingPunct="1">
              <a:lnSpc>
                <a:spcPct val="90000"/>
              </a:lnSpc>
              <a:buFontTx/>
              <a:buAutoNum type="circleNumDbPlain"/>
            </a:pPr>
            <a:r>
              <a:rPr lang="zh-CN" altLang="en-US" sz="3600">
                <a:solidFill>
                  <a:schemeClr val="accent2"/>
                </a:solidFill>
              </a:rPr>
              <a:t>所有带</a:t>
            </a:r>
            <a:r>
              <a:rPr lang="en-US" altLang="zh-CN" sz="3600">
                <a:solidFill>
                  <a:schemeClr val="accent2"/>
                </a:solidFill>
              </a:rPr>
              <a:t>IN</a:t>
            </a:r>
            <a:r>
              <a:rPr lang="zh-CN" altLang="en-US" sz="3600">
                <a:solidFill>
                  <a:schemeClr val="accent2"/>
                </a:solidFill>
              </a:rPr>
              <a:t>谓词、比较运算符、</a:t>
            </a:r>
            <a:r>
              <a:rPr lang="en-US" altLang="zh-CN" sz="3600">
                <a:solidFill>
                  <a:schemeClr val="accent2"/>
                </a:solidFill>
              </a:rPr>
              <a:t>ANY</a:t>
            </a:r>
            <a:r>
              <a:rPr lang="zh-CN" altLang="en-US" sz="3600">
                <a:solidFill>
                  <a:schemeClr val="accent2"/>
                </a:solidFill>
              </a:rPr>
              <a:t>和</a:t>
            </a:r>
            <a:r>
              <a:rPr lang="en-US" altLang="zh-CN" sz="3600">
                <a:solidFill>
                  <a:schemeClr val="accent2"/>
                </a:solidFill>
              </a:rPr>
              <a:t>ALL</a:t>
            </a:r>
            <a:r>
              <a:rPr lang="zh-CN" altLang="en-US" sz="3600">
                <a:solidFill>
                  <a:schemeClr val="accent2"/>
                </a:solidFill>
              </a:rPr>
              <a:t>谓词的子查询都能用带</a:t>
            </a:r>
            <a:r>
              <a:rPr lang="en-US" altLang="zh-CN" sz="3600">
                <a:solidFill>
                  <a:schemeClr val="accent2"/>
                </a:solidFill>
              </a:rPr>
              <a:t>EXISTS</a:t>
            </a:r>
            <a:r>
              <a:rPr lang="zh-CN" altLang="en-US" sz="3600">
                <a:solidFill>
                  <a:schemeClr val="accent2"/>
                </a:solidFill>
              </a:rPr>
              <a:t>谓词的子查询等价替换</a:t>
            </a:r>
          </a:p>
        </p:txBody>
      </p:sp>
      <p:grpSp>
        <p:nvGrpSpPr>
          <p:cNvPr id="48" name="组合 47">
            <a:extLst>
              <a:ext uri="{FF2B5EF4-FFF2-40B4-BE49-F238E27FC236}">
                <a16:creationId xmlns:a16="http://schemas.microsoft.com/office/drawing/2014/main" id="{DDEFA544-EA9D-373C-806B-0A8D46DC2AB2}"/>
              </a:ext>
            </a:extLst>
          </p:cNvPr>
          <p:cNvGrpSpPr/>
          <p:nvPr/>
        </p:nvGrpSpPr>
        <p:grpSpPr>
          <a:xfrm>
            <a:off x="3496736" y="2563705"/>
            <a:ext cx="5162400" cy="964800"/>
            <a:chOff x="3496736" y="2563705"/>
            <a:chExt cx="5162400" cy="9648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1329952D-0FD5-AEBC-DF5F-AAFBBFA295BA}"/>
                    </a:ext>
                  </a:extLst>
                </p14:cNvPr>
                <p14:cNvContentPartPr/>
                <p14:nvPr/>
              </p14:nvContentPartPr>
              <p14:xfrm>
                <a:off x="3789416" y="2695825"/>
                <a:ext cx="183240" cy="42480"/>
              </p14:xfrm>
            </p:contentPart>
          </mc:Choice>
          <mc:Fallback xmlns="">
            <p:pic>
              <p:nvPicPr>
                <p:cNvPr id="2" name="墨迹 1">
                  <a:extLst>
                    <a:ext uri="{FF2B5EF4-FFF2-40B4-BE49-F238E27FC236}">
                      <a16:creationId xmlns:a16="http://schemas.microsoft.com/office/drawing/2014/main" id="{1329952D-0FD5-AEBC-DF5F-AAFBBFA295BA}"/>
                    </a:ext>
                  </a:extLst>
                </p:cNvPr>
                <p:cNvPicPr/>
                <p:nvPr/>
              </p:nvPicPr>
              <p:blipFill>
                <a:blip r:embed="rId3"/>
                <a:stretch>
                  <a:fillRect/>
                </a:stretch>
              </p:blipFill>
              <p:spPr>
                <a:xfrm>
                  <a:off x="3753416" y="2660185"/>
                  <a:ext cx="254880" cy="114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ECD9430A-B480-F5CC-9DB8-089731779DC8}"/>
                    </a:ext>
                  </a:extLst>
                </p14:cNvPr>
                <p14:cNvContentPartPr/>
                <p14:nvPr/>
              </p14:nvContentPartPr>
              <p14:xfrm>
                <a:off x="3760976" y="2808865"/>
                <a:ext cx="140040" cy="29160"/>
              </p14:xfrm>
            </p:contentPart>
          </mc:Choice>
          <mc:Fallback xmlns="">
            <p:pic>
              <p:nvPicPr>
                <p:cNvPr id="3" name="墨迹 2">
                  <a:extLst>
                    <a:ext uri="{FF2B5EF4-FFF2-40B4-BE49-F238E27FC236}">
                      <a16:creationId xmlns:a16="http://schemas.microsoft.com/office/drawing/2014/main" id="{ECD9430A-B480-F5CC-9DB8-089731779DC8}"/>
                    </a:ext>
                  </a:extLst>
                </p:cNvPr>
                <p:cNvPicPr/>
                <p:nvPr/>
              </p:nvPicPr>
              <p:blipFill>
                <a:blip r:embed="rId5"/>
                <a:stretch>
                  <a:fillRect/>
                </a:stretch>
              </p:blipFill>
              <p:spPr>
                <a:xfrm>
                  <a:off x="3724976" y="2773225"/>
                  <a:ext cx="21168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679181E1-3D9C-49C0-D0C0-6097479CF980}"/>
                    </a:ext>
                  </a:extLst>
                </p14:cNvPr>
                <p14:cNvContentPartPr/>
                <p14:nvPr/>
              </p14:nvContentPartPr>
              <p14:xfrm>
                <a:off x="3788336" y="2695825"/>
                <a:ext cx="104760" cy="204120"/>
              </p14:xfrm>
            </p:contentPart>
          </mc:Choice>
          <mc:Fallback xmlns="">
            <p:pic>
              <p:nvPicPr>
                <p:cNvPr id="4" name="墨迹 3">
                  <a:extLst>
                    <a:ext uri="{FF2B5EF4-FFF2-40B4-BE49-F238E27FC236}">
                      <a16:creationId xmlns:a16="http://schemas.microsoft.com/office/drawing/2014/main" id="{679181E1-3D9C-49C0-D0C0-6097479CF980}"/>
                    </a:ext>
                  </a:extLst>
                </p:cNvPr>
                <p:cNvPicPr/>
                <p:nvPr/>
              </p:nvPicPr>
              <p:blipFill>
                <a:blip r:embed="rId7"/>
                <a:stretch>
                  <a:fillRect/>
                </a:stretch>
              </p:blipFill>
              <p:spPr>
                <a:xfrm>
                  <a:off x="3752336" y="2660185"/>
                  <a:ext cx="176400" cy="27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E1CAC495-3C95-0A8E-EC8C-DDC3011FFA3B}"/>
                    </a:ext>
                  </a:extLst>
                </p14:cNvPr>
                <p14:cNvContentPartPr/>
                <p14:nvPr/>
              </p14:nvContentPartPr>
              <p14:xfrm>
                <a:off x="3525176" y="2959705"/>
                <a:ext cx="506880" cy="29160"/>
              </p14:xfrm>
            </p:contentPart>
          </mc:Choice>
          <mc:Fallback xmlns="">
            <p:pic>
              <p:nvPicPr>
                <p:cNvPr id="5" name="墨迹 4">
                  <a:extLst>
                    <a:ext uri="{FF2B5EF4-FFF2-40B4-BE49-F238E27FC236}">
                      <a16:creationId xmlns:a16="http://schemas.microsoft.com/office/drawing/2014/main" id="{E1CAC495-3C95-0A8E-EC8C-DDC3011FFA3B}"/>
                    </a:ext>
                  </a:extLst>
                </p:cNvPr>
                <p:cNvPicPr/>
                <p:nvPr/>
              </p:nvPicPr>
              <p:blipFill>
                <a:blip r:embed="rId9"/>
                <a:stretch>
                  <a:fillRect/>
                </a:stretch>
              </p:blipFill>
              <p:spPr>
                <a:xfrm>
                  <a:off x="3489536" y="2923705"/>
                  <a:ext cx="57852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1A2C29D6-94E1-FD0D-6EFD-E8E6D5F2DD69}"/>
                    </a:ext>
                  </a:extLst>
                </p14:cNvPr>
                <p14:cNvContentPartPr/>
                <p14:nvPr/>
              </p14:nvContentPartPr>
              <p14:xfrm>
                <a:off x="3496736" y="2988145"/>
                <a:ext cx="255240" cy="181800"/>
              </p14:xfrm>
            </p:contentPart>
          </mc:Choice>
          <mc:Fallback xmlns="">
            <p:pic>
              <p:nvPicPr>
                <p:cNvPr id="6" name="墨迹 5">
                  <a:extLst>
                    <a:ext uri="{FF2B5EF4-FFF2-40B4-BE49-F238E27FC236}">
                      <a16:creationId xmlns:a16="http://schemas.microsoft.com/office/drawing/2014/main" id="{1A2C29D6-94E1-FD0D-6EFD-E8E6D5F2DD69}"/>
                    </a:ext>
                  </a:extLst>
                </p:cNvPr>
                <p:cNvPicPr/>
                <p:nvPr/>
              </p:nvPicPr>
              <p:blipFill>
                <a:blip r:embed="rId11"/>
                <a:stretch>
                  <a:fillRect/>
                </a:stretch>
              </p:blipFill>
              <p:spPr>
                <a:xfrm>
                  <a:off x="3461096" y="2952145"/>
                  <a:ext cx="326880" cy="25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2108F24F-3D4C-6ABC-BF1C-30898B25BBBA}"/>
                    </a:ext>
                  </a:extLst>
                </p14:cNvPr>
                <p14:cNvContentPartPr/>
                <p14:nvPr/>
              </p14:nvContentPartPr>
              <p14:xfrm>
                <a:off x="3688256" y="3044665"/>
                <a:ext cx="210960" cy="309600"/>
              </p14:xfrm>
            </p:contentPart>
          </mc:Choice>
          <mc:Fallback xmlns="">
            <p:pic>
              <p:nvPicPr>
                <p:cNvPr id="7" name="墨迹 6">
                  <a:extLst>
                    <a:ext uri="{FF2B5EF4-FFF2-40B4-BE49-F238E27FC236}">
                      <a16:creationId xmlns:a16="http://schemas.microsoft.com/office/drawing/2014/main" id="{2108F24F-3D4C-6ABC-BF1C-30898B25BBBA}"/>
                    </a:ext>
                  </a:extLst>
                </p:cNvPr>
                <p:cNvPicPr/>
                <p:nvPr/>
              </p:nvPicPr>
              <p:blipFill>
                <a:blip r:embed="rId13"/>
                <a:stretch>
                  <a:fillRect/>
                </a:stretch>
              </p:blipFill>
              <p:spPr>
                <a:xfrm>
                  <a:off x="3652616" y="3008665"/>
                  <a:ext cx="282600" cy="38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673F37AA-266F-37EE-C999-1D4928E9F0F1}"/>
                    </a:ext>
                  </a:extLst>
                </p14:cNvPr>
                <p14:cNvContentPartPr/>
                <p14:nvPr/>
              </p14:nvContentPartPr>
              <p14:xfrm>
                <a:off x="4024496" y="3185785"/>
                <a:ext cx="161280" cy="360"/>
              </p14:xfrm>
            </p:contentPart>
          </mc:Choice>
          <mc:Fallback xmlns="">
            <p:pic>
              <p:nvPicPr>
                <p:cNvPr id="8" name="墨迹 7">
                  <a:extLst>
                    <a:ext uri="{FF2B5EF4-FFF2-40B4-BE49-F238E27FC236}">
                      <a16:creationId xmlns:a16="http://schemas.microsoft.com/office/drawing/2014/main" id="{673F37AA-266F-37EE-C999-1D4928E9F0F1}"/>
                    </a:ext>
                  </a:extLst>
                </p:cNvPr>
                <p:cNvPicPr/>
                <p:nvPr/>
              </p:nvPicPr>
              <p:blipFill>
                <a:blip r:embed="rId15"/>
                <a:stretch>
                  <a:fillRect/>
                </a:stretch>
              </p:blipFill>
              <p:spPr>
                <a:xfrm>
                  <a:off x="3988496" y="3149785"/>
                  <a:ext cx="232920" cy="7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EAE19E7C-1DE8-66D1-DF7C-EC94EBCC86A0}"/>
                    </a:ext>
                  </a:extLst>
                </p14:cNvPr>
                <p14:cNvContentPartPr/>
                <p14:nvPr/>
              </p14:nvContentPartPr>
              <p14:xfrm>
                <a:off x="3751616" y="3006865"/>
                <a:ext cx="580320" cy="342000"/>
              </p14:xfrm>
            </p:contentPart>
          </mc:Choice>
          <mc:Fallback xmlns="">
            <p:pic>
              <p:nvPicPr>
                <p:cNvPr id="9" name="墨迹 8">
                  <a:extLst>
                    <a:ext uri="{FF2B5EF4-FFF2-40B4-BE49-F238E27FC236}">
                      <a16:creationId xmlns:a16="http://schemas.microsoft.com/office/drawing/2014/main" id="{EAE19E7C-1DE8-66D1-DF7C-EC94EBCC86A0}"/>
                    </a:ext>
                  </a:extLst>
                </p:cNvPr>
                <p:cNvPicPr/>
                <p:nvPr/>
              </p:nvPicPr>
              <p:blipFill>
                <a:blip r:embed="rId17"/>
                <a:stretch>
                  <a:fillRect/>
                </a:stretch>
              </p:blipFill>
              <p:spPr>
                <a:xfrm>
                  <a:off x="3715616" y="2970865"/>
                  <a:ext cx="651960" cy="413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9EE48415-84E9-230D-0DD0-3BFE29B9E034}"/>
                    </a:ext>
                  </a:extLst>
                </p14:cNvPr>
                <p14:cNvContentPartPr/>
                <p14:nvPr/>
              </p14:nvContentPartPr>
              <p14:xfrm>
                <a:off x="4609136" y="2857465"/>
                <a:ext cx="420840" cy="84960"/>
              </p14:xfrm>
            </p:contentPart>
          </mc:Choice>
          <mc:Fallback xmlns="">
            <p:pic>
              <p:nvPicPr>
                <p:cNvPr id="10" name="墨迹 9">
                  <a:extLst>
                    <a:ext uri="{FF2B5EF4-FFF2-40B4-BE49-F238E27FC236}">
                      <a16:creationId xmlns:a16="http://schemas.microsoft.com/office/drawing/2014/main" id="{9EE48415-84E9-230D-0DD0-3BFE29B9E034}"/>
                    </a:ext>
                  </a:extLst>
                </p:cNvPr>
                <p:cNvPicPr/>
                <p:nvPr/>
              </p:nvPicPr>
              <p:blipFill>
                <a:blip r:embed="rId19"/>
                <a:stretch>
                  <a:fillRect/>
                </a:stretch>
              </p:blipFill>
              <p:spPr>
                <a:xfrm>
                  <a:off x="4573496" y="2821825"/>
                  <a:ext cx="492480" cy="156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68A81E3E-3543-3248-9DCB-232974FC9B8E}"/>
                    </a:ext>
                  </a:extLst>
                </p14:cNvPr>
                <p14:cNvContentPartPr/>
                <p14:nvPr/>
              </p14:nvContentPartPr>
              <p14:xfrm>
                <a:off x="4695896" y="2818225"/>
                <a:ext cx="177840" cy="303480"/>
              </p14:xfrm>
            </p:contentPart>
          </mc:Choice>
          <mc:Fallback xmlns="">
            <p:pic>
              <p:nvPicPr>
                <p:cNvPr id="11" name="墨迹 10">
                  <a:extLst>
                    <a:ext uri="{FF2B5EF4-FFF2-40B4-BE49-F238E27FC236}">
                      <a16:creationId xmlns:a16="http://schemas.microsoft.com/office/drawing/2014/main" id="{68A81E3E-3543-3248-9DCB-232974FC9B8E}"/>
                    </a:ext>
                  </a:extLst>
                </p:cNvPr>
                <p:cNvPicPr/>
                <p:nvPr/>
              </p:nvPicPr>
              <p:blipFill>
                <a:blip r:embed="rId21"/>
                <a:stretch>
                  <a:fillRect/>
                </a:stretch>
              </p:blipFill>
              <p:spPr>
                <a:xfrm>
                  <a:off x="4660256" y="2782585"/>
                  <a:ext cx="249480" cy="37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90A821FF-A821-A707-2FE2-FCC2F93982EA}"/>
                    </a:ext>
                  </a:extLst>
                </p14:cNvPr>
                <p14:cNvContentPartPr/>
                <p14:nvPr/>
              </p14:nvContentPartPr>
              <p14:xfrm>
                <a:off x="4882736" y="3091825"/>
                <a:ext cx="101880" cy="155520"/>
              </p14:xfrm>
            </p:contentPart>
          </mc:Choice>
          <mc:Fallback xmlns="">
            <p:pic>
              <p:nvPicPr>
                <p:cNvPr id="12" name="墨迹 11">
                  <a:extLst>
                    <a:ext uri="{FF2B5EF4-FFF2-40B4-BE49-F238E27FC236}">
                      <a16:creationId xmlns:a16="http://schemas.microsoft.com/office/drawing/2014/main" id="{90A821FF-A821-A707-2FE2-FCC2F93982EA}"/>
                    </a:ext>
                  </a:extLst>
                </p:cNvPr>
                <p:cNvPicPr/>
                <p:nvPr/>
              </p:nvPicPr>
              <p:blipFill>
                <a:blip r:embed="rId23"/>
                <a:stretch>
                  <a:fillRect/>
                </a:stretch>
              </p:blipFill>
              <p:spPr>
                <a:xfrm>
                  <a:off x="4847096" y="3055825"/>
                  <a:ext cx="173520" cy="22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F30D2725-B588-9E3C-B399-1E8557D0270E}"/>
                    </a:ext>
                  </a:extLst>
                </p14:cNvPr>
                <p14:cNvContentPartPr/>
                <p14:nvPr/>
              </p14:nvContentPartPr>
              <p14:xfrm>
                <a:off x="4473776" y="2723905"/>
                <a:ext cx="4320" cy="57960"/>
              </p14:xfrm>
            </p:contentPart>
          </mc:Choice>
          <mc:Fallback xmlns="">
            <p:pic>
              <p:nvPicPr>
                <p:cNvPr id="13" name="墨迹 12">
                  <a:extLst>
                    <a:ext uri="{FF2B5EF4-FFF2-40B4-BE49-F238E27FC236}">
                      <a16:creationId xmlns:a16="http://schemas.microsoft.com/office/drawing/2014/main" id="{F30D2725-B588-9E3C-B399-1E8557D0270E}"/>
                    </a:ext>
                  </a:extLst>
                </p:cNvPr>
                <p:cNvPicPr/>
                <p:nvPr/>
              </p:nvPicPr>
              <p:blipFill>
                <a:blip r:embed="rId25"/>
                <a:stretch>
                  <a:fillRect/>
                </a:stretch>
              </p:blipFill>
              <p:spPr>
                <a:xfrm>
                  <a:off x="4437776" y="2688265"/>
                  <a:ext cx="75960" cy="12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7F6FEC79-E71A-B603-2770-C118AED125EC}"/>
                    </a:ext>
                  </a:extLst>
                </p14:cNvPr>
                <p14:cNvContentPartPr/>
                <p14:nvPr/>
              </p14:nvContentPartPr>
              <p14:xfrm>
                <a:off x="4354976" y="2893465"/>
                <a:ext cx="832680" cy="447120"/>
              </p14:xfrm>
            </p:contentPart>
          </mc:Choice>
          <mc:Fallback xmlns="">
            <p:pic>
              <p:nvPicPr>
                <p:cNvPr id="14" name="墨迹 13">
                  <a:extLst>
                    <a:ext uri="{FF2B5EF4-FFF2-40B4-BE49-F238E27FC236}">
                      <a16:creationId xmlns:a16="http://schemas.microsoft.com/office/drawing/2014/main" id="{7F6FEC79-E71A-B603-2770-C118AED125EC}"/>
                    </a:ext>
                  </a:extLst>
                </p:cNvPr>
                <p:cNvPicPr/>
                <p:nvPr/>
              </p:nvPicPr>
              <p:blipFill>
                <a:blip r:embed="rId27"/>
                <a:stretch>
                  <a:fillRect/>
                </a:stretch>
              </p:blipFill>
              <p:spPr>
                <a:xfrm>
                  <a:off x="4319336" y="2857825"/>
                  <a:ext cx="904320" cy="51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770816B4-6A64-5359-1DB2-AC2E06BBF789}"/>
                    </a:ext>
                  </a:extLst>
                </p14:cNvPr>
                <p14:cNvContentPartPr/>
                <p14:nvPr/>
              </p14:nvContentPartPr>
              <p14:xfrm>
                <a:off x="5367296" y="2742625"/>
                <a:ext cx="289080" cy="124200"/>
              </p14:xfrm>
            </p:contentPart>
          </mc:Choice>
          <mc:Fallback xmlns="">
            <p:pic>
              <p:nvPicPr>
                <p:cNvPr id="15" name="墨迹 14">
                  <a:extLst>
                    <a:ext uri="{FF2B5EF4-FFF2-40B4-BE49-F238E27FC236}">
                      <a16:creationId xmlns:a16="http://schemas.microsoft.com/office/drawing/2014/main" id="{770816B4-6A64-5359-1DB2-AC2E06BBF789}"/>
                    </a:ext>
                  </a:extLst>
                </p:cNvPr>
                <p:cNvPicPr/>
                <p:nvPr/>
              </p:nvPicPr>
              <p:blipFill>
                <a:blip r:embed="rId29"/>
                <a:stretch>
                  <a:fillRect/>
                </a:stretch>
              </p:blipFill>
              <p:spPr>
                <a:xfrm>
                  <a:off x="5331656" y="2706985"/>
                  <a:ext cx="360720" cy="19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F1E5E1C8-3361-9DF9-9CA5-5CC5B9427484}"/>
                    </a:ext>
                  </a:extLst>
                </p14:cNvPr>
                <p14:cNvContentPartPr/>
                <p14:nvPr/>
              </p14:nvContentPartPr>
              <p14:xfrm>
                <a:off x="5713976" y="2752345"/>
                <a:ext cx="17640" cy="180360"/>
              </p14:xfrm>
            </p:contentPart>
          </mc:Choice>
          <mc:Fallback xmlns="">
            <p:pic>
              <p:nvPicPr>
                <p:cNvPr id="16" name="墨迹 15">
                  <a:extLst>
                    <a:ext uri="{FF2B5EF4-FFF2-40B4-BE49-F238E27FC236}">
                      <a16:creationId xmlns:a16="http://schemas.microsoft.com/office/drawing/2014/main" id="{F1E5E1C8-3361-9DF9-9CA5-5CC5B9427484}"/>
                    </a:ext>
                  </a:extLst>
                </p:cNvPr>
                <p:cNvPicPr/>
                <p:nvPr/>
              </p:nvPicPr>
              <p:blipFill>
                <a:blip r:embed="rId31"/>
                <a:stretch>
                  <a:fillRect/>
                </a:stretch>
              </p:blipFill>
              <p:spPr>
                <a:xfrm>
                  <a:off x="5677976" y="2716705"/>
                  <a:ext cx="89280" cy="25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D8D46B5D-C2F6-A110-5898-BA2F002F720A}"/>
                    </a:ext>
                  </a:extLst>
                </p14:cNvPr>
                <p14:cNvContentPartPr/>
                <p14:nvPr/>
              </p14:nvContentPartPr>
              <p14:xfrm>
                <a:off x="5347496" y="3072745"/>
                <a:ext cx="25920" cy="186480"/>
              </p14:xfrm>
            </p:contentPart>
          </mc:Choice>
          <mc:Fallback xmlns="">
            <p:pic>
              <p:nvPicPr>
                <p:cNvPr id="17" name="墨迹 16">
                  <a:extLst>
                    <a:ext uri="{FF2B5EF4-FFF2-40B4-BE49-F238E27FC236}">
                      <a16:creationId xmlns:a16="http://schemas.microsoft.com/office/drawing/2014/main" id="{D8D46B5D-C2F6-A110-5898-BA2F002F720A}"/>
                    </a:ext>
                  </a:extLst>
                </p:cNvPr>
                <p:cNvPicPr/>
                <p:nvPr/>
              </p:nvPicPr>
              <p:blipFill>
                <a:blip r:embed="rId33"/>
                <a:stretch>
                  <a:fillRect/>
                </a:stretch>
              </p:blipFill>
              <p:spPr>
                <a:xfrm>
                  <a:off x="5311856" y="3036745"/>
                  <a:ext cx="97560" cy="258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45365DFC-02BC-C3BD-4526-F81190DA1A29}"/>
                    </a:ext>
                  </a:extLst>
                </p14:cNvPr>
                <p14:cNvContentPartPr/>
                <p14:nvPr/>
              </p14:nvContentPartPr>
              <p14:xfrm>
                <a:off x="5448296" y="2988145"/>
                <a:ext cx="223200" cy="362160"/>
              </p14:xfrm>
            </p:contentPart>
          </mc:Choice>
          <mc:Fallback xmlns="">
            <p:pic>
              <p:nvPicPr>
                <p:cNvPr id="18" name="墨迹 17">
                  <a:extLst>
                    <a:ext uri="{FF2B5EF4-FFF2-40B4-BE49-F238E27FC236}">
                      <a16:creationId xmlns:a16="http://schemas.microsoft.com/office/drawing/2014/main" id="{45365DFC-02BC-C3BD-4526-F81190DA1A29}"/>
                    </a:ext>
                  </a:extLst>
                </p:cNvPr>
                <p:cNvPicPr/>
                <p:nvPr/>
              </p:nvPicPr>
              <p:blipFill>
                <a:blip r:embed="rId35"/>
                <a:stretch>
                  <a:fillRect/>
                </a:stretch>
              </p:blipFill>
              <p:spPr>
                <a:xfrm>
                  <a:off x="5412656" y="2952145"/>
                  <a:ext cx="294840" cy="43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D0B1C0DE-F6C3-29A4-1400-FCE088FD9E33}"/>
                    </a:ext>
                  </a:extLst>
                </p14:cNvPr>
                <p14:cNvContentPartPr/>
                <p14:nvPr/>
              </p14:nvContentPartPr>
              <p14:xfrm>
                <a:off x="5419856" y="3035305"/>
                <a:ext cx="160200" cy="66600"/>
              </p14:xfrm>
            </p:contentPart>
          </mc:Choice>
          <mc:Fallback xmlns="">
            <p:pic>
              <p:nvPicPr>
                <p:cNvPr id="19" name="墨迹 18">
                  <a:extLst>
                    <a:ext uri="{FF2B5EF4-FFF2-40B4-BE49-F238E27FC236}">
                      <a16:creationId xmlns:a16="http://schemas.microsoft.com/office/drawing/2014/main" id="{D0B1C0DE-F6C3-29A4-1400-FCE088FD9E33}"/>
                    </a:ext>
                  </a:extLst>
                </p:cNvPr>
                <p:cNvPicPr/>
                <p:nvPr/>
              </p:nvPicPr>
              <p:blipFill>
                <a:blip r:embed="rId37"/>
                <a:stretch>
                  <a:fillRect/>
                </a:stretch>
              </p:blipFill>
              <p:spPr>
                <a:xfrm>
                  <a:off x="5384216" y="2999305"/>
                  <a:ext cx="231840" cy="138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0" name="墨迹 19">
                  <a:extLst>
                    <a:ext uri="{FF2B5EF4-FFF2-40B4-BE49-F238E27FC236}">
                      <a16:creationId xmlns:a16="http://schemas.microsoft.com/office/drawing/2014/main" id="{AABDB19F-5E0D-D8AA-CB2B-B8F4D4E66C05}"/>
                    </a:ext>
                  </a:extLst>
                </p14:cNvPr>
                <p14:cNvContentPartPr/>
                <p14:nvPr/>
              </p14:nvContentPartPr>
              <p14:xfrm>
                <a:off x="5429576" y="3186865"/>
                <a:ext cx="203400" cy="47520"/>
              </p14:xfrm>
            </p:contentPart>
          </mc:Choice>
          <mc:Fallback xmlns="">
            <p:pic>
              <p:nvPicPr>
                <p:cNvPr id="20" name="墨迹 19">
                  <a:extLst>
                    <a:ext uri="{FF2B5EF4-FFF2-40B4-BE49-F238E27FC236}">
                      <a16:creationId xmlns:a16="http://schemas.microsoft.com/office/drawing/2014/main" id="{AABDB19F-5E0D-D8AA-CB2B-B8F4D4E66C05}"/>
                    </a:ext>
                  </a:extLst>
                </p:cNvPr>
                <p:cNvPicPr/>
                <p:nvPr/>
              </p:nvPicPr>
              <p:blipFill>
                <a:blip r:embed="rId39"/>
                <a:stretch>
                  <a:fillRect/>
                </a:stretch>
              </p:blipFill>
              <p:spPr>
                <a:xfrm>
                  <a:off x="5393936" y="3151225"/>
                  <a:ext cx="275040" cy="119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1" name="墨迹 20">
                  <a:extLst>
                    <a:ext uri="{FF2B5EF4-FFF2-40B4-BE49-F238E27FC236}">
                      <a16:creationId xmlns:a16="http://schemas.microsoft.com/office/drawing/2014/main" id="{375BC325-F7E9-BFAA-65C9-221BD23E1F6F}"/>
                    </a:ext>
                  </a:extLst>
                </p14:cNvPr>
                <p14:cNvContentPartPr/>
                <p14:nvPr/>
              </p14:nvContentPartPr>
              <p14:xfrm>
                <a:off x="5792456" y="2676745"/>
                <a:ext cx="316440" cy="185040"/>
              </p14:xfrm>
            </p:contentPart>
          </mc:Choice>
          <mc:Fallback xmlns="">
            <p:pic>
              <p:nvPicPr>
                <p:cNvPr id="21" name="墨迹 20">
                  <a:extLst>
                    <a:ext uri="{FF2B5EF4-FFF2-40B4-BE49-F238E27FC236}">
                      <a16:creationId xmlns:a16="http://schemas.microsoft.com/office/drawing/2014/main" id="{375BC325-F7E9-BFAA-65C9-221BD23E1F6F}"/>
                    </a:ext>
                  </a:extLst>
                </p:cNvPr>
                <p:cNvPicPr/>
                <p:nvPr/>
              </p:nvPicPr>
              <p:blipFill>
                <a:blip r:embed="rId41"/>
                <a:stretch>
                  <a:fillRect/>
                </a:stretch>
              </p:blipFill>
              <p:spPr>
                <a:xfrm>
                  <a:off x="5756456" y="2640745"/>
                  <a:ext cx="388080" cy="256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2" name="墨迹 21">
                  <a:extLst>
                    <a:ext uri="{FF2B5EF4-FFF2-40B4-BE49-F238E27FC236}">
                      <a16:creationId xmlns:a16="http://schemas.microsoft.com/office/drawing/2014/main" id="{79567984-3D17-3314-A41D-AD254668E74B}"/>
                    </a:ext>
                  </a:extLst>
                </p14:cNvPr>
                <p14:cNvContentPartPr/>
                <p14:nvPr/>
              </p14:nvContentPartPr>
              <p14:xfrm>
                <a:off x="5900816" y="2667385"/>
                <a:ext cx="241920" cy="331920"/>
              </p14:xfrm>
            </p:contentPart>
          </mc:Choice>
          <mc:Fallback xmlns="">
            <p:pic>
              <p:nvPicPr>
                <p:cNvPr id="22" name="墨迹 21">
                  <a:extLst>
                    <a:ext uri="{FF2B5EF4-FFF2-40B4-BE49-F238E27FC236}">
                      <a16:creationId xmlns:a16="http://schemas.microsoft.com/office/drawing/2014/main" id="{79567984-3D17-3314-A41D-AD254668E74B}"/>
                    </a:ext>
                  </a:extLst>
                </p:cNvPr>
                <p:cNvPicPr/>
                <p:nvPr/>
              </p:nvPicPr>
              <p:blipFill>
                <a:blip r:embed="rId43"/>
                <a:stretch>
                  <a:fillRect/>
                </a:stretch>
              </p:blipFill>
              <p:spPr>
                <a:xfrm>
                  <a:off x="5865176" y="2631385"/>
                  <a:ext cx="313560" cy="40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3" name="墨迹 22">
                  <a:extLst>
                    <a:ext uri="{FF2B5EF4-FFF2-40B4-BE49-F238E27FC236}">
                      <a16:creationId xmlns:a16="http://schemas.microsoft.com/office/drawing/2014/main" id="{81932F5C-8DC3-1488-1AF5-C91BD0E20FD0}"/>
                    </a:ext>
                  </a:extLst>
                </p14:cNvPr>
                <p14:cNvContentPartPr/>
                <p14:nvPr/>
              </p14:nvContentPartPr>
              <p14:xfrm>
                <a:off x="5924936" y="3138625"/>
                <a:ext cx="230400" cy="20160"/>
              </p14:xfrm>
            </p:contentPart>
          </mc:Choice>
          <mc:Fallback xmlns="">
            <p:pic>
              <p:nvPicPr>
                <p:cNvPr id="23" name="墨迹 22">
                  <a:extLst>
                    <a:ext uri="{FF2B5EF4-FFF2-40B4-BE49-F238E27FC236}">
                      <a16:creationId xmlns:a16="http://schemas.microsoft.com/office/drawing/2014/main" id="{81932F5C-8DC3-1488-1AF5-C91BD0E20FD0}"/>
                    </a:ext>
                  </a:extLst>
                </p:cNvPr>
                <p:cNvPicPr/>
                <p:nvPr/>
              </p:nvPicPr>
              <p:blipFill>
                <a:blip r:embed="rId45"/>
                <a:stretch>
                  <a:fillRect/>
                </a:stretch>
              </p:blipFill>
              <p:spPr>
                <a:xfrm>
                  <a:off x="5889296" y="3102625"/>
                  <a:ext cx="30204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4" name="墨迹 23">
                  <a:extLst>
                    <a:ext uri="{FF2B5EF4-FFF2-40B4-BE49-F238E27FC236}">
                      <a16:creationId xmlns:a16="http://schemas.microsoft.com/office/drawing/2014/main" id="{2313D798-9631-7638-1AB4-D390F2C10493}"/>
                    </a:ext>
                  </a:extLst>
                </p14:cNvPr>
                <p14:cNvContentPartPr/>
                <p14:nvPr/>
              </p14:nvContentPartPr>
              <p14:xfrm>
                <a:off x="5844296" y="3054025"/>
                <a:ext cx="385920" cy="311760"/>
              </p14:xfrm>
            </p:contentPart>
          </mc:Choice>
          <mc:Fallback xmlns="">
            <p:pic>
              <p:nvPicPr>
                <p:cNvPr id="24" name="墨迹 23">
                  <a:extLst>
                    <a:ext uri="{FF2B5EF4-FFF2-40B4-BE49-F238E27FC236}">
                      <a16:creationId xmlns:a16="http://schemas.microsoft.com/office/drawing/2014/main" id="{2313D798-9631-7638-1AB4-D390F2C10493}"/>
                    </a:ext>
                  </a:extLst>
                </p:cNvPr>
                <p:cNvPicPr/>
                <p:nvPr/>
              </p:nvPicPr>
              <p:blipFill>
                <a:blip r:embed="rId47"/>
                <a:stretch>
                  <a:fillRect/>
                </a:stretch>
              </p:blipFill>
              <p:spPr>
                <a:xfrm>
                  <a:off x="5808296" y="3018025"/>
                  <a:ext cx="457560" cy="38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5" name="墨迹 24">
                  <a:extLst>
                    <a:ext uri="{FF2B5EF4-FFF2-40B4-BE49-F238E27FC236}">
                      <a16:creationId xmlns:a16="http://schemas.microsoft.com/office/drawing/2014/main" id="{783CB6EA-5CA8-454B-9F99-05337D777053}"/>
                    </a:ext>
                  </a:extLst>
                </p14:cNvPr>
                <p14:cNvContentPartPr/>
                <p14:nvPr/>
              </p14:nvContentPartPr>
              <p14:xfrm>
                <a:off x="6296816" y="2836945"/>
                <a:ext cx="389160" cy="403560"/>
              </p14:xfrm>
            </p:contentPart>
          </mc:Choice>
          <mc:Fallback xmlns="">
            <p:pic>
              <p:nvPicPr>
                <p:cNvPr id="25" name="墨迹 24">
                  <a:extLst>
                    <a:ext uri="{FF2B5EF4-FFF2-40B4-BE49-F238E27FC236}">
                      <a16:creationId xmlns:a16="http://schemas.microsoft.com/office/drawing/2014/main" id="{783CB6EA-5CA8-454B-9F99-05337D777053}"/>
                    </a:ext>
                  </a:extLst>
                </p:cNvPr>
                <p:cNvPicPr/>
                <p:nvPr/>
              </p:nvPicPr>
              <p:blipFill>
                <a:blip r:embed="rId49"/>
                <a:stretch>
                  <a:fillRect/>
                </a:stretch>
              </p:blipFill>
              <p:spPr>
                <a:xfrm>
                  <a:off x="6260816" y="2801305"/>
                  <a:ext cx="460800" cy="47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6" name="墨迹 25">
                  <a:extLst>
                    <a:ext uri="{FF2B5EF4-FFF2-40B4-BE49-F238E27FC236}">
                      <a16:creationId xmlns:a16="http://schemas.microsoft.com/office/drawing/2014/main" id="{6A5D39CB-FA28-1EB2-F61D-D1588E7C2EDF}"/>
                    </a:ext>
                  </a:extLst>
                </p14:cNvPr>
                <p14:cNvContentPartPr/>
                <p14:nvPr/>
              </p14:nvContentPartPr>
              <p14:xfrm>
                <a:off x="6268736" y="2658025"/>
                <a:ext cx="282600" cy="668160"/>
              </p14:xfrm>
            </p:contentPart>
          </mc:Choice>
          <mc:Fallback xmlns="">
            <p:pic>
              <p:nvPicPr>
                <p:cNvPr id="26" name="墨迹 25">
                  <a:extLst>
                    <a:ext uri="{FF2B5EF4-FFF2-40B4-BE49-F238E27FC236}">
                      <a16:creationId xmlns:a16="http://schemas.microsoft.com/office/drawing/2014/main" id="{6A5D39CB-FA28-1EB2-F61D-D1588E7C2EDF}"/>
                    </a:ext>
                  </a:extLst>
                </p:cNvPr>
                <p:cNvPicPr/>
                <p:nvPr/>
              </p:nvPicPr>
              <p:blipFill>
                <a:blip r:embed="rId51"/>
                <a:stretch>
                  <a:fillRect/>
                </a:stretch>
              </p:blipFill>
              <p:spPr>
                <a:xfrm>
                  <a:off x="6233096" y="2622385"/>
                  <a:ext cx="354240" cy="73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7" name="墨迹 26">
                  <a:extLst>
                    <a:ext uri="{FF2B5EF4-FFF2-40B4-BE49-F238E27FC236}">
                      <a16:creationId xmlns:a16="http://schemas.microsoft.com/office/drawing/2014/main" id="{D2B3D84A-B80A-8189-CA64-D7F2D9E78ABB}"/>
                    </a:ext>
                  </a:extLst>
                </p14:cNvPr>
                <p14:cNvContentPartPr/>
                <p14:nvPr/>
              </p14:nvContentPartPr>
              <p14:xfrm>
                <a:off x="6966056" y="2667385"/>
                <a:ext cx="73440" cy="129960"/>
              </p14:xfrm>
            </p:contentPart>
          </mc:Choice>
          <mc:Fallback xmlns="">
            <p:pic>
              <p:nvPicPr>
                <p:cNvPr id="27" name="墨迹 26">
                  <a:extLst>
                    <a:ext uri="{FF2B5EF4-FFF2-40B4-BE49-F238E27FC236}">
                      <a16:creationId xmlns:a16="http://schemas.microsoft.com/office/drawing/2014/main" id="{D2B3D84A-B80A-8189-CA64-D7F2D9E78ABB}"/>
                    </a:ext>
                  </a:extLst>
                </p:cNvPr>
                <p:cNvPicPr/>
                <p:nvPr/>
              </p:nvPicPr>
              <p:blipFill>
                <a:blip r:embed="rId53"/>
                <a:stretch>
                  <a:fillRect/>
                </a:stretch>
              </p:blipFill>
              <p:spPr>
                <a:xfrm>
                  <a:off x="6930416" y="2631385"/>
                  <a:ext cx="145080" cy="20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8" name="墨迹 27">
                  <a:extLst>
                    <a:ext uri="{FF2B5EF4-FFF2-40B4-BE49-F238E27FC236}">
                      <a16:creationId xmlns:a16="http://schemas.microsoft.com/office/drawing/2014/main" id="{573C5B3D-56DD-74E3-269A-349752A1A42F}"/>
                    </a:ext>
                  </a:extLst>
                </p14:cNvPr>
                <p14:cNvContentPartPr/>
                <p14:nvPr/>
              </p14:nvContentPartPr>
              <p14:xfrm>
                <a:off x="7067576" y="2563705"/>
                <a:ext cx="247320" cy="306360"/>
              </p14:xfrm>
            </p:contentPart>
          </mc:Choice>
          <mc:Fallback xmlns="">
            <p:pic>
              <p:nvPicPr>
                <p:cNvPr id="28" name="墨迹 27">
                  <a:extLst>
                    <a:ext uri="{FF2B5EF4-FFF2-40B4-BE49-F238E27FC236}">
                      <a16:creationId xmlns:a16="http://schemas.microsoft.com/office/drawing/2014/main" id="{573C5B3D-56DD-74E3-269A-349752A1A42F}"/>
                    </a:ext>
                  </a:extLst>
                </p:cNvPr>
                <p:cNvPicPr/>
                <p:nvPr/>
              </p:nvPicPr>
              <p:blipFill>
                <a:blip r:embed="rId55"/>
                <a:stretch>
                  <a:fillRect/>
                </a:stretch>
              </p:blipFill>
              <p:spPr>
                <a:xfrm>
                  <a:off x="7031936" y="2527705"/>
                  <a:ext cx="318960" cy="37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29" name="墨迹 28">
                  <a:extLst>
                    <a:ext uri="{FF2B5EF4-FFF2-40B4-BE49-F238E27FC236}">
                      <a16:creationId xmlns:a16="http://schemas.microsoft.com/office/drawing/2014/main" id="{46C92CAC-02F6-A3EC-5FD0-5BE3D40B60E2}"/>
                    </a:ext>
                  </a:extLst>
                </p14:cNvPr>
                <p14:cNvContentPartPr/>
                <p14:nvPr/>
              </p14:nvContentPartPr>
              <p14:xfrm>
                <a:off x="7070096" y="2733265"/>
                <a:ext cx="42120" cy="12600"/>
              </p14:xfrm>
            </p:contentPart>
          </mc:Choice>
          <mc:Fallback xmlns="">
            <p:pic>
              <p:nvPicPr>
                <p:cNvPr id="29" name="墨迹 28">
                  <a:extLst>
                    <a:ext uri="{FF2B5EF4-FFF2-40B4-BE49-F238E27FC236}">
                      <a16:creationId xmlns:a16="http://schemas.microsoft.com/office/drawing/2014/main" id="{46C92CAC-02F6-A3EC-5FD0-5BE3D40B60E2}"/>
                    </a:ext>
                  </a:extLst>
                </p:cNvPr>
                <p:cNvPicPr/>
                <p:nvPr/>
              </p:nvPicPr>
              <p:blipFill>
                <a:blip r:embed="rId57"/>
                <a:stretch>
                  <a:fillRect/>
                </a:stretch>
              </p:blipFill>
              <p:spPr>
                <a:xfrm>
                  <a:off x="7034096" y="2697625"/>
                  <a:ext cx="113760" cy="8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0" name="墨迹 29">
                  <a:extLst>
                    <a:ext uri="{FF2B5EF4-FFF2-40B4-BE49-F238E27FC236}">
                      <a16:creationId xmlns:a16="http://schemas.microsoft.com/office/drawing/2014/main" id="{ECF16A51-45E5-2A07-640A-4F27C8748C55}"/>
                    </a:ext>
                  </a:extLst>
                </p14:cNvPr>
                <p14:cNvContentPartPr/>
                <p14:nvPr/>
              </p14:nvContentPartPr>
              <p14:xfrm>
                <a:off x="6833936" y="2950345"/>
                <a:ext cx="626760" cy="39240"/>
              </p14:xfrm>
            </p:contentPart>
          </mc:Choice>
          <mc:Fallback xmlns="">
            <p:pic>
              <p:nvPicPr>
                <p:cNvPr id="30" name="墨迹 29">
                  <a:extLst>
                    <a:ext uri="{FF2B5EF4-FFF2-40B4-BE49-F238E27FC236}">
                      <a16:creationId xmlns:a16="http://schemas.microsoft.com/office/drawing/2014/main" id="{ECF16A51-45E5-2A07-640A-4F27C8748C55}"/>
                    </a:ext>
                  </a:extLst>
                </p:cNvPr>
                <p:cNvPicPr/>
                <p:nvPr/>
              </p:nvPicPr>
              <p:blipFill>
                <a:blip r:embed="rId59"/>
                <a:stretch>
                  <a:fillRect/>
                </a:stretch>
              </p:blipFill>
              <p:spPr>
                <a:xfrm>
                  <a:off x="6797936" y="2914345"/>
                  <a:ext cx="69840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1" name="墨迹 30">
                  <a:extLst>
                    <a:ext uri="{FF2B5EF4-FFF2-40B4-BE49-F238E27FC236}">
                      <a16:creationId xmlns:a16="http://schemas.microsoft.com/office/drawing/2014/main" id="{FB766C3F-4742-9025-751F-FE94950375CA}"/>
                    </a:ext>
                  </a:extLst>
                </p14:cNvPr>
                <p14:cNvContentPartPr/>
                <p14:nvPr/>
              </p14:nvContentPartPr>
              <p14:xfrm>
                <a:off x="6938696" y="3025585"/>
                <a:ext cx="55800" cy="229680"/>
              </p14:xfrm>
            </p:contentPart>
          </mc:Choice>
          <mc:Fallback xmlns="">
            <p:pic>
              <p:nvPicPr>
                <p:cNvPr id="31" name="墨迹 30">
                  <a:extLst>
                    <a:ext uri="{FF2B5EF4-FFF2-40B4-BE49-F238E27FC236}">
                      <a16:creationId xmlns:a16="http://schemas.microsoft.com/office/drawing/2014/main" id="{FB766C3F-4742-9025-751F-FE94950375CA}"/>
                    </a:ext>
                  </a:extLst>
                </p:cNvPr>
                <p:cNvPicPr/>
                <p:nvPr/>
              </p:nvPicPr>
              <p:blipFill>
                <a:blip r:embed="rId61"/>
                <a:stretch>
                  <a:fillRect/>
                </a:stretch>
              </p:blipFill>
              <p:spPr>
                <a:xfrm>
                  <a:off x="6903056" y="2989585"/>
                  <a:ext cx="127440" cy="30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2" name="墨迹 31">
                  <a:extLst>
                    <a:ext uri="{FF2B5EF4-FFF2-40B4-BE49-F238E27FC236}">
                      <a16:creationId xmlns:a16="http://schemas.microsoft.com/office/drawing/2014/main" id="{21CF80F6-9E23-684D-1B72-06AAD50B186C}"/>
                    </a:ext>
                  </a:extLst>
                </p14:cNvPr>
                <p14:cNvContentPartPr/>
                <p14:nvPr/>
              </p14:nvContentPartPr>
              <p14:xfrm>
                <a:off x="7111856" y="3063385"/>
                <a:ext cx="52560" cy="364680"/>
              </p14:xfrm>
            </p:contentPart>
          </mc:Choice>
          <mc:Fallback xmlns="">
            <p:pic>
              <p:nvPicPr>
                <p:cNvPr id="32" name="墨迹 31">
                  <a:extLst>
                    <a:ext uri="{FF2B5EF4-FFF2-40B4-BE49-F238E27FC236}">
                      <a16:creationId xmlns:a16="http://schemas.microsoft.com/office/drawing/2014/main" id="{21CF80F6-9E23-684D-1B72-06AAD50B186C}"/>
                    </a:ext>
                  </a:extLst>
                </p:cNvPr>
                <p:cNvPicPr/>
                <p:nvPr/>
              </p:nvPicPr>
              <p:blipFill>
                <a:blip r:embed="rId63"/>
                <a:stretch>
                  <a:fillRect/>
                </a:stretch>
              </p:blipFill>
              <p:spPr>
                <a:xfrm>
                  <a:off x="7075856" y="3027385"/>
                  <a:ext cx="124200" cy="43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3" name="墨迹 32">
                  <a:extLst>
                    <a:ext uri="{FF2B5EF4-FFF2-40B4-BE49-F238E27FC236}">
                      <a16:creationId xmlns:a16="http://schemas.microsoft.com/office/drawing/2014/main" id="{27CB113D-ADD6-0680-34FD-6C0DF0DBF53A}"/>
                    </a:ext>
                  </a:extLst>
                </p14:cNvPr>
                <p14:cNvContentPartPr/>
                <p14:nvPr/>
              </p14:nvContentPartPr>
              <p14:xfrm>
                <a:off x="7041296" y="3091825"/>
                <a:ext cx="48960" cy="55440"/>
              </p14:xfrm>
            </p:contentPart>
          </mc:Choice>
          <mc:Fallback xmlns="">
            <p:pic>
              <p:nvPicPr>
                <p:cNvPr id="33" name="墨迹 32">
                  <a:extLst>
                    <a:ext uri="{FF2B5EF4-FFF2-40B4-BE49-F238E27FC236}">
                      <a16:creationId xmlns:a16="http://schemas.microsoft.com/office/drawing/2014/main" id="{27CB113D-ADD6-0680-34FD-6C0DF0DBF53A}"/>
                    </a:ext>
                  </a:extLst>
                </p:cNvPr>
                <p:cNvPicPr/>
                <p:nvPr/>
              </p:nvPicPr>
              <p:blipFill>
                <a:blip r:embed="rId65"/>
                <a:stretch>
                  <a:fillRect/>
                </a:stretch>
              </p:blipFill>
              <p:spPr>
                <a:xfrm>
                  <a:off x="7005656" y="3055825"/>
                  <a:ext cx="120600" cy="12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4" name="墨迹 33">
                  <a:extLst>
                    <a:ext uri="{FF2B5EF4-FFF2-40B4-BE49-F238E27FC236}">
                      <a16:creationId xmlns:a16="http://schemas.microsoft.com/office/drawing/2014/main" id="{9FAEC470-4287-C80B-B7BB-3A22A151C796}"/>
                    </a:ext>
                  </a:extLst>
                </p14:cNvPr>
                <p14:cNvContentPartPr/>
                <p14:nvPr/>
              </p14:nvContentPartPr>
              <p14:xfrm>
                <a:off x="7013216" y="3195145"/>
                <a:ext cx="34560" cy="23040"/>
              </p14:xfrm>
            </p:contentPart>
          </mc:Choice>
          <mc:Fallback xmlns="">
            <p:pic>
              <p:nvPicPr>
                <p:cNvPr id="34" name="墨迹 33">
                  <a:extLst>
                    <a:ext uri="{FF2B5EF4-FFF2-40B4-BE49-F238E27FC236}">
                      <a16:creationId xmlns:a16="http://schemas.microsoft.com/office/drawing/2014/main" id="{9FAEC470-4287-C80B-B7BB-3A22A151C796}"/>
                    </a:ext>
                  </a:extLst>
                </p:cNvPr>
                <p:cNvPicPr/>
                <p:nvPr/>
              </p:nvPicPr>
              <p:blipFill>
                <a:blip r:embed="rId67"/>
                <a:stretch>
                  <a:fillRect/>
                </a:stretch>
              </p:blipFill>
              <p:spPr>
                <a:xfrm>
                  <a:off x="6977576" y="3159145"/>
                  <a:ext cx="106200" cy="9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5" name="墨迹 34">
                  <a:extLst>
                    <a:ext uri="{FF2B5EF4-FFF2-40B4-BE49-F238E27FC236}">
                      <a16:creationId xmlns:a16="http://schemas.microsoft.com/office/drawing/2014/main" id="{EAFE2053-91B8-21F5-9166-726EADD0DE86}"/>
                    </a:ext>
                  </a:extLst>
                </p14:cNvPr>
                <p14:cNvContentPartPr/>
                <p14:nvPr/>
              </p14:nvContentPartPr>
              <p14:xfrm>
                <a:off x="6815216" y="3298825"/>
                <a:ext cx="375480" cy="29520"/>
              </p14:xfrm>
            </p:contentPart>
          </mc:Choice>
          <mc:Fallback xmlns="">
            <p:pic>
              <p:nvPicPr>
                <p:cNvPr id="35" name="墨迹 34">
                  <a:extLst>
                    <a:ext uri="{FF2B5EF4-FFF2-40B4-BE49-F238E27FC236}">
                      <a16:creationId xmlns:a16="http://schemas.microsoft.com/office/drawing/2014/main" id="{EAFE2053-91B8-21F5-9166-726EADD0DE86}"/>
                    </a:ext>
                  </a:extLst>
                </p:cNvPr>
                <p:cNvPicPr/>
                <p:nvPr/>
              </p:nvPicPr>
              <p:blipFill>
                <a:blip r:embed="rId69"/>
                <a:stretch>
                  <a:fillRect/>
                </a:stretch>
              </p:blipFill>
              <p:spPr>
                <a:xfrm>
                  <a:off x="6779216" y="3263185"/>
                  <a:ext cx="447120" cy="101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6" name="墨迹 35">
                  <a:extLst>
                    <a:ext uri="{FF2B5EF4-FFF2-40B4-BE49-F238E27FC236}">
                      <a16:creationId xmlns:a16="http://schemas.microsoft.com/office/drawing/2014/main" id="{3F8FE49E-E94A-6D19-977A-F3CF07D1216B}"/>
                    </a:ext>
                  </a:extLst>
                </p14:cNvPr>
                <p14:cNvContentPartPr/>
                <p14:nvPr/>
              </p14:nvContentPartPr>
              <p14:xfrm>
                <a:off x="7232816" y="3101185"/>
                <a:ext cx="271800" cy="308520"/>
              </p14:xfrm>
            </p:contentPart>
          </mc:Choice>
          <mc:Fallback xmlns="">
            <p:pic>
              <p:nvPicPr>
                <p:cNvPr id="36" name="墨迹 35">
                  <a:extLst>
                    <a:ext uri="{FF2B5EF4-FFF2-40B4-BE49-F238E27FC236}">
                      <a16:creationId xmlns:a16="http://schemas.microsoft.com/office/drawing/2014/main" id="{3F8FE49E-E94A-6D19-977A-F3CF07D1216B}"/>
                    </a:ext>
                  </a:extLst>
                </p:cNvPr>
                <p:cNvPicPr/>
                <p:nvPr/>
              </p:nvPicPr>
              <p:blipFill>
                <a:blip r:embed="rId71"/>
                <a:stretch>
                  <a:fillRect/>
                </a:stretch>
              </p:blipFill>
              <p:spPr>
                <a:xfrm>
                  <a:off x="7197176" y="3065185"/>
                  <a:ext cx="343440" cy="38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7" name="墨迹 36">
                  <a:extLst>
                    <a:ext uri="{FF2B5EF4-FFF2-40B4-BE49-F238E27FC236}">
                      <a16:creationId xmlns:a16="http://schemas.microsoft.com/office/drawing/2014/main" id="{3F10B142-FEFB-C2CD-876C-0F466E1A28C4}"/>
                    </a:ext>
                  </a:extLst>
                </p14:cNvPr>
                <p14:cNvContentPartPr/>
                <p14:nvPr/>
              </p14:nvContentPartPr>
              <p14:xfrm>
                <a:off x="7305536" y="3232945"/>
                <a:ext cx="183960" cy="258480"/>
              </p14:xfrm>
            </p:contentPart>
          </mc:Choice>
          <mc:Fallback xmlns="">
            <p:pic>
              <p:nvPicPr>
                <p:cNvPr id="37" name="墨迹 36">
                  <a:extLst>
                    <a:ext uri="{FF2B5EF4-FFF2-40B4-BE49-F238E27FC236}">
                      <a16:creationId xmlns:a16="http://schemas.microsoft.com/office/drawing/2014/main" id="{3F10B142-FEFB-C2CD-876C-0F466E1A28C4}"/>
                    </a:ext>
                  </a:extLst>
                </p:cNvPr>
                <p:cNvPicPr/>
                <p:nvPr/>
              </p:nvPicPr>
              <p:blipFill>
                <a:blip r:embed="rId73"/>
                <a:stretch>
                  <a:fillRect/>
                </a:stretch>
              </p:blipFill>
              <p:spPr>
                <a:xfrm>
                  <a:off x="7269536" y="3197305"/>
                  <a:ext cx="255600" cy="33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4683ECFE-8C5E-8E09-7445-2E04E663FDB0}"/>
                    </a:ext>
                  </a:extLst>
                </p14:cNvPr>
                <p14:cNvContentPartPr/>
                <p14:nvPr/>
              </p14:nvContentPartPr>
              <p14:xfrm>
                <a:off x="7781096" y="2733265"/>
                <a:ext cx="320040" cy="544680"/>
              </p14:xfrm>
            </p:contentPart>
          </mc:Choice>
          <mc:Fallback xmlns="">
            <p:pic>
              <p:nvPicPr>
                <p:cNvPr id="39" name="墨迹 38">
                  <a:extLst>
                    <a:ext uri="{FF2B5EF4-FFF2-40B4-BE49-F238E27FC236}">
                      <a16:creationId xmlns:a16="http://schemas.microsoft.com/office/drawing/2014/main" id="{4683ECFE-8C5E-8E09-7445-2E04E663FDB0}"/>
                    </a:ext>
                  </a:extLst>
                </p:cNvPr>
                <p:cNvPicPr/>
                <p:nvPr/>
              </p:nvPicPr>
              <p:blipFill>
                <a:blip r:embed="rId75"/>
                <a:stretch>
                  <a:fillRect/>
                </a:stretch>
              </p:blipFill>
              <p:spPr>
                <a:xfrm>
                  <a:off x="7745096" y="2697625"/>
                  <a:ext cx="391680" cy="6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9469E0B9-08B4-7D37-5B3D-86BCE67A062B}"/>
                    </a:ext>
                  </a:extLst>
                </p14:cNvPr>
                <p14:cNvContentPartPr/>
                <p14:nvPr/>
              </p14:nvContentPartPr>
              <p14:xfrm>
                <a:off x="8210576" y="2789785"/>
                <a:ext cx="93600" cy="98280"/>
              </p14:xfrm>
            </p:contentPart>
          </mc:Choice>
          <mc:Fallback xmlns="">
            <p:pic>
              <p:nvPicPr>
                <p:cNvPr id="40" name="墨迹 39">
                  <a:extLst>
                    <a:ext uri="{FF2B5EF4-FFF2-40B4-BE49-F238E27FC236}">
                      <a16:creationId xmlns:a16="http://schemas.microsoft.com/office/drawing/2014/main" id="{9469E0B9-08B4-7D37-5B3D-86BCE67A062B}"/>
                    </a:ext>
                  </a:extLst>
                </p:cNvPr>
                <p:cNvPicPr/>
                <p:nvPr/>
              </p:nvPicPr>
              <p:blipFill>
                <a:blip r:embed="rId77"/>
                <a:stretch>
                  <a:fillRect/>
                </a:stretch>
              </p:blipFill>
              <p:spPr>
                <a:xfrm>
                  <a:off x="8174576" y="2754145"/>
                  <a:ext cx="165240" cy="169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8915CB0D-C841-7C33-3A5F-1AD17DFD0BAF}"/>
                    </a:ext>
                  </a:extLst>
                </p14:cNvPr>
                <p14:cNvContentPartPr/>
                <p14:nvPr/>
              </p14:nvContentPartPr>
              <p14:xfrm>
                <a:off x="8298776" y="2761705"/>
                <a:ext cx="169200" cy="143640"/>
              </p14:xfrm>
            </p:contentPart>
          </mc:Choice>
          <mc:Fallback xmlns="">
            <p:pic>
              <p:nvPicPr>
                <p:cNvPr id="41" name="墨迹 40">
                  <a:extLst>
                    <a:ext uri="{FF2B5EF4-FFF2-40B4-BE49-F238E27FC236}">
                      <a16:creationId xmlns:a16="http://schemas.microsoft.com/office/drawing/2014/main" id="{8915CB0D-C841-7C33-3A5F-1AD17DFD0BAF}"/>
                    </a:ext>
                  </a:extLst>
                </p:cNvPr>
                <p:cNvPicPr/>
                <p:nvPr/>
              </p:nvPicPr>
              <p:blipFill>
                <a:blip r:embed="rId79"/>
                <a:stretch>
                  <a:fillRect/>
                </a:stretch>
              </p:blipFill>
              <p:spPr>
                <a:xfrm>
                  <a:off x="8263136" y="2726065"/>
                  <a:ext cx="240840" cy="215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9A43EC5E-8D35-3432-BAF1-6B82C4954F11}"/>
                    </a:ext>
                  </a:extLst>
                </p14:cNvPr>
                <p14:cNvContentPartPr/>
                <p14:nvPr/>
              </p14:nvContentPartPr>
              <p14:xfrm>
                <a:off x="8134616" y="3044665"/>
                <a:ext cx="55800" cy="83160"/>
              </p14:xfrm>
            </p:contentPart>
          </mc:Choice>
          <mc:Fallback xmlns="">
            <p:pic>
              <p:nvPicPr>
                <p:cNvPr id="42" name="墨迹 41">
                  <a:extLst>
                    <a:ext uri="{FF2B5EF4-FFF2-40B4-BE49-F238E27FC236}">
                      <a16:creationId xmlns:a16="http://schemas.microsoft.com/office/drawing/2014/main" id="{9A43EC5E-8D35-3432-BAF1-6B82C4954F11}"/>
                    </a:ext>
                  </a:extLst>
                </p:cNvPr>
                <p:cNvPicPr/>
                <p:nvPr/>
              </p:nvPicPr>
              <p:blipFill>
                <a:blip r:embed="rId81"/>
                <a:stretch>
                  <a:fillRect/>
                </a:stretch>
              </p:blipFill>
              <p:spPr>
                <a:xfrm>
                  <a:off x="8098976" y="3008665"/>
                  <a:ext cx="127440" cy="15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43" name="墨迹 42">
                  <a:extLst>
                    <a:ext uri="{FF2B5EF4-FFF2-40B4-BE49-F238E27FC236}">
                      <a16:creationId xmlns:a16="http://schemas.microsoft.com/office/drawing/2014/main" id="{2E7BE75E-ECED-7F79-3C67-1E9B80E0AC9F}"/>
                    </a:ext>
                  </a:extLst>
                </p14:cNvPr>
                <p14:cNvContentPartPr/>
                <p14:nvPr/>
              </p14:nvContentPartPr>
              <p14:xfrm>
                <a:off x="8267096" y="3072745"/>
                <a:ext cx="275400" cy="133200"/>
              </p14:xfrm>
            </p:contentPart>
          </mc:Choice>
          <mc:Fallback xmlns="">
            <p:pic>
              <p:nvPicPr>
                <p:cNvPr id="43" name="墨迹 42">
                  <a:extLst>
                    <a:ext uri="{FF2B5EF4-FFF2-40B4-BE49-F238E27FC236}">
                      <a16:creationId xmlns:a16="http://schemas.microsoft.com/office/drawing/2014/main" id="{2E7BE75E-ECED-7F79-3C67-1E9B80E0AC9F}"/>
                    </a:ext>
                  </a:extLst>
                </p:cNvPr>
                <p:cNvPicPr/>
                <p:nvPr/>
              </p:nvPicPr>
              <p:blipFill>
                <a:blip r:embed="rId83"/>
                <a:stretch>
                  <a:fillRect/>
                </a:stretch>
              </p:blipFill>
              <p:spPr>
                <a:xfrm>
                  <a:off x="8231096" y="3036745"/>
                  <a:ext cx="347040" cy="20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44" name="墨迹 43">
                  <a:extLst>
                    <a:ext uri="{FF2B5EF4-FFF2-40B4-BE49-F238E27FC236}">
                      <a16:creationId xmlns:a16="http://schemas.microsoft.com/office/drawing/2014/main" id="{6391C1E5-A83E-8B24-92AF-37BA4BEEA76D}"/>
                    </a:ext>
                  </a:extLst>
                </p14:cNvPr>
                <p14:cNvContentPartPr/>
                <p14:nvPr/>
              </p14:nvContentPartPr>
              <p14:xfrm>
                <a:off x="8201216" y="3219985"/>
                <a:ext cx="209520" cy="4320"/>
              </p14:xfrm>
            </p:contentPart>
          </mc:Choice>
          <mc:Fallback xmlns="">
            <p:pic>
              <p:nvPicPr>
                <p:cNvPr id="44" name="墨迹 43">
                  <a:extLst>
                    <a:ext uri="{FF2B5EF4-FFF2-40B4-BE49-F238E27FC236}">
                      <a16:creationId xmlns:a16="http://schemas.microsoft.com/office/drawing/2014/main" id="{6391C1E5-A83E-8B24-92AF-37BA4BEEA76D}"/>
                    </a:ext>
                  </a:extLst>
                </p:cNvPr>
                <p:cNvPicPr/>
                <p:nvPr/>
              </p:nvPicPr>
              <p:blipFill>
                <a:blip r:embed="rId85"/>
                <a:stretch>
                  <a:fillRect/>
                </a:stretch>
              </p:blipFill>
              <p:spPr>
                <a:xfrm>
                  <a:off x="8165216" y="3183985"/>
                  <a:ext cx="28116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45" name="墨迹 44">
                  <a:extLst>
                    <a:ext uri="{FF2B5EF4-FFF2-40B4-BE49-F238E27FC236}">
                      <a16:creationId xmlns:a16="http://schemas.microsoft.com/office/drawing/2014/main" id="{9B1B8B9C-42C6-6E99-7826-5DE4EE642818}"/>
                    </a:ext>
                  </a:extLst>
                </p14:cNvPr>
                <p14:cNvContentPartPr/>
                <p14:nvPr/>
              </p14:nvContentPartPr>
              <p14:xfrm>
                <a:off x="8294096" y="2950345"/>
                <a:ext cx="66960" cy="444240"/>
              </p14:xfrm>
            </p:contentPart>
          </mc:Choice>
          <mc:Fallback xmlns="">
            <p:pic>
              <p:nvPicPr>
                <p:cNvPr id="45" name="墨迹 44">
                  <a:extLst>
                    <a:ext uri="{FF2B5EF4-FFF2-40B4-BE49-F238E27FC236}">
                      <a16:creationId xmlns:a16="http://schemas.microsoft.com/office/drawing/2014/main" id="{9B1B8B9C-42C6-6E99-7826-5DE4EE642818}"/>
                    </a:ext>
                  </a:extLst>
                </p:cNvPr>
                <p:cNvPicPr/>
                <p:nvPr/>
              </p:nvPicPr>
              <p:blipFill>
                <a:blip r:embed="rId87"/>
                <a:stretch>
                  <a:fillRect/>
                </a:stretch>
              </p:blipFill>
              <p:spPr>
                <a:xfrm>
                  <a:off x="8258456" y="2914345"/>
                  <a:ext cx="138600" cy="515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46" name="墨迹 45">
                  <a:extLst>
                    <a:ext uri="{FF2B5EF4-FFF2-40B4-BE49-F238E27FC236}">
                      <a16:creationId xmlns:a16="http://schemas.microsoft.com/office/drawing/2014/main" id="{740BD880-EF93-3DE3-AEAA-21DDF4ADF667}"/>
                    </a:ext>
                  </a:extLst>
                </p14:cNvPr>
                <p14:cNvContentPartPr/>
                <p14:nvPr/>
              </p14:nvContentPartPr>
              <p14:xfrm>
                <a:off x="8125256" y="3402505"/>
                <a:ext cx="459360" cy="10080"/>
              </p14:xfrm>
            </p:contentPart>
          </mc:Choice>
          <mc:Fallback xmlns="">
            <p:pic>
              <p:nvPicPr>
                <p:cNvPr id="46" name="墨迹 45">
                  <a:extLst>
                    <a:ext uri="{FF2B5EF4-FFF2-40B4-BE49-F238E27FC236}">
                      <a16:creationId xmlns:a16="http://schemas.microsoft.com/office/drawing/2014/main" id="{740BD880-EF93-3DE3-AEAA-21DDF4ADF667}"/>
                    </a:ext>
                  </a:extLst>
                </p:cNvPr>
                <p:cNvPicPr/>
                <p:nvPr/>
              </p:nvPicPr>
              <p:blipFill>
                <a:blip r:embed="rId89"/>
                <a:stretch>
                  <a:fillRect/>
                </a:stretch>
              </p:blipFill>
              <p:spPr>
                <a:xfrm>
                  <a:off x="8089616" y="3366865"/>
                  <a:ext cx="53100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47" name="墨迹 46">
                  <a:extLst>
                    <a:ext uri="{FF2B5EF4-FFF2-40B4-BE49-F238E27FC236}">
                      <a16:creationId xmlns:a16="http://schemas.microsoft.com/office/drawing/2014/main" id="{A73A5A30-4A42-1C52-54A7-76210CB55AA4}"/>
                    </a:ext>
                  </a:extLst>
                </p14:cNvPr>
                <p14:cNvContentPartPr/>
                <p14:nvPr/>
              </p14:nvContentPartPr>
              <p14:xfrm>
                <a:off x="8587136" y="3317905"/>
                <a:ext cx="72000" cy="210600"/>
              </p14:xfrm>
            </p:contentPart>
          </mc:Choice>
          <mc:Fallback xmlns="">
            <p:pic>
              <p:nvPicPr>
                <p:cNvPr id="47" name="墨迹 46">
                  <a:extLst>
                    <a:ext uri="{FF2B5EF4-FFF2-40B4-BE49-F238E27FC236}">
                      <a16:creationId xmlns:a16="http://schemas.microsoft.com/office/drawing/2014/main" id="{A73A5A30-4A42-1C52-54A7-76210CB55AA4}"/>
                    </a:ext>
                  </a:extLst>
                </p:cNvPr>
                <p:cNvPicPr/>
                <p:nvPr/>
              </p:nvPicPr>
              <p:blipFill>
                <a:blip r:embed="rId91"/>
                <a:stretch>
                  <a:fillRect/>
                </a:stretch>
              </p:blipFill>
              <p:spPr>
                <a:xfrm>
                  <a:off x="8551496" y="3282265"/>
                  <a:ext cx="143640" cy="282240"/>
                </a:xfrm>
                <a:prstGeom prst="rect">
                  <a:avLst/>
                </a:prstGeom>
              </p:spPr>
            </p:pic>
          </mc:Fallback>
        </mc:AlternateContent>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2FE1142-BFEC-443E-BB21-2B20AB920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4C5C47-0A5B-4BF2-BD29-33CA039D4013}" type="slidenum">
              <a:rPr lang="en-US" altLang="zh-CN"/>
              <a:pPr eaLnBrk="1" hangingPunct="1"/>
              <a:t>15</a:t>
            </a:fld>
            <a:endParaRPr lang="en-US" altLang="zh-CN"/>
          </a:p>
        </p:txBody>
      </p:sp>
      <p:sp>
        <p:nvSpPr>
          <p:cNvPr id="16387" name="Rectangle 2">
            <a:extLst>
              <a:ext uri="{FF2B5EF4-FFF2-40B4-BE49-F238E27FC236}">
                <a16:creationId xmlns:a16="http://schemas.microsoft.com/office/drawing/2014/main" id="{7EBE5DF7-28A0-4286-B14E-AE9BDC6B0810}"/>
              </a:ext>
            </a:extLst>
          </p:cNvPr>
          <p:cNvSpPr>
            <a:spLocks noGrp="1" noChangeArrowheads="1"/>
          </p:cNvSpPr>
          <p:nvPr>
            <p:ph type="title"/>
          </p:nvPr>
        </p:nvSpPr>
        <p:spPr>
          <a:xfrm>
            <a:off x="457200" y="304800"/>
            <a:ext cx="8229600" cy="1143000"/>
          </a:xfrm>
        </p:spPr>
        <p:txBody>
          <a:bodyPr/>
          <a:lstStyle/>
          <a:p>
            <a:pPr eaLnBrk="1" hangingPunct="1"/>
            <a:r>
              <a:rPr lang="zh-CN" altLang="en-US" sz="4800">
                <a:solidFill>
                  <a:srgbClr val="3333CC"/>
                </a:solidFill>
              </a:rPr>
              <a:t>基本表</a:t>
            </a:r>
          </a:p>
        </p:txBody>
      </p:sp>
      <p:sp>
        <p:nvSpPr>
          <p:cNvPr id="16388" name="Rectangle 3">
            <a:extLst>
              <a:ext uri="{FF2B5EF4-FFF2-40B4-BE49-F238E27FC236}">
                <a16:creationId xmlns:a16="http://schemas.microsoft.com/office/drawing/2014/main" id="{42748C77-5D1C-4D1D-8A8E-77471F07E4DD}"/>
              </a:ext>
            </a:extLst>
          </p:cNvPr>
          <p:cNvSpPr>
            <a:spLocks noGrp="1" noChangeArrowheads="1"/>
          </p:cNvSpPr>
          <p:nvPr>
            <p:ph type="body" idx="1"/>
          </p:nvPr>
        </p:nvSpPr>
        <p:spPr>
          <a:xfrm>
            <a:off x="304800" y="1600200"/>
            <a:ext cx="8229600" cy="4191000"/>
          </a:xfrm>
        </p:spPr>
        <p:txBody>
          <a:bodyPr/>
          <a:lstStyle/>
          <a:p>
            <a:pPr marL="990600" lvl="1" indent="-533400" eaLnBrk="1" hangingPunct="1">
              <a:buFont typeface="Wingdings" panose="05000000000000000000" pitchFamily="2" charset="2"/>
              <a:buChar char="l"/>
            </a:pPr>
            <a:r>
              <a:rPr lang="zh-CN" altLang="en-US" sz="4000"/>
              <a:t>本身独立存在的表</a:t>
            </a:r>
          </a:p>
          <a:p>
            <a:pPr marL="990600" lvl="1" indent="-533400" eaLnBrk="1" hangingPunct="1">
              <a:buFont typeface="Wingdings" panose="05000000000000000000" pitchFamily="2" charset="2"/>
              <a:buChar char="l"/>
            </a:pPr>
            <a:r>
              <a:rPr lang="en-US" altLang="zh-CN" sz="4000"/>
              <a:t>SQL</a:t>
            </a:r>
            <a:r>
              <a:rPr lang="zh-CN" altLang="en-US" sz="4000"/>
              <a:t>一个关系对应一个基本表</a:t>
            </a:r>
          </a:p>
          <a:p>
            <a:pPr marL="990600" lvl="1" indent="-533400" eaLnBrk="1" hangingPunct="1">
              <a:buFont typeface="Wingdings" panose="05000000000000000000" pitchFamily="2" charset="2"/>
              <a:buChar char="l"/>
            </a:pPr>
            <a:r>
              <a:rPr lang="zh-CN" altLang="en-US" sz="4000"/>
              <a:t>一个</a:t>
            </a:r>
            <a:r>
              <a:rPr lang="en-US" altLang="zh-CN" sz="4000"/>
              <a:t>(</a:t>
            </a:r>
            <a:r>
              <a:rPr lang="zh-CN" altLang="en-US" sz="4000"/>
              <a:t>或多个</a:t>
            </a:r>
            <a:r>
              <a:rPr lang="en-US" altLang="zh-CN" sz="4000"/>
              <a:t>)</a:t>
            </a:r>
            <a:r>
              <a:rPr lang="zh-CN" altLang="en-US" sz="4000"/>
              <a:t>基本表对应一个</a:t>
            </a:r>
            <a:br>
              <a:rPr lang="zh-CN" altLang="en-US" sz="4000"/>
            </a:br>
            <a:r>
              <a:rPr lang="zh-CN" altLang="en-US" sz="4000"/>
              <a:t>存储文件</a:t>
            </a:r>
          </a:p>
          <a:p>
            <a:pPr marL="990600" lvl="1" indent="-533400" eaLnBrk="1" hangingPunct="1">
              <a:buFont typeface="Wingdings" panose="05000000000000000000" pitchFamily="2" charset="2"/>
              <a:buChar char="l"/>
            </a:pPr>
            <a:r>
              <a:rPr lang="zh-CN" altLang="en-US" sz="4000"/>
              <a:t>一个表可以带若干索引，索引也存放在存储文件中</a:t>
            </a:r>
          </a:p>
          <a:p>
            <a:pPr marL="609600" indent="-609600" eaLnBrk="1" hangingPunct="1"/>
            <a:endParaRPr lang="en-US" altLang="zh-CN" sz="36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162277EA-486E-456F-96D1-7D03DB3DA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DEF467-A375-461A-A3C8-70C7FFFDCAEE}" type="slidenum">
              <a:rPr lang="en-US" altLang="zh-CN"/>
              <a:pPr eaLnBrk="1" hangingPunct="1"/>
              <a:t>150</a:t>
            </a:fld>
            <a:endParaRPr lang="en-US" altLang="zh-CN"/>
          </a:p>
        </p:txBody>
      </p:sp>
      <p:sp>
        <p:nvSpPr>
          <p:cNvPr id="154627" name="Rectangle 3">
            <a:extLst>
              <a:ext uri="{FF2B5EF4-FFF2-40B4-BE49-F238E27FC236}">
                <a16:creationId xmlns:a16="http://schemas.microsoft.com/office/drawing/2014/main" id="{339AEB3C-D91A-4C8A-911C-1F1D8711210A}"/>
              </a:ext>
            </a:extLst>
          </p:cNvPr>
          <p:cNvSpPr>
            <a:spLocks noGrp="1" noChangeArrowheads="1"/>
          </p:cNvSpPr>
          <p:nvPr>
            <p:ph type="body" idx="1"/>
          </p:nvPr>
        </p:nvSpPr>
        <p:spPr>
          <a:xfrm>
            <a:off x="533400" y="990600"/>
            <a:ext cx="8229600" cy="4800600"/>
          </a:xfrm>
        </p:spPr>
        <p:txBody>
          <a:bodyPr/>
          <a:lstStyle/>
          <a:p>
            <a:pPr eaLnBrk="1" hangingPunct="1">
              <a:buFontTx/>
              <a:buNone/>
            </a:pPr>
            <a:r>
              <a:rPr lang="en-US" altLang="zh-CN" sz="4400"/>
              <a:t>  </a:t>
            </a:r>
            <a:r>
              <a:rPr lang="zh-CN" altLang="en-US" sz="4400"/>
              <a:t>用</a:t>
            </a:r>
            <a:r>
              <a:rPr lang="en-US" altLang="zh-CN" sz="4400"/>
              <a:t>EXISTS/NOT EXISTS</a:t>
            </a:r>
            <a:r>
              <a:rPr lang="zh-CN" altLang="en-US" sz="4400"/>
              <a:t>实现全称量词</a:t>
            </a:r>
          </a:p>
          <a:p>
            <a:pPr lvl="1" eaLnBrk="1" hangingPunct="1">
              <a:buFontTx/>
              <a:buAutoNum type="circleNumDbPlain"/>
            </a:pPr>
            <a:r>
              <a:rPr lang="en-US" altLang="zh-CN" sz="4000"/>
              <a:t>SQL</a:t>
            </a:r>
            <a:r>
              <a:rPr lang="zh-CN" altLang="en-US" sz="4000"/>
              <a:t>语言中没有全称量词 </a:t>
            </a:r>
            <a:r>
              <a:rPr lang="en-US" altLang="zh-CN" sz="4000"/>
              <a:t>(For all)</a:t>
            </a:r>
          </a:p>
          <a:p>
            <a:pPr lvl="1" eaLnBrk="1" hangingPunct="1">
              <a:buFontTx/>
              <a:buAutoNum type="circleNumDbPlain"/>
            </a:pPr>
            <a:r>
              <a:rPr lang="zh-CN" altLang="en-US" sz="4000"/>
              <a:t>可以把带有全称量词的谓词转换为等价的带有存在量词的谓词 </a:t>
            </a:r>
            <a:r>
              <a:rPr lang="en-US" altLang="zh-CN" sz="4000"/>
              <a:t>(</a:t>
            </a:r>
            <a:r>
              <a:rPr lang="en-US" altLang="zh-CN" sz="4000">
                <a:sym typeface="Symbol" panose="05050102010706020507" pitchFamily="18" charset="2"/>
              </a:rPr>
              <a:t>x</a:t>
            </a:r>
            <a:r>
              <a:rPr lang="en-US" altLang="zh-CN" sz="4000"/>
              <a:t>) P </a:t>
            </a:r>
            <a:r>
              <a:rPr lang="en-US" altLang="zh-CN" sz="4000">
                <a:sym typeface="Symbol" panose="05050102010706020507" pitchFamily="18" charset="2"/>
              </a:rPr>
              <a:t> (x (P))</a:t>
            </a:r>
          </a:p>
          <a:p>
            <a:pPr eaLnBrk="1" hangingPunct="1"/>
            <a:endParaRPr lang="en-US" altLang="zh-CN" sz="40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C15F767E-53DF-47BD-B4DF-B6681BA382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5414FB-B832-4AD5-B777-C34DD3427BE3}" type="slidenum">
              <a:rPr lang="en-US" altLang="zh-CN"/>
              <a:pPr eaLnBrk="1" hangingPunct="1"/>
              <a:t>151</a:t>
            </a:fld>
            <a:endParaRPr lang="en-US" altLang="zh-CN"/>
          </a:p>
        </p:txBody>
      </p:sp>
      <p:sp>
        <p:nvSpPr>
          <p:cNvPr id="155651" name="Rectangle 2">
            <a:extLst>
              <a:ext uri="{FF2B5EF4-FFF2-40B4-BE49-F238E27FC236}">
                <a16:creationId xmlns:a16="http://schemas.microsoft.com/office/drawing/2014/main" id="{736DC017-C443-47C0-B339-BCABD0FFF697}"/>
              </a:ext>
            </a:extLst>
          </p:cNvPr>
          <p:cNvSpPr>
            <a:spLocks noGrp="1" noChangeArrowheads="1"/>
          </p:cNvSpPr>
          <p:nvPr>
            <p:ph type="title"/>
          </p:nvPr>
        </p:nvSpPr>
        <p:spPr/>
        <p:txBody>
          <a:bodyPr/>
          <a:lstStyle/>
          <a:p>
            <a:pPr eaLnBrk="1" hangingPunct="1"/>
            <a:r>
              <a:rPr lang="zh-CN" altLang="en-US" b="1"/>
              <a:t>带有</a:t>
            </a:r>
            <a:r>
              <a:rPr lang="en-US" altLang="zh-CN"/>
              <a:t>EXISTS</a:t>
            </a:r>
            <a:r>
              <a:rPr lang="zh-CN" altLang="en-US" b="1"/>
              <a:t>谓词的子查询</a:t>
            </a:r>
          </a:p>
        </p:txBody>
      </p:sp>
      <p:sp>
        <p:nvSpPr>
          <p:cNvPr id="155652" name="Rectangle 3">
            <a:extLst>
              <a:ext uri="{FF2B5EF4-FFF2-40B4-BE49-F238E27FC236}">
                <a16:creationId xmlns:a16="http://schemas.microsoft.com/office/drawing/2014/main" id="{67DB0DD7-F235-4665-9050-D6E117F3C04A}"/>
              </a:ext>
            </a:extLst>
          </p:cNvPr>
          <p:cNvSpPr>
            <a:spLocks noGrp="1" noChangeArrowheads="1"/>
          </p:cNvSpPr>
          <p:nvPr>
            <p:ph type="body" idx="1"/>
          </p:nvPr>
        </p:nvSpPr>
        <p:spPr>
          <a:xfrm>
            <a:off x="304800" y="1295400"/>
            <a:ext cx="8686800" cy="5257800"/>
          </a:xfrm>
        </p:spPr>
        <p:txBody>
          <a:bodyPr/>
          <a:lstStyle/>
          <a:p>
            <a:pPr eaLnBrk="1" hangingPunct="1">
              <a:lnSpc>
                <a:spcPct val="90000"/>
              </a:lnSpc>
              <a:buFontTx/>
              <a:buNone/>
            </a:pPr>
            <a:r>
              <a:rPr lang="zh-CN" altLang="en-US" sz="3600"/>
              <a:t>例</a:t>
            </a:r>
            <a:r>
              <a:rPr lang="en-US" altLang="zh-CN" sz="3600"/>
              <a:t>39. </a:t>
            </a:r>
            <a:r>
              <a:rPr lang="zh-CN" altLang="en-US" sz="3600"/>
              <a:t>查询与“刘晨”在同一个系学习的学生。可以用带</a:t>
            </a:r>
            <a:r>
              <a:rPr lang="en-US" altLang="zh-CN" sz="3600"/>
              <a:t>EXISTS</a:t>
            </a:r>
            <a:r>
              <a:rPr lang="zh-CN" altLang="en-US" sz="3600"/>
              <a:t>谓词的子查询替换</a:t>
            </a:r>
          </a:p>
          <a:p>
            <a:pPr lvl="1" eaLnBrk="1" hangingPunct="1">
              <a:lnSpc>
                <a:spcPct val="90000"/>
              </a:lnSpc>
              <a:buFontTx/>
              <a:buNone/>
            </a:pPr>
            <a:r>
              <a:rPr lang="en-US" altLang="zh-CN" sz="3200"/>
              <a:t>SELECT Sno, Sname, Sdept</a:t>
            </a:r>
          </a:p>
          <a:p>
            <a:pPr lvl="1" eaLnBrk="1" hangingPunct="1">
              <a:lnSpc>
                <a:spcPct val="90000"/>
              </a:lnSpc>
              <a:buFontTx/>
              <a:buNone/>
            </a:pPr>
            <a:r>
              <a:rPr lang="en-US" altLang="zh-CN" sz="3200"/>
              <a:t>FROM Student S1</a:t>
            </a:r>
          </a:p>
          <a:p>
            <a:pPr lvl="1" eaLnBrk="1" hangingPunct="1">
              <a:lnSpc>
                <a:spcPct val="90000"/>
              </a:lnSpc>
              <a:buFontTx/>
              <a:buNone/>
            </a:pPr>
            <a:r>
              <a:rPr lang="en-US" altLang="zh-CN" sz="3200"/>
              <a:t>WHERE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Student S2</a:t>
            </a:r>
          </a:p>
          <a:p>
            <a:pPr lvl="2" eaLnBrk="1" hangingPunct="1">
              <a:lnSpc>
                <a:spcPct val="90000"/>
              </a:lnSpc>
              <a:buFontTx/>
              <a:buNone/>
            </a:pPr>
            <a:r>
              <a:rPr lang="en-US" altLang="zh-CN" sz="3200"/>
              <a:t>WHERE S2.Sdept = S1.Sdept AND</a:t>
            </a:r>
          </a:p>
          <a:p>
            <a:pPr lvl="2" eaLnBrk="1" hangingPunct="1">
              <a:lnSpc>
                <a:spcPct val="90000"/>
              </a:lnSpc>
              <a:buFontTx/>
              <a:buNone/>
            </a:pPr>
            <a:r>
              <a:rPr lang="en-US" altLang="zh-CN" sz="3200"/>
              <a:t>S2.Sname = ‘</a:t>
            </a:r>
            <a:r>
              <a:rPr lang="zh-CN" altLang="en-US" sz="3200"/>
              <a:t>刘晨’</a:t>
            </a:r>
            <a:r>
              <a:rPr lang="en-US" altLang="zh-CN" sz="3200"/>
              <a:t>)</a:t>
            </a:r>
            <a:r>
              <a:rPr lang="zh-CN" altLang="en-US" sz="3200"/>
              <a:t>；</a:t>
            </a:r>
          </a:p>
          <a:p>
            <a:pPr eaLnBrk="1" hangingPunct="1">
              <a:lnSpc>
                <a:spcPct val="90000"/>
              </a:lnSpc>
              <a:buFontTx/>
              <a:buNone/>
            </a:pPr>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a:extLst>
              <a:ext uri="{FF2B5EF4-FFF2-40B4-BE49-F238E27FC236}">
                <a16:creationId xmlns:a16="http://schemas.microsoft.com/office/drawing/2014/main" id="{359A748D-BCE9-4947-A3E0-841CF933B8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5B8273-8FF5-429E-815D-757397F83975}" type="slidenum">
              <a:rPr lang="en-US" altLang="zh-CN"/>
              <a:pPr eaLnBrk="1" hangingPunct="1"/>
              <a:t>152</a:t>
            </a:fld>
            <a:endParaRPr lang="en-US" altLang="zh-CN"/>
          </a:p>
        </p:txBody>
      </p:sp>
      <p:pic>
        <p:nvPicPr>
          <p:cNvPr id="156675" name="Picture 2">
            <a:extLst>
              <a:ext uri="{FF2B5EF4-FFF2-40B4-BE49-F238E27FC236}">
                <a16:creationId xmlns:a16="http://schemas.microsoft.com/office/drawing/2014/main" id="{B4569CC2-89B5-4AAF-9C63-2DE806364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a:extLst>
              <a:ext uri="{FF2B5EF4-FFF2-40B4-BE49-F238E27FC236}">
                <a16:creationId xmlns:a16="http://schemas.microsoft.com/office/drawing/2014/main" id="{4E41E0F8-5380-499A-B835-6C2C84B2DF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A99700-56EB-4265-ADC9-B207CDD5BED1}" type="slidenum">
              <a:rPr lang="en-US" altLang="zh-CN"/>
              <a:pPr eaLnBrk="1" hangingPunct="1"/>
              <a:t>153</a:t>
            </a:fld>
            <a:endParaRPr lang="en-US" altLang="zh-CN"/>
          </a:p>
        </p:txBody>
      </p:sp>
      <p:sp>
        <p:nvSpPr>
          <p:cNvPr id="157699" name="Rectangle 3">
            <a:extLst>
              <a:ext uri="{FF2B5EF4-FFF2-40B4-BE49-F238E27FC236}">
                <a16:creationId xmlns:a16="http://schemas.microsoft.com/office/drawing/2014/main" id="{CF830710-653B-4FEE-8FFD-8AAEDBDAC6D7}"/>
              </a:ext>
            </a:extLst>
          </p:cNvPr>
          <p:cNvSpPr>
            <a:spLocks noGrp="1" noChangeArrowheads="1"/>
          </p:cNvSpPr>
          <p:nvPr>
            <p:ph type="body" idx="1"/>
          </p:nvPr>
        </p:nvSpPr>
        <p:spPr>
          <a:xfrm>
            <a:off x="457200" y="457200"/>
            <a:ext cx="8229600" cy="6096000"/>
          </a:xfrm>
        </p:spPr>
        <p:txBody>
          <a:bodyPr/>
          <a:lstStyle/>
          <a:p>
            <a:pPr eaLnBrk="1" hangingPunct="1">
              <a:lnSpc>
                <a:spcPct val="80000"/>
              </a:lnSpc>
              <a:buFontTx/>
              <a:buNone/>
            </a:pPr>
            <a:r>
              <a:rPr lang="zh-CN" altLang="en-US">
                <a:solidFill>
                  <a:srgbClr val="3333CC"/>
                </a:solidFill>
              </a:rPr>
              <a:t>例</a:t>
            </a:r>
            <a:r>
              <a:rPr lang="en-US" altLang="zh-CN">
                <a:solidFill>
                  <a:srgbClr val="3333CC"/>
                </a:solidFill>
              </a:rPr>
              <a:t>46. </a:t>
            </a:r>
            <a:r>
              <a:rPr lang="zh-CN" altLang="en-US">
                <a:solidFill>
                  <a:srgbClr val="3333CC"/>
                </a:solidFill>
              </a:rPr>
              <a:t>查询选修了全部课程的学生姓名</a:t>
            </a:r>
          </a:p>
          <a:p>
            <a:pPr lvl="1" eaLnBrk="1" hangingPunct="1">
              <a:lnSpc>
                <a:spcPct val="80000"/>
              </a:lnSpc>
              <a:buFontTx/>
              <a:buNone/>
            </a:pPr>
            <a:r>
              <a:rPr lang="en-US" altLang="zh-CN" sz="3200"/>
              <a:t>SELECT Sname</a:t>
            </a:r>
          </a:p>
          <a:p>
            <a:pPr lvl="1" eaLnBrk="1" hangingPunct="1">
              <a:lnSpc>
                <a:spcPct val="80000"/>
              </a:lnSpc>
              <a:buFontTx/>
              <a:buNone/>
            </a:pPr>
            <a:r>
              <a:rPr lang="en-US" altLang="zh-CN" sz="3200"/>
              <a:t>FROM Student</a:t>
            </a:r>
          </a:p>
          <a:p>
            <a:pPr lvl="1" eaLnBrk="1" hangingPunct="1">
              <a:lnSpc>
                <a:spcPct val="80000"/>
              </a:lnSpc>
              <a:buFontTx/>
              <a:buNone/>
            </a:pPr>
            <a:r>
              <a:rPr lang="en-US" altLang="zh-CN" sz="3200"/>
              <a:t>WHERE NOT EXISTS</a:t>
            </a:r>
          </a:p>
          <a:p>
            <a:pPr lvl="2" eaLnBrk="1" hangingPunct="1">
              <a:lnSpc>
                <a:spcPct val="80000"/>
              </a:lnSpc>
              <a:buFontTx/>
              <a:buNone/>
            </a:pPr>
            <a:r>
              <a:rPr lang="en-US" altLang="zh-CN" sz="3200"/>
              <a:t>(SELECT *</a:t>
            </a:r>
          </a:p>
          <a:p>
            <a:pPr lvl="2" eaLnBrk="1" hangingPunct="1">
              <a:lnSpc>
                <a:spcPct val="80000"/>
              </a:lnSpc>
              <a:buFontTx/>
              <a:buNone/>
            </a:pPr>
            <a:r>
              <a:rPr lang="en-US" altLang="zh-CN" sz="3200"/>
              <a:t> FROM Course</a:t>
            </a:r>
          </a:p>
          <a:p>
            <a:pPr lvl="2" eaLnBrk="1" hangingPunct="1">
              <a:lnSpc>
                <a:spcPct val="80000"/>
              </a:lnSpc>
              <a:buFontTx/>
              <a:buNone/>
            </a:pPr>
            <a:r>
              <a:rPr lang="en-US" altLang="zh-CN" sz="3200"/>
              <a:t> WHERE NOT EXISTS</a:t>
            </a:r>
          </a:p>
          <a:p>
            <a:pPr lvl="4" eaLnBrk="1" hangingPunct="1">
              <a:lnSpc>
                <a:spcPct val="80000"/>
              </a:lnSpc>
              <a:buFontTx/>
              <a:buNone/>
            </a:pPr>
            <a:r>
              <a:rPr lang="en-US" altLang="zh-CN" sz="3200"/>
              <a:t>(SELECT *</a:t>
            </a:r>
          </a:p>
          <a:p>
            <a:pPr lvl="4" eaLnBrk="1" hangingPunct="1">
              <a:lnSpc>
                <a:spcPct val="80000"/>
              </a:lnSpc>
              <a:buFontTx/>
              <a:buNone/>
            </a:pPr>
            <a:r>
              <a:rPr lang="en-US" altLang="zh-CN" sz="3200"/>
              <a:t>FROM SC</a:t>
            </a:r>
          </a:p>
          <a:p>
            <a:pPr lvl="4" eaLnBrk="1" hangingPunct="1">
              <a:lnSpc>
                <a:spcPct val="80000"/>
              </a:lnSpc>
              <a:buFontTx/>
              <a:buNone/>
            </a:pPr>
            <a:r>
              <a:rPr lang="en-US" altLang="zh-CN" sz="3200"/>
              <a:t>WHERE Sno= Student.Sno</a:t>
            </a:r>
          </a:p>
          <a:p>
            <a:pPr lvl="4" eaLnBrk="1" hangingPunct="1">
              <a:lnSpc>
                <a:spcPct val="80000"/>
              </a:lnSpc>
              <a:buFontTx/>
              <a:buNone/>
            </a:pPr>
            <a:r>
              <a:rPr lang="en-US" altLang="zh-CN" sz="3200"/>
              <a:t>AND Cno= Course.Cno</a:t>
            </a:r>
          </a:p>
          <a:p>
            <a:pPr lvl="4" eaLnBrk="1" hangingPunct="1">
              <a:lnSpc>
                <a:spcPct val="80000"/>
              </a:lnSpc>
              <a:buFontTx/>
              <a:buNone/>
            </a:pPr>
            <a:r>
              <a:rPr lang="en-US" altLang="zh-CN" sz="3200"/>
              <a:t>)</a:t>
            </a:r>
          </a:p>
          <a:p>
            <a:pPr lvl="1" eaLnBrk="1" hangingPunct="1">
              <a:lnSpc>
                <a:spcPct val="80000"/>
              </a:lnSpc>
              <a:buFontTx/>
              <a:buNone/>
            </a:pPr>
            <a:r>
              <a:rPr lang="en-US" altLang="zh-CN" sz="3200"/>
              <a:t>    )</a:t>
            </a:r>
            <a:r>
              <a:rPr lang="en-US" altLang="zh-CN" sz="3200">
                <a:latin typeface="Times New Roman" panose="02020603050405020304" pitchFamily="18" charset="0"/>
              </a:rPr>
              <a:t>;</a:t>
            </a:r>
            <a:endParaRPr lang="en-US" altLang="zh-CN" sz="3200"/>
          </a:p>
        </p:txBody>
      </p:sp>
      <p:grpSp>
        <p:nvGrpSpPr>
          <p:cNvPr id="26" name="组合 25">
            <a:extLst>
              <a:ext uri="{FF2B5EF4-FFF2-40B4-BE49-F238E27FC236}">
                <a16:creationId xmlns:a16="http://schemas.microsoft.com/office/drawing/2014/main" id="{FF67DCA8-9A76-07EF-85A7-09E31E478E03}"/>
              </a:ext>
            </a:extLst>
          </p:cNvPr>
          <p:cNvGrpSpPr/>
          <p:nvPr/>
        </p:nvGrpSpPr>
        <p:grpSpPr>
          <a:xfrm>
            <a:off x="5765816" y="1196692"/>
            <a:ext cx="2508480" cy="2833200"/>
            <a:chOff x="5765816" y="1196692"/>
            <a:chExt cx="2508480" cy="28332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9CB10A8-4A47-2A0A-E086-CAE35B42C2AD}"/>
                    </a:ext>
                  </a:extLst>
                </p14:cNvPr>
                <p14:cNvContentPartPr/>
                <p14:nvPr/>
              </p14:nvContentPartPr>
              <p14:xfrm>
                <a:off x="5921336" y="1366252"/>
                <a:ext cx="347400" cy="352440"/>
              </p14:xfrm>
            </p:contentPart>
          </mc:Choice>
          <mc:Fallback xmlns="">
            <p:pic>
              <p:nvPicPr>
                <p:cNvPr id="2" name="墨迹 1">
                  <a:extLst>
                    <a:ext uri="{FF2B5EF4-FFF2-40B4-BE49-F238E27FC236}">
                      <a16:creationId xmlns:a16="http://schemas.microsoft.com/office/drawing/2014/main" id="{F9CB10A8-4A47-2A0A-E086-CAE35B42C2AD}"/>
                    </a:ext>
                  </a:extLst>
                </p:cNvPr>
                <p:cNvPicPr/>
                <p:nvPr/>
              </p:nvPicPr>
              <p:blipFill>
                <a:blip r:embed="rId3"/>
                <a:stretch>
                  <a:fillRect/>
                </a:stretch>
              </p:blipFill>
              <p:spPr>
                <a:xfrm>
                  <a:off x="5885336" y="1330612"/>
                  <a:ext cx="419040" cy="42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81803068-9AF4-6634-C3D0-975CFAB7BB4D}"/>
                    </a:ext>
                  </a:extLst>
                </p14:cNvPr>
                <p14:cNvContentPartPr/>
                <p14:nvPr/>
              </p14:nvContentPartPr>
              <p14:xfrm>
                <a:off x="5970296" y="1545892"/>
                <a:ext cx="364680" cy="529920"/>
              </p14:xfrm>
            </p:contentPart>
          </mc:Choice>
          <mc:Fallback xmlns="">
            <p:pic>
              <p:nvPicPr>
                <p:cNvPr id="3" name="墨迹 2">
                  <a:extLst>
                    <a:ext uri="{FF2B5EF4-FFF2-40B4-BE49-F238E27FC236}">
                      <a16:creationId xmlns:a16="http://schemas.microsoft.com/office/drawing/2014/main" id="{81803068-9AF4-6634-C3D0-975CFAB7BB4D}"/>
                    </a:ext>
                  </a:extLst>
                </p:cNvPr>
                <p:cNvPicPr/>
                <p:nvPr/>
              </p:nvPicPr>
              <p:blipFill>
                <a:blip r:embed="rId5"/>
                <a:stretch>
                  <a:fillRect/>
                </a:stretch>
              </p:blipFill>
              <p:spPr>
                <a:xfrm>
                  <a:off x="5934656" y="1509892"/>
                  <a:ext cx="436320" cy="60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B98546B8-C5C4-746B-4588-AC9F81F7E278}"/>
                    </a:ext>
                  </a:extLst>
                </p14:cNvPr>
                <p14:cNvContentPartPr/>
                <p14:nvPr/>
              </p14:nvContentPartPr>
              <p14:xfrm>
                <a:off x="5863016" y="2079772"/>
                <a:ext cx="509400" cy="314640"/>
              </p14:xfrm>
            </p:contentPart>
          </mc:Choice>
          <mc:Fallback xmlns="">
            <p:pic>
              <p:nvPicPr>
                <p:cNvPr id="4" name="墨迹 3">
                  <a:extLst>
                    <a:ext uri="{FF2B5EF4-FFF2-40B4-BE49-F238E27FC236}">
                      <a16:creationId xmlns:a16="http://schemas.microsoft.com/office/drawing/2014/main" id="{B98546B8-C5C4-746B-4588-AC9F81F7E278}"/>
                    </a:ext>
                  </a:extLst>
                </p:cNvPr>
                <p:cNvPicPr/>
                <p:nvPr/>
              </p:nvPicPr>
              <p:blipFill>
                <a:blip r:embed="rId7"/>
                <a:stretch>
                  <a:fillRect/>
                </a:stretch>
              </p:blipFill>
              <p:spPr>
                <a:xfrm>
                  <a:off x="5827016" y="2044132"/>
                  <a:ext cx="581040" cy="38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B425BB00-FCF7-3484-3B2C-A811A3BC5E4B}"/>
                    </a:ext>
                  </a:extLst>
                </p14:cNvPr>
                <p14:cNvContentPartPr/>
                <p14:nvPr/>
              </p14:nvContentPartPr>
              <p14:xfrm>
                <a:off x="6568976" y="1365892"/>
                <a:ext cx="477360" cy="442800"/>
              </p14:xfrm>
            </p:contentPart>
          </mc:Choice>
          <mc:Fallback xmlns="">
            <p:pic>
              <p:nvPicPr>
                <p:cNvPr id="5" name="墨迹 4">
                  <a:extLst>
                    <a:ext uri="{FF2B5EF4-FFF2-40B4-BE49-F238E27FC236}">
                      <a16:creationId xmlns:a16="http://schemas.microsoft.com/office/drawing/2014/main" id="{B425BB00-FCF7-3484-3B2C-A811A3BC5E4B}"/>
                    </a:ext>
                  </a:extLst>
                </p:cNvPr>
                <p:cNvPicPr/>
                <p:nvPr/>
              </p:nvPicPr>
              <p:blipFill>
                <a:blip r:embed="rId9"/>
                <a:stretch>
                  <a:fillRect/>
                </a:stretch>
              </p:blipFill>
              <p:spPr>
                <a:xfrm>
                  <a:off x="6532976" y="1330252"/>
                  <a:ext cx="549000" cy="51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4B5F75C2-A673-884A-08FD-BA3760110D8A}"/>
                    </a:ext>
                  </a:extLst>
                </p14:cNvPr>
                <p14:cNvContentPartPr/>
                <p14:nvPr/>
              </p14:nvContentPartPr>
              <p14:xfrm>
                <a:off x="6843656" y="1639852"/>
                <a:ext cx="216360" cy="273240"/>
              </p14:xfrm>
            </p:contentPart>
          </mc:Choice>
          <mc:Fallback xmlns="">
            <p:pic>
              <p:nvPicPr>
                <p:cNvPr id="6" name="墨迹 5">
                  <a:extLst>
                    <a:ext uri="{FF2B5EF4-FFF2-40B4-BE49-F238E27FC236}">
                      <a16:creationId xmlns:a16="http://schemas.microsoft.com/office/drawing/2014/main" id="{4B5F75C2-A673-884A-08FD-BA3760110D8A}"/>
                    </a:ext>
                  </a:extLst>
                </p:cNvPr>
                <p:cNvPicPr/>
                <p:nvPr/>
              </p:nvPicPr>
              <p:blipFill>
                <a:blip r:embed="rId11"/>
                <a:stretch>
                  <a:fillRect/>
                </a:stretch>
              </p:blipFill>
              <p:spPr>
                <a:xfrm>
                  <a:off x="6808016" y="1603852"/>
                  <a:ext cx="288000" cy="344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7B7E3590-0BDD-A765-68CC-CD149BA8F5BC}"/>
                    </a:ext>
                  </a:extLst>
                </p14:cNvPr>
                <p14:cNvContentPartPr/>
                <p14:nvPr/>
              </p14:nvContentPartPr>
              <p14:xfrm>
                <a:off x="6636296" y="1942612"/>
                <a:ext cx="231480" cy="46440"/>
              </p14:xfrm>
            </p:contentPart>
          </mc:Choice>
          <mc:Fallback xmlns="">
            <p:pic>
              <p:nvPicPr>
                <p:cNvPr id="7" name="墨迹 6">
                  <a:extLst>
                    <a:ext uri="{FF2B5EF4-FFF2-40B4-BE49-F238E27FC236}">
                      <a16:creationId xmlns:a16="http://schemas.microsoft.com/office/drawing/2014/main" id="{7B7E3590-0BDD-A765-68CC-CD149BA8F5BC}"/>
                    </a:ext>
                  </a:extLst>
                </p:cNvPr>
                <p:cNvPicPr/>
                <p:nvPr/>
              </p:nvPicPr>
              <p:blipFill>
                <a:blip r:embed="rId13"/>
                <a:stretch>
                  <a:fillRect/>
                </a:stretch>
              </p:blipFill>
              <p:spPr>
                <a:xfrm>
                  <a:off x="6600296" y="1906612"/>
                  <a:ext cx="30312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B370BF5A-F370-C016-4A78-B558125F9FB0}"/>
                    </a:ext>
                  </a:extLst>
                </p14:cNvPr>
                <p14:cNvContentPartPr/>
                <p14:nvPr/>
              </p14:nvContentPartPr>
              <p14:xfrm>
                <a:off x="6433256" y="2196052"/>
                <a:ext cx="729000" cy="189360"/>
              </p14:xfrm>
            </p:contentPart>
          </mc:Choice>
          <mc:Fallback xmlns="">
            <p:pic>
              <p:nvPicPr>
                <p:cNvPr id="8" name="墨迹 7">
                  <a:extLst>
                    <a:ext uri="{FF2B5EF4-FFF2-40B4-BE49-F238E27FC236}">
                      <a16:creationId xmlns:a16="http://schemas.microsoft.com/office/drawing/2014/main" id="{B370BF5A-F370-C016-4A78-B558125F9FB0}"/>
                    </a:ext>
                  </a:extLst>
                </p:cNvPr>
                <p:cNvPicPr/>
                <p:nvPr/>
              </p:nvPicPr>
              <p:blipFill>
                <a:blip r:embed="rId15"/>
                <a:stretch>
                  <a:fillRect/>
                </a:stretch>
              </p:blipFill>
              <p:spPr>
                <a:xfrm>
                  <a:off x="6397616" y="2160052"/>
                  <a:ext cx="800640" cy="26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E33E437C-D0AC-0698-5C5B-F7D1BD8DCCA1}"/>
                    </a:ext>
                  </a:extLst>
                </p14:cNvPr>
                <p14:cNvContentPartPr/>
                <p14:nvPr/>
              </p14:nvContentPartPr>
              <p14:xfrm>
                <a:off x="7540976" y="1309732"/>
                <a:ext cx="102600" cy="71280"/>
              </p14:xfrm>
            </p:contentPart>
          </mc:Choice>
          <mc:Fallback xmlns="">
            <p:pic>
              <p:nvPicPr>
                <p:cNvPr id="9" name="墨迹 8">
                  <a:extLst>
                    <a:ext uri="{FF2B5EF4-FFF2-40B4-BE49-F238E27FC236}">
                      <a16:creationId xmlns:a16="http://schemas.microsoft.com/office/drawing/2014/main" id="{E33E437C-D0AC-0698-5C5B-F7D1BD8DCCA1}"/>
                    </a:ext>
                  </a:extLst>
                </p:cNvPr>
                <p:cNvPicPr/>
                <p:nvPr/>
              </p:nvPicPr>
              <p:blipFill>
                <a:blip r:embed="rId17"/>
                <a:stretch>
                  <a:fillRect/>
                </a:stretch>
              </p:blipFill>
              <p:spPr>
                <a:xfrm>
                  <a:off x="7505336" y="1274092"/>
                  <a:ext cx="174240" cy="14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45BC1196-CE1A-2AE8-FCBA-5E27554546A2}"/>
                    </a:ext>
                  </a:extLst>
                </p14:cNvPr>
                <p14:cNvContentPartPr/>
                <p14:nvPr/>
              </p14:nvContentPartPr>
              <p14:xfrm>
                <a:off x="7814576" y="1234492"/>
                <a:ext cx="68040" cy="64080"/>
              </p14:xfrm>
            </p:contentPart>
          </mc:Choice>
          <mc:Fallback xmlns="">
            <p:pic>
              <p:nvPicPr>
                <p:cNvPr id="10" name="墨迹 9">
                  <a:extLst>
                    <a:ext uri="{FF2B5EF4-FFF2-40B4-BE49-F238E27FC236}">
                      <a16:creationId xmlns:a16="http://schemas.microsoft.com/office/drawing/2014/main" id="{45BC1196-CE1A-2AE8-FCBA-5E27554546A2}"/>
                    </a:ext>
                  </a:extLst>
                </p:cNvPr>
                <p:cNvPicPr/>
                <p:nvPr/>
              </p:nvPicPr>
              <p:blipFill>
                <a:blip r:embed="rId19"/>
                <a:stretch>
                  <a:fillRect/>
                </a:stretch>
              </p:blipFill>
              <p:spPr>
                <a:xfrm>
                  <a:off x="7778576" y="1198852"/>
                  <a:ext cx="139680" cy="135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4344A2D6-B348-9D1F-DF52-9A9F289D9EBF}"/>
                    </a:ext>
                  </a:extLst>
                </p14:cNvPr>
                <p14:cNvContentPartPr/>
                <p14:nvPr/>
              </p14:nvContentPartPr>
              <p14:xfrm>
                <a:off x="7547096" y="1196692"/>
                <a:ext cx="554400" cy="399600"/>
              </p14:xfrm>
            </p:contentPart>
          </mc:Choice>
          <mc:Fallback xmlns="">
            <p:pic>
              <p:nvPicPr>
                <p:cNvPr id="11" name="墨迹 10">
                  <a:extLst>
                    <a:ext uri="{FF2B5EF4-FFF2-40B4-BE49-F238E27FC236}">
                      <a16:creationId xmlns:a16="http://schemas.microsoft.com/office/drawing/2014/main" id="{4344A2D6-B348-9D1F-DF52-9A9F289D9EBF}"/>
                    </a:ext>
                  </a:extLst>
                </p:cNvPr>
                <p:cNvPicPr/>
                <p:nvPr/>
              </p:nvPicPr>
              <p:blipFill>
                <a:blip r:embed="rId21"/>
                <a:stretch>
                  <a:fillRect/>
                </a:stretch>
              </p:blipFill>
              <p:spPr>
                <a:xfrm>
                  <a:off x="7511096" y="1160692"/>
                  <a:ext cx="626040" cy="47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墨迹 13">
                  <a:extLst>
                    <a:ext uri="{FF2B5EF4-FFF2-40B4-BE49-F238E27FC236}">
                      <a16:creationId xmlns:a16="http://schemas.microsoft.com/office/drawing/2014/main" id="{D75E9B57-083A-E6A8-F361-27B60B7BD913}"/>
                    </a:ext>
                  </a:extLst>
                </p14:cNvPr>
                <p14:cNvContentPartPr/>
                <p14:nvPr/>
              </p14:nvContentPartPr>
              <p14:xfrm>
                <a:off x="7249016" y="1649212"/>
                <a:ext cx="76680" cy="197280"/>
              </p14:xfrm>
            </p:contentPart>
          </mc:Choice>
          <mc:Fallback xmlns="">
            <p:pic>
              <p:nvPicPr>
                <p:cNvPr id="14" name="墨迹 13">
                  <a:extLst>
                    <a:ext uri="{FF2B5EF4-FFF2-40B4-BE49-F238E27FC236}">
                      <a16:creationId xmlns:a16="http://schemas.microsoft.com/office/drawing/2014/main" id="{D75E9B57-083A-E6A8-F361-27B60B7BD913}"/>
                    </a:ext>
                  </a:extLst>
                </p:cNvPr>
                <p:cNvPicPr/>
                <p:nvPr/>
              </p:nvPicPr>
              <p:blipFill>
                <a:blip r:embed="rId23"/>
                <a:stretch>
                  <a:fillRect/>
                </a:stretch>
              </p:blipFill>
              <p:spPr>
                <a:xfrm>
                  <a:off x="7213016" y="1613212"/>
                  <a:ext cx="148320" cy="26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墨迹 14">
                  <a:extLst>
                    <a:ext uri="{FF2B5EF4-FFF2-40B4-BE49-F238E27FC236}">
                      <a16:creationId xmlns:a16="http://schemas.microsoft.com/office/drawing/2014/main" id="{19883665-AD5D-F9F6-3D8E-CDB6F4A9C753}"/>
                    </a:ext>
                  </a:extLst>
                </p14:cNvPr>
                <p14:cNvContentPartPr/>
                <p14:nvPr/>
              </p14:nvContentPartPr>
              <p14:xfrm>
                <a:off x="7418576" y="1534372"/>
                <a:ext cx="855720" cy="404640"/>
              </p14:xfrm>
            </p:contentPart>
          </mc:Choice>
          <mc:Fallback xmlns="">
            <p:pic>
              <p:nvPicPr>
                <p:cNvPr id="15" name="墨迹 14">
                  <a:extLst>
                    <a:ext uri="{FF2B5EF4-FFF2-40B4-BE49-F238E27FC236}">
                      <a16:creationId xmlns:a16="http://schemas.microsoft.com/office/drawing/2014/main" id="{19883665-AD5D-F9F6-3D8E-CDB6F4A9C753}"/>
                    </a:ext>
                  </a:extLst>
                </p:cNvPr>
                <p:cNvPicPr/>
                <p:nvPr/>
              </p:nvPicPr>
              <p:blipFill>
                <a:blip r:embed="rId25"/>
                <a:stretch>
                  <a:fillRect/>
                </a:stretch>
              </p:blipFill>
              <p:spPr>
                <a:xfrm>
                  <a:off x="7382936" y="1498372"/>
                  <a:ext cx="927360" cy="47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6" name="墨迹 15">
                  <a:extLst>
                    <a:ext uri="{FF2B5EF4-FFF2-40B4-BE49-F238E27FC236}">
                      <a16:creationId xmlns:a16="http://schemas.microsoft.com/office/drawing/2014/main" id="{6F68B667-3140-4CB8-2557-FD483E17FBD4}"/>
                    </a:ext>
                  </a:extLst>
                </p14:cNvPr>
                <p14:cNvContentPartPr/>
                <p14:nvPr/>
              </p14:nvContentPartPr>
              <p14:xfrm>
                <a:off x="7597856" y="1732012"/>
                <a:ext cx="351000" cy="279000"/>
              </p14:xfrm>
            </p:contentPart>
          </mc:Choice>
          <mc:Fallback xmlns="">
            <p:pic>
              <p:nvPicPr>
                <p:cNvPr id="16" name="墨迹 15">
                  <a:extLst>
                    <a:ext uri="{FF2B5EF4-FFF2-40B4-BE49-F238E27FC236}">
                      <a16:creationId xmlns:a16="http://schemas.microsoft.com/office/drawing/2014/main" id="{6F68B667-3140-4CB8-2557-FD483E17FBD4}"/>
                    </a:ext>
                  </a:extLst>
                </p:cNvPr>
                <p:cNvPicPr/>
                <p:nvPr/>
              </p:nvPicPr>
              <p:blipFill>
                <a:blip r:embed="rId27"/>
                <a:stretch>
                  <a:fillRect/>
                </a:stretch>
              </p:blipFill>
              <p:spPr>
                <a:xfrm>
                  <a:off x="7561856" y="1696012"/>
                  <a:ext cx="422640" cy="35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 name="墨迹 16">
                  <a:extLst>
                    <a:ext uri="{FF2B5EF4-FFF2-40B4-BE49-F238E27FC236}">
                      <a16:creationId xmlns:a16="http://schemas.microsoft.com/office/drawing/2014/main" id="{9CABFD38-2E9B-73B8-CDFE-23E463DF78DB}"/>
                    </a:ext>
                  </a:extLst>
                </p14:cNvPr>
                <p14:cNvContentPartPr/>
                <p14:nvPr/>
              </p14:nvContentPartPr>
              <p14:xfrm>
                <a:off x="7286456" y="2261932"/>
                <a:ext cx="131400" cy="131400"/>
              </p14:xfrm>
            </p:contentPart>
          </mc:Choice>
          <mc:Fallback xmlns="">
            <p:pic>
              <p:nvPicPr>
                <p:cNvPr id="17" name="墨迹 16">
                  <a:extLst>
                    <a:ext uri="{FF2B5EF4-FFF2-40B4-BE49-F238E27FC236}">
                      <a16:creationId xmlns:a16="http://schemas.microsoft.com/office/drawing/2014/main" id="{9CABFD38-2E9B-73B8-CDFE-23E463DF78DB}"/>
                    </a:ext>
                  </a:extLst>
                </p:cNvPr>
                <p:cNvPicPr/>
                <p:nvPr/>
              </p:nvPicPr>
              <p:blipFill>
                <a:blip r:embed="rId29"/>
                <a:stretch>
                  <a:fillRect/>
                </a:stretch>
              </p:blipFill>
              <p:spPr>
                <a:xfrm>
                  <a:off x="7250456" y="2226292"/>
                  <a:ext cx="203040" cy="203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8" name="墨迹 17">
                  <a:extLst>
                    <a:ext uri="{FF2B5EF4-FFF2-40B4-BE49-F238E27FC236}">
                      <a16:creationId xmlns:a16="http://schemas.microsoft.com/office/drawing/2014/main" id="{02371F47-3256-B883-1C21-A7573D9DF20A}"/>
                    </a:ext>
                  </a:extLst>
                </p14:cNvPr>
                <p14:cNvContentPartPr/>
                <p14:nvPr/>
              </p14:nvContentPartPr>
              <p14:xfrm>
                <a:off x="7503176" y="2224492"/>
                <a:ext cx="570960" cy="237960"/>
              </p14:xfrm>
            </p:contentPart>
          </mc:Choice>
          <mc:Fallback xmlns="">
            <p:pic>
              <p:nvPicPr>
                <p:cNvPr id="18" name="墨迹 17">
                  <a:extLst>
                    <a:ext uri="{FF2B5EF4-FFF2-40B4-BE49-F238E27FC236}">
                      <a16:creationId xmlns:a16="http://schemas.microsoft.com/office/drawing/2014/main" id="{02371F47-3256-B883-1C21-A7573D9DF20A}"/>
                    </a:ext>
                  </a:extLst>
                </p:cNvPr>
                <p:cNvPicPr/>
                <p:nvPr/>
              </p:nvPicPr>
              <p:blipFill>
                <a:blip r:embed="rId31"/>
                <a:stretch>
                  <a:fillRect/>
                </a:stretch>
              </p:blipFill>
              <p:spPr>
                <a:xfrm>
                  <a:off x="7467536" y="2188852"/>
                  <a:ext cx="642600" cy="30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9" name="墨迹 18">
                  <a:extLst>
                    <a:ext uri="{FF2B5EF4-FFF2-40B4-BE49-F238E27FC236}">
                      <a16:creationId xmlns:a16="http://schemas.microsoft.com/office/drawing/2014/main" id="{8D16273B-3B50-C248-C177-63457DF83EE5}"/>
                    </a:ext>
                  </a:extLst>
                </p14:cNvPr>
                <p14:cNvContentPartPr/>
                <p14:nvPr/>
              </p14:nvContentPartPr>
              <p14:xfrm>
                <a:off x="7672016" y="2064292"/>
                <a:ext cx="161640" cy="829080"/>
              </p14:xfrm>
            </p:contentPart>
          </mc:Choice>
          <mc:Fallback xmlns="">
            <p:pic>
              <p:nvPicPr>
                <p:cNvPr id="19" name="墨迹 18">
                  <a:extLst>
                    <a:ext uri="{FF2B5EF4-FFF2-40B4-BE49-F238E27FC236}">
                      <a16:creationId xmlns:a16="http://schemas.microsoft.com/office/drawing/2014/main" id="{8D16273B-3B50-C248-C177-63457DF83EE5}"/>
                    </a:ext>
                  </a:extLst>
                </p:cNvPr>
                <p:cNvPicPr/>
                <p:nvPr/>
              </p:nvPicPr>
              <p:blipFill>
                <a:blip r:embed="rId33"/>
                <a:stretch>
                  <a:fillRect/>
                </a:stretch>
              </p:blipFill>
              <p:spPr>
                <a:xfrm>
                  <a:off x="7636376" y="2028292"/>
                  <a:ext cx="233280" cy="90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1" name="墨迹 20">
                  <a:extLst>
                    <a:ext uri="{FF2B5EF4-FFF2-40B4-BE49-F238E27FC236}">
                      <a16:creationId xmlns:a16="http://schemas.microsoft.com/office/drawing/2014/main" id="{7FD90DAB-EF49-347A-1174-A58ABEEE0673}"/>
                    </a:ext>
                  </a:extLst>
                </p14:cNvPr>
                <p14:cNvContentPartPr/>
                <p14:nvPr/>
              </p14:nvContentPartPr>
              <p14:xfrm>
                <a:off x="6174416" y="2997052"/>
                <a:ext cx="555120" cy="104400"/>
              </p14:xfrm>
            </p:contentPart>
          </mc:Choice>
          <mc:Fallback xmlns="">
            <p:pic>
              <p:nvPicPr>
                <p:cNvPr id="21" name="墨迹 20">
                  <a:extLst>
                    <a:ext uri="{FF2B5EF4-FFF2-40B4-BE49-F238E27FC236}">
                      <a16:creationId xmlns:a16="http://schemas.microsoft.com/office/drawing/2014/main" id="{7FD90DAB-EF49-347A-1174-A58ABEEE0673}"/>
                    </a:ext>
                  </a:extLst>
                </p:cNvPr>
                <p:cNvPicPr/>
                <p:nvPr/>
              </p:nvPicPr>
              <p:blipFill>
                <a:blip r:embed="rId35"/>
                <a:stretch>
                  <a:fillRect/>
                </a:stretch>
              </p:blipFill>
              <p:spPr>
                <a:xfrm>
                  <a:off x="6138416" y="2961412"/>
                  <a:ext cx="626760" cy="17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2" name="墨迹 21">
                  <a:extLst>
                    <a:ext uri="{FF2B5EF4-FFF2-40B4-BE49-F238E27FC236}">
                      <a16:creationId xmlns:a16="http://schemas.microsoft.com/office/drawing/2014/main" id="{C19C8685-D7E0-5020-82E2-2EBEC7674057}"/>
                    </a:ext>
                  </a:extLst>
                </p14:cNvPr>
                <p14:cNvContentPartPr/>
                <p14:nvPr/>
              </p14:nvContentPartPr>
              <p14:xfrm>
                <a:off x="6509576" y="2903452"/>
                <a:ext cx="88920" cy="356760"/>
              </p14:xfrm>
            </p:contentPart>
          </mc:Choice>
          <mc:Fallback xmlns="">
            <p:pic>
              <p:nvPicPr>
                <p:cNvPr id="22" name="墨迹 21">
                  <a:extLst>
                    <a:ext uri="{FF2B5EF4-FFF2-40B4-BE49-F238E27FC236}">
                      <a16:creationId xmlns:a16="http://schemas.microsoft.com/office/drawing/2014/main" id="{C19C8685-D7E0-5020-82E2-2EBEC7674057}"/>
                    </a:ext>
                  </a:extLst>
                </p:cNvPr>
                <p:cNvPicPr/>
                <p:nvPr/>
              </p:nvPicPr>
              <p:blipFill>
                <a:blip r:embed="rId37"/>
                <a:stretch>
                  <a:fillRect/>
                </a:stretch>
              </p:blipFill>
              <p:spPr>
                <a:xfrm>
                  <a:off x="6473936" y="2867452"/>
                  <a:ext cx="160560" cy="42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3" name="墨迹 22">
                  <a:extLst>
                    <a:ext uri="{FF2B5EF4-FFF2-40B4-BE49-F238E27FC236}">
                      <a16:creationId xmlns:a16="http://schemas.microsoft.com/office/drawing/2014/main" id="{B6827113-3472-0265-A874-BEB1BE5A3070}"/>
                    </a:ext>
                  </a:extLst>
                </p14:cNvPr>
                <p14:cNvContentPartPr/>
                <p14:nvPr/>
              </p14:nvContentPartPr>
              <p14:xfrm>
                <a:off x="6136616" y="3133492"/>
                <a:ext cx="1037160" cy="241200"/>
              </p14:xfrm>
            </p:contentPart>
          </mc:Choice>
          <mc:Fallback xmlns="">
            <p:pic>
              <p:nvPicPr>
                <p:cNvPr id="23" name="墨迹 22">
                  <a:extLst>
                    <a:ext uri="{FF2B5EF4-FFF2-40B4-BE49-F238E27FC236}">
                      <a16:creationId xmlns:a16="http://schemas.microsoft.com/office/drawing/2014/main" id="{B6827113-3472-0265-A874-BEB1BE5A3070}"/>
                    </a:ext>
                  </a:extLst>
                </p:cNvPr>
                <p:cNvPicPr/>
                <p:nvPr/>
              </p:nvPicPr>
              <p:blipFill>
                <a:blip r:embed="rId39"/>
                <a:stretch>
                  <a:fillRect/>
                </a:stretch>
              </p:blipFill>
              <p:spPr>
                <a:xfrm>
                  <a:off x="6100616" y="3097852"/>
                  <a:ext cx="1108800" cy="31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4" name="墨迹 23">
                  <a:extLst>
                    <a:ext uri="{FF2B5EF4-FFF2-40B4-BE49-F238E27FC236}">
                      <a16:creationId xmlns:a16="http://schemas.microsoft.com/office/drawing/2014/main" id="{C879C8AC-9877-E1B4-3EAA-16B6EE233FB4}"/>
                    </a:ext>
                  </a:extLst>
                </p14:cNvPr>
                <p14:cNvContentPartPr/>
                <p14:nvPr/>
              </p14:nvContentPartPr>
              <p14:xfrm>
                <a:off x="5765816" y="2884012"/>
                <a:ext cx="1360800" cy="881640"/>
              </p14:xfrm>
            </p:contentPart>
          </mc:Choice>
          <mc:Fallback xmlns="">
            <p:pic>
              <p:nvPicPr>
                <p:cNvPr id="24" name="墨迹 23">
                  <a:extLst>
                    <a:ext uri="{FF2B5EF4-FFF2-40B4-BE49-F238E27FC236}">
                      <a16:creationId xmlns:a16="http://schemas.microsoft.com/office/drawing/2014/main" id="{C879C8AC-9877-E1B4-3EAA-16B6EE233FB4}"/>
                    </a:ext>
                  </a:extLst>
                </p:cNvPr>
                <p:cNvPicPr/>
                <p:nvPr/>
              </p:nvPicPr>
              <p:blipFill>
                <a:blip r:embed="rId41"/>
                <a:stretch>
                  <a:fillRect/>
                </a:stretch>
              </p:blipFill>
              <p:spPr>
                <a:xfrm>
                  <a:off x="5730176" y="2848372"/>
                  <a:ext cx="1432440" cy="95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5" name="墨迹 24">
                  <a:extLst>
                    <a:ext uri="{FF2B5EF4-FFF2-40B4-BE49-F238E27FC236}">
                      <a16:creationId xmlns:a16="http://schemas.microsoft.com/office/drawing/2014/main" id="{C8CCAACF-8FC8-3488-DEC7-103A70A760BD}"/>
                    </a:ext>
                  </a:extLst>
                </p14:cNvPr>
                <p14:cNvContentPartPr/>
                <p14:nvPr/>
              </p14:nvContentPartPr>
              <p14:xfrm>
                <a:off x="6457376" y="3505372"/>
                <a:ext cx="338400" cy="524520"/>
              </p14:xfrm>
            </p:contentPart>
          </mc:Choice>
          <mc:Fallback xmlns="">
            <p:pic>
              <p:nvPicPr>
                <p:cNvPr id="25" name="墨迹 24">
                  <a:extLst>
                    <a:ext uri="{FF2B5EF4-FFF2-40B4-BE49-F238E27FC236}">
                      <a16:creationId xmlns:a16="http://schemas.microsoft.com/office/drawing/2014/main" id="{C8CCAACF-8FC8-3488-DEC7-103A70A760BD}"/>
                    </a:ext>
                  </a:extLst>
                </p:cNvPr>
                <p:cNvPicPr/>
                <p:nvPr/>
              </p:nvPicPr>
              <p:blipFill>
                <a:blip r:embed="rId43"/>
                <a:stretch>
                  <a:fillRect/>
                </a:stretch>
              </p:blipFill>
              <p:spPr>
                <a:xfrm>
                  <a:off x="6421376" y="3469372"/>
                  <a:ext cx="410040" cy="596160"/>
                </a:xfrm>
                <a:prstGeom prst="rect">
                  <a:avLst/>
                </a:prstGeom>
              </p:spPr>
            </p:pic>
          </mc:Fallback>
        </mc:AlternateContent>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7E2B10A2-F785-4703-B261-A83F0AFAA6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3C06D1-4A05-4A7E-9EDE-831BE1801FEB}" type="slidenum">
              <a:rPr lang="en-US" altLang="zh-CN"/>
              <a:pPr eaLnBrk="1" hangingPunct="1"/>
              <a:t>154</a:t>
            </a:fld>
            <a:endParaRPr lang="en-US" altLang="zh-CN"/>
          </a:p>
        </p:txBody>
      </p:sp>
      <p:sp>
        <p:nvSpPr>
          <p:cNvPr id="158723" name="Rectangle 2">
            <a:extLst>
              <a:ext uri="{FF2B5EF4-FFF2-40B4-BE49-F238E27FC236}">
                <a16:creationId xmlns:a16="http://schemas.microsoft.com/office/drawing/2014/main" id="{786EF00F-FB6A-4CE0-B1D3-C25A94185BEA}"/>
              </a:ext>
            </a:extLst>
          </p:cNvPr>
          <p:cNvSpPr>
            <a:spLocks noGrp="1" noChangeArrowheads="1"/>
          </p:cNvSpPr>
          <p:nvPr>
            <p:ph type="title"/>
          </p:nvPr>
        </p:nvSpPr>
        <p:spPr>
          <a:xfrm>
            <a:off x="152400" y="228600"/>
            <a:ext cx="8839200" cy="1143000"/>
          </a:xfrm>
        </p:spPr>
        <p:txBody>
          <a:bodyPr/>
          <a:lstStyle/>
          <a:p>
            <a:pPr eaLnBrk="1" hangingPunct="1"/>
            <a:r>
              <a:rPr lang="zh-CN" altLang="en-US" sz="4000" b="1"/>
              <a:t>用</a:t>
            </a:r>
            <a:r>
              <a:rPr lang="en-US" altLang="zh-CN" sz="4000" b="1"/>
              <a:t>EXISTS/NOT EXISTS</a:t>
            </a:r>
            <a:r>
              <a:rPr lang="zh-CN" altLang="en-US" sz="4000" b="1"/>
              <a:t>实现逻辑蕴涵</a:t>
            </a:r>
          </a:p>
        </p:txBody>
      </p:sp>
      <p:sp>
        <p:nvSpPr>
          <p:cNvPr id="158724" name="Rectangle 3">
            <a:extLst>
              <a:ext uri="{FF2B5EF4-FFF2-40B4-BE49-F238E27FC236}">
                <a16:creationId xmlns:a16="http://schemas.microsoft.com/office/drawing/2014/main" id="{586BDE09-8550-40E2-A74B-6491BA657966}"/>
              </a:ext>
            </a:extLst>
          </p:cNvPr>
          <p:cNvSpPr>
            <a:spLocks noGrp="1" noChangeArrowheads="1"/>
          </p:cNvSpPr>
          <p:nvPr>
            <p:ph type="body" idx="1"/>
          </p:nvPr>
        </p:nvSpPr>
        <p:spPr>
          <a:xfrm>
            <a:off x="457200" y="1600200"/>
            <a:ext cx="8229600" cy="3352800"/>
          </a:xfrm>
        </p:spPr>
        <p:txBody>
          <a:bodyPr/>
          <a:lstStyle/>
          <a:p>
            <a:pPr eaLnBrk="1" hangingPunct="1"/>
            <a:r>
              <a:rPr lang="en-US" altLang="zh-CN" sz="3600"/>
              <a:t>SQL</a:t>
            </a:r>
            <a:r>
              <a:rPr lang="zh-CN" altLang="en-US" sz="3600"/>
              <a:t>语言中没有蕴函</a:t>
            </a:r>
            <a:r>
              <a:rPr lang="en-US" altLang="zh-CN" sz="3600"/>
              <a:t>(Implication)</a:t>
            </a:r>
            <a:r>
              <a:rPr lang="zh-CN" altLang="en-US" sz="3600"/>
              <a:t>逻辑运算</a:t>
            </a:r>
          </a:p>
          <a:p>
            <a:pPr eaLnBrk="1" hangingPunct="1"/>
            <a:r>
              <a:rPr lang="zh-CN" altLang="en-US" sz="3600"/>
              <a:t>可以利用谓词演算将逻辑蕴涵谓词等价转换为</a:t>
            </a:r>
          </a:p>
          <a:p>
            <a:pPr lvl="1" eaLnBrk="1" hangingPunct="1">
              <a:buFontTx/>
              <a:buNone/>
            </a:pPr>
            <a:r>
              <a:rPr lang="en-US" altLang="zh-CN" sz="3600">
                <a:sym typeface="Symbol" panose="05050102010706020507" pitchFamily="18" charset="2"/>
              </a:rPr>
              <a:t>pq   pq</a:t>
            </a:r>
          </a:p>
          <a:p>
            <a:pPr eaLnBrk="1" hangingPunct="1"/>
            <a:endParaRPr lang="en-US" altLang="zh-CN" sz="36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62A3BC4D-9847-4ADC-97A9-E508018FC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1FB887-319A-484F-BA17-19B352D8F4CC}" type="slidenum">
              <a:rPr lang="en-US" altLang="zh-CN"/>
              <a:pPr eaLnBrk="1" hangingPunct="1"/>
              <a:t>155</a:t>
            </a:fld>
            <a:endParaRPr lang="en-US" altLang="zh-CN"/>
          </a:p>
        </p:txBody>
      </p:sp>
      <p:sp>
        <p:nvSpPr>
          <p:cNvPr id="159747" name="Rectangle 3">
            <a:extLst>
              <a:ext uri="{FF2B5EF4-FFF2-40B4-BE49-F238E27FC236}">
                <a16:creationId xmlns:a16="http://schemas.microsoft.com/office/drawing/2014/main" id="{8C28A627-53E2-4F36-BD31-897039548FFD}"/>
              </a:ext>
            </a:extLst>
          </p:cNvPr>
          <p:cNvSpPr>
            <a:spLocks noGrp="1" noChangeArrowheads="1"/>
          </p:cNvSpPr>
          <p:nvPr>
            <p:ph type="body" idx="1"/>
          </p:nvPr>
        </p:nvSpPr>
        <p:spPr>
          <a:xfrm>
            <a:off x="152400" y="381000"/>
            <a:ext cx="8763000" cy="5943600"/>
          </a:xfrm>
        </p:spPr>
        <p:txBody>
          <a:bodyPr/>
          <a:lstStyle/>
          <a:p>
            <a:pPr marL="609600" indent="-609600" eaLnBrk="1" hangingPunct="1">
              <a:lnSpc>
                <a:spcPct val="90000"/>
              </a:lnSpc>
              <a:buFontTx/>
              <a:buNone/>
            </a:pPr>
            <a:r>
              <a:rPr lang="zh-CN" altLang="en-US" sz="3600"/>
              <a:t>例</a:t>
            </a:r>
            <a:r>
              <a:rPr lang="en-US" altLang="zh-CN" sz="3600"/>
              <a:t>47. </a:t>
            </a:r>
            <a:r>
              <a:rPr lang="zh-CN" altLang="en-US" sz="3600"/>
              <a:t>查询至少选修了学生</a:t>
            </a:r>
            <a:r>
              <a:rPr lang="en-US" altLang="zh-CN" sz="3600"/>
              <a:t>200215122</a:t>
            </a:r>
            <a:r>
              <a:rPr lang="zh-CN" altLang="en-US" sz="3600"/>
              <a:t>选修全部课程的学生号码</a:t>
            </a:r>
          </a:p>
          <a:p>
            <a:pPr marL="609600" indent="-609600" eaLnBrk="1" hangingPunct="1">
              <a:lnSpc>
                <a:spcPct val="90000"/>
              </a:lnSpc>
              <a:buFontTx/>
              <a:buNone/>
            </a:pPr>
            <a:r>
              <a:rPr lang="zh-CN" altLang="en-US" sz="3600"/>
              <a:t>解题思路：用逻辑蕴函表达。</a:t>
            </a:r>
            <a:br>
              <a:rPr lang="zh-CN" altLang="en-US" sz="3600"/>
            </a:br>
            <a:r>
              <a:rPr lang="zh-CN" altLang="en-US" sz="3600"/>
              <a:t>查询学号为</a:t>
            </a:r>
            <a:r>
              <a:rPr lang="en-US" altLang="zh-CN" sz="3600"/>
              <a:t>x</a:t>
            </a:r>
            <a:r>
              <a:rPr lang="zh-CN" altLang="en-US" sz="3600"/>
              <a:t>的学生，对所有的课程</a:t>
            </a:r>
            <a:r>
              <a:rPr lang="en-US" altLang="zh-CN" sz="3600"/>
              <a:t>y</a:t>
            </a:r>
            <a:r>
              <a:rPr lang="zh-CN" altLang="en-US" sz="3600"/>
              <a:t>，只要</a:t>
            </a:r>
            <a:r>
              <a:rPr lang="en-US" altLang="zh-CN" sz="3600"/>
              <a:t>200215122</a:t>
            </a:r>
            <a:r>
              <a:rPr lang="zh-CN" altLang="en-US" sz="3600"/>
              <a:t>学生选修了课程</a:t>
            </a:r>
            <a:r>
              <a:rPr lang="en-US" altLang="zh-CN" sz="3600"/>
              <a:t>y</a:t>
            </a:r>
            <a:r>
              <a:rPr lang="zh-CN" altLang="en-US" sz="3600"/>
              <a:t>，则</a:t>
            </a:r>
            <a:r>
              <a:rPr lang="en-US" altLang="zh-CN" sz="3600"/>
              <a:t>x</a:t>
            </a:r>
            <a:r>
              <a:rPr lang="zh-CN" altLang="en-US" sz="3600"/>
              <a:t>也选修了</a:t>
            </a:r>
            <a:r>
              <a:rPr lang="en-US" altLang="zh-CN" sz="3600"/>
              <a:t>y</a:t>
            </a:r>
            <a:r>
              <a:rPr lang="zh-CN" altLang="en-US" sz="3600"/>
              <a:t>。</a:t>
            </a:r>
          </a:p>
          <a:p>
            <a:pPr marL="609600" indent="-609600" eaLnBrk="1" hangingPunct="1">
              <a:lnSpc>
                <a:spcPct val="90000"/>
              </a:lnSpc>
              <a:buFontTx/>
              <a:buNone/>
            </a:pPr>
            <a:r>
              <a:rPr lang="zh-CN" altLang="en-US" sz="3600"/>
              <a:t>形式化表示：</a:t>
            </a:r>
          </a:p>
          <a:p>
            <a:pPr marL="990600" lvl="1" indent="-533400" eaLnBrk="1" hangingPunct="1">
              <a:lnSpc>
                <a:spcPct val="90000"/>
              </a:lnSpc>
              <a:buFontTx/>
              <a:buAutoNum type="circleNumDbPlain"/>
            </a:pPr>
            <a:r>
              <a:rPr lang="zh-CN" altLang="en-US" sz="3200"/>
              <a:t>用</a:t>
            </a:r>
            <a:r>
              <a:rPr lang="en-US" altLang="zh-CN" sz="3200"/>
              <a:t>p</a:t>
            </a:r>
            <a:r>
              <a:rPr lang="zh-CN" altLang="en-US" sz="3200"/>
              <a:t>表示谓词“学生</a:t>
            </a:r>
            <a:r>
              <a:rPr lang="en-US" altLang="zh-CN" sz="3200"/>
              <a:t>200215122</a:t>
            </a:r>
            <a:r>
              <a:rPr lang="zh-CN" altLang="en-US" sz="3200"/>
              <a:t>选修了课程</a:t>
            </a:r>
            <a:r>
              <a:rPr lang="en-US" altLang="zh-CN" sz="3200"/>
              <a:t>y”</a:t>
            </a:r>
          </a:p>
          <a:p>
            <a:pPr marL="990600" lvl="1" indent="-533400" eaLnBrk="1" hangingPunct="1">
              <a:lnSpc>
                <a:spcPct val="90000"/>
              </a:lnSpc>
              <a:buFontTx/>
              <a:buAutoNum type="circleNumDbPlain"/>
            </a:pPr>
            <a:r>
              <a:rPr lang="zh-CN" altLang="en-US" sz="3200"/>
              <a:t>用</a:t>
            </a:r>
            <a:r>
              <a:rPr lang="en-US" altLang="zh-CN" sz="3200"/>
              <a:t>q</a:t>
            </a:r>
            <a:r>
              <a:rPr lang="zh-CN" altLang="en-US" sz="3200"/>
              <a:t>表示谓词“学生</a:t>
            </a:r>
            <a:r>
              <a:rPr lang="en-US" altLang="zh-CN" sz="3200"/>
              <a:t>x</a:t>
            </a:r>
            <a:r>
              <a:rPr lang="zh-CN" altLang="en-US" sz="3200"/>
              <a:t>选修了课程</a:t>
            </a:r>
            <a:r>
              <a:rPr lang="en-US" altLang="zh-CN" sz="3200"/>
              <a:t>y”</a:t>
            </a:r>
          </a:p>
          <a:p>
            <a:pPr marL="990600" lvl="1" indent="-533400" eaLnBrk="1" hangingPunct="1">
              <a:lnSpc>
                <a:spcPct val="90000"/>
              </a:lnSpc>
              <a:buFontTx/>
              <a:buAutoNum type="circleNumDbPlain"/>
            </a:pPr>
            <a:r>
              <a:rPr lang="en-US" altLang="zh-CN" sz="3200"/>
              <a:t>(</a:t>
            </a:r>
            <a:r>
              <a:rPr lang="en-US" altLang="zh-CN" sz="3200">
                <a:sym typeface="Symbol" panose="05050102010706020507" pitchFamily="18" charset="2"/>
              </a:rPr>
              <a:t>y) p  q</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38B5AE08-33FF-4D89-9D3E-5D1BC5262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1E4556-BBAB-4EF2-BFB0-9C50A75E31D7}" type="slidenum">
              <a:rPr lang="en-US" altLang="zh-CN"/>
              <a:pPr eaLnBrk="1" hangingPunct="1"/>
              <a:t>156</a:t>
            </a:fld>
            <a:endParaRPr lang="en-US" altLang="zh-CN"/>
          </a:p>
        </p:txBody>
      </p:sp>
      <p:sp>
        <p:nvSpPr>
          <p:cNvPr id="160771" name="Rectangle 3">
            <a:extLst>
              <a:ext uri="{FF2B5EF4-FFF2-40B4-BE49-F238E27FC236}">
                <a16:creationId xmlns:a16="http://schemas.microsoft.com/office/drawing/2014/main" id="{54A7AA5E-A128-41E5-84DA-C26BFEE6255A}"/>
              </a:ext>
            </a:extLst>
          </p:cNvPr>
          <p:cNvSpPr>
            <a:spLocks noGrp="1" noChangeArrowheads="1"/>
          </p:cNvSpPr>
          <p:nvPr>
            <p:ph type="body" idx="1"/>
          </p:nvPr>
        </p:nvSpPr>
        <p:spPr>
          <a:xfrm>
            <a:off x="457200" y="762000"/>
            <a:ext cx="8229600" cy="5105400"/>
          </a:xfrm>
        </p:spPr>
        <p:txBody>
          <a:bodyPr/>
          <a:lstStyle/>
          <a:p>
            <a:pPr eaLnBrk="1" hangingPunct="1"/>
            <a:r>
              <a:rPr lang="zh-CN" altLang="en-US" sz="3600"/>
              <a:t>等价变换</a:t>
            </a:r>
          </a:p>
          <a:p>
            <a:pPr eaLnBrk="1" hangingPunct="1"/>
            <a:endParaRPr lang="zh-CN" altLang="en-US"/>
          </a:p>
          <a:p>
            <a:pPr eaLnBrk="1" hangingPunct="1"/>
            <a:endParaRPr lang="zh-CN" altLang="en-US"/>
          </a:p>
          <a:p>
            <a:pPr eaLnBrk="1" hangingPunct="1"/>
            <a:endParaRPr lang="zh-CN" altLang="en-US"/>
          </a:p>
          <a:p>
            <a:pPr eaLnBrk="1" hangingPunct="1"/>
            <a:endParaRPr lang="zh-CN" altLang="en-US" sz="3600"/>
          </a:p>
          <a:p>
            <a:pPr eaLnBrk="1" hangingPunct="1"/>
            <a:r>
              <a:rPr lang="zh-CN" altLang="en-US" sz="3600"/>
              <a:t>变换后的语义：不存在这样的课程</a:t>
            </a:r>
            <a:r>
              <a:rPr lang="en-US" altLang="zh-CN" sz="3600"/>
              <a:t>y</a:t>
            </a:r>
            <a:r>
              <a:rPr lang="zh-CN" altLang="en-US" sz="3600"/>
              <a:t>，学生</a:t>
            </a:r>
            <a:r>
              <a:rPr lang="en-US" altLang="zh-CN" sz="3600"/>
              <a:t>200215122</a:t>
            </a:r>
            <a:r>
              <a:rPr lang="zh-CN" altLang="en-US" sz="3600"/>
              <a:t>选修了</a:t>
            </a:r>
            <a:r>
              <a:rPr lang="en-US" altLang="zh-CN" sz="3600"/>
              <a:t>y</a:t>
            </a:r>
            <a:r>
              <a:rPr lang="zh-CN" altLang="en-US" sz="3600"/>
              <a:t>，而学生</a:t>
            </a:r>
            <a:r>
              <a:rPr lang="en-US" altLang="zh-CN" sz="3600"/>
              <a:t>x</a:t>
            </a:r>
            <a:r>
              <a:rPr lang="zh-CN" altLang="en-US" sz="3600"/>
              <a:t>没有选</a:t>
            </a:r>
            <a:endParaRPr lang="zh-CN" altLang="en-US"/>
          </a:p>
        </p:txBody>
      </p:sp>
      <p:pic>
        <p:nvPicPr>
          <p:cNvPr id="160772" name="Picture 4">
            <a:extLst>
              <a:ext uri="{FF2B5EF4-FFF2-40B4-BE49-F238E27FC236}">
                <a16:creationId xmlns:a16="http://schemas.microsoft.com/office/drawing/2014/main" id="{EA5D1321-2988-445D-A225-B155E09C8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66863"/>
            <a:ext cx="63246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023AB079-A267-482B-B4D3-DE4365DC75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CBBE83-A725-400D-B161-049299D80747}" type="slidenum">
              <a:rPr lang="en-US" altLang="zh-CN"/>
              <a:pPr eaLnBrk="1" hangingPunct="1"/>
              <a:t>157</a:t>
            </a:fld>
            <a:endParaRPr lang="en-US" altLang="zh-CN"/>
          </a:p>
        </p:txBody>
      </p:sp>
      <p:sp>
        <p:nvSpPr>
          <p:cNvPr id="161795" name="Rectangle 3">
            <a:extLst>
              <a:ext uri="{FF2B5EF4-FFF2-40B4-BE49-F238E27FC236}">
                <a16:creationId xmlns:a16="http://schemas.microsoft.com/office/drawing/2014/main" id="{BADC35FA-48A7-467F-9041-C23896C573CB}"/>
              </a:ext>
            </a:extLst>
          </p:cNvPr>
          <p:cNvSpPr>
            <a:spLocks noGrp="1" noChangeArrowheads="1"/>
          </p:cNvSpPr>
          <p:nvPr>
            <p:ph type="body" idx="1"/>
          </p:nvPr>
        </p:nvSpPr>
        <p:spPr>
          <a:xfrm>
            <a:off x="381000" y="304800"/>
            <a:ext cx="8229600" cy="6324600"/>
          </a:xfrm>
        </p:spPr>
        <p:txBody>
          <a:bodyPr/>
          <a:lstStyle/>
          <a:p>
            <a:pPr eaLnBrk="1" hangingPunct="1">
              <a:lnSpc>
                <a:spcPct val="90000"/>
              </a:lnSpc>
              <a:buFontTx/>
              <a:buNone/>
            </a:pPr>
            <a:r>
              <a:rPr lang="zh-CN" altLang="en-US" sz="3600"/>
              <a:t>用</a:t>
            </a:r>
            <a:r>
              <a:rPr lang="en-US" altLang="zh-CN" sz="3600"/>
              <a:t>NOT EXISTS</a:t>
            </a:r>
            <a:r>
              <a:rPr lang="zh-CN" altLang="en-US" sz="3600"/>
              <a:t>谓词表示</a:t>
            </a:r>
          </a:p>
          <a:p>
            <a:pPr lvl="1" eaLnBrk="1" hangingPunct="1">
              <a:lnSpc>
                <a:spcPct val="90000"/>
              </a:lnSpc>
              <a:buFontTx/>
              <a:buNone/>
            </a:pPr>
            <a:r>
              <a:rPr lang="en-US" altLang="zh-CN" sz="3200"/>
              <a:t>SELECT DISTINCT Sno</a:t>
            </a:r>
          </a:p>
          <a:p>
            <a:pPr lvl="1" eaLnBrk="1" hangingPunct="1">
              <a:lnSpc>
                <a:spcPct val="90000"/>
              </a:lnSpc>
              <a:buFontTx/>
              <a:buNone/>
            </a:pPr>
            <a:r>
              <a:rPr lang="en-US" altLang="zh-CN" sz="3200"/>
              <a:t>FROM SC SCX</a:t>
            </a:r>
          </a:p>
          <a:p>
            <a:pPr lvl="1" eaLnBrk="1" hangingPunct="1">
              <a:lnSpc>
                <a:spcPct val="90000"/>
              </a:lnSpc>
              <a:buFontTx/>
              <a:buNone/>
            </a:pPr>
            <a:r>
              <a:rPr lang="en-US" altLang="zh-CN" sz="3200"/>
              <a:t>WHERE NOT EXISTS</a:t>
            </a:r>
          </a:p>
          <a:p>
            <a:pPr lvl="2" eaLnBrk="1" hangingPunct="1">
              <a:lnSpc>
                <a:spcPct val="90000"/>
              </a:lnSpc>
              <a:buFontTx/>
              <a:buNone/>
            </a:pPr>
            <a:r>
              <a:rPr lang="en-US" altLang="zh-CN" sz="3200"/>
              <a:t>(SELECT *</a:t>
            </a:r>
          </a:p>
          <a:p>
            <a:pPr lvl="2" eaLnBrk="1" hangingPunct="1">
              <a:lnSpc>
                <a:spcPct val="90000"/>
              </a:lnSpc>
              <a:buFontTx/>
              <a:buNone/>
            </a:pPr>
            <a:r>
              <a:rPr lang="en-US" altLang="zh-CN" sz="3200"/>
              <a:t>FROM SC SCY</a:t>
            </a:r>
          </a:p>
          <a:p>
            <a:pPr lvl="2" eaLnBrk="1" hangingPunct="1">
              <a:lnSpc>
                <a:spcPct val="90000"/>
              </a:lnSpc>
              <a:buFontTx/>
              <a:buNone/>
            </a:pPr>
            <a:r>
              <a:rPr lang="en-US" altLang="zh-CN" sz="3200"/>
              <a:t>WHERE SCY.Sno = '200215122' AND</a:t>
            </a:r>
          </a:p>
          <a:p>
            <a:pPr lvl="2" eaLnBrk="1" hangingPunct="1">
              <a:lnSpc>
                <a:spcPct val="90000"/>
              </a:lnSpc>
              <a:buFontTx/>
              <a:buNone/>
            </a:pPr>
            <a:r>
              <a:rPr lang="en-US" altLang="zh-CN" sz="3200"/>
              <a:t>NOT EXISTS</a:t>
            </a:r>
          </a:p>
          <a:p>
            <a:pPr lvl="4" eaLnBrk="1" hangingPunct="1">
              <a:lnSpc>
                <a:spcPct val="90000"/>
              </a:lnSpc>
              <a:buFontTx/>
              <a:buNone/>
            </a:pPr>
            <a:r>
              <a:rPr lang="en-US" altLang="zh-CN" sz="3200"/>
              <a:t>(SELECT *</a:t>
            </a:r>
          </a:p>
          <a:p>
            <a:pPr lvl="4" eaLnBrk="1" hangingPunct="1">
              <a:lnSpc>
                <a:spcPct val="90000"/>
              </a:lnSpc>
              <a:buFontTx/>
              <a:buNone/>
            </a:pPr>
            <a:r>
              <a:rPr lang="en-US" altLang="zh-CN" sz="3200"/>
              <a:t>FROM SC SCZ</a:t>
            </a:r>
          </a:p>
          <a:p>
            <a:pPr lvl="4" eaLnBrk="1" hangingPunct="1">
              <a:lnSpc>
                <a:spcPct val="90000"/>
              </a:lnSpc>
              <a:buFontTx/>
              <a:buNone/>
            </a:pPr>
            <a:r>
              <a:rPr lang="en-US" altLang="zh-CN" sz="3200"/>
              <a:t>WHERE SCZ.Sno=SCX.Sno AND</a:t>
            </a:r>
          </a:p>
          <a:p>
            <a:pPr lvl="4" eaLnBrk="1" hangingPunct="1">
              <a:lnSpc>
                <a:spcPct val="90000"/>
              </a:lnSpc>
              <a:buFontTx/>
              <a:buNone/>
            </a:pPr>
            <a:r>
              <a:rPr lang="en-US" altLang="zh-CN" sz="3200"/>
              <a:t>SCZ.Cno=SCY.Cno));</a:t>
            </a:r>
          </a:p>
        </p:txBody>
      </p:sp>
      <p:grpSp>
        <p:nvGrpSpPr>
          <p:cNvPr id="22" name="组合 21">
            <a:extLst>
              <a:ext uri="{FF2B5EF4-FFF2-40B4-BE49-F238E27FC236}">
                <a16:creationId xmlns:a16="http://schemas.microsoft.com/office/drawing/2014/main" id="{9728AAD5-EE02-5C2C-E073-23EE26D3CD66}"/>
              </a:ext>
            </a:extLst>
          </p:cNvPr>
          <p:cNvGrpSpPr/>
          <p:nvPr/>
        </p:nvGrpSpPr>
        <p:grpSpPr>
          <a:xfrm>
            <a:off x="5853296" y="621772"/>
            <a:ext cx="1623960" cy="1306080"/>
            <a:chOff x="5853296" y="621772"/>
            <a:chExt cx="1623960" cy="13060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751FFE15-0437-20B8-D29C-6F6E75B29FCC}"/>
                    </a:ext>
                  </a:extLst>
                </p14:cNvPr>
                <p14:cNvContentPartPr/>
                <p14:nvPr/>
              </p14:nvContentPartPr>
              <p14:xfrm>
                <a:off x="5853296" y="780532"/>
                <a:ext cx="376200" cy="734760"/>
              </p14:xfrm>
            </p:contentPart>
          </mc:Choice>
          <mc:Fallback xmlns="">
            <p:pic>
              <p:nvPicPr>
                <p:cNvPr id="2" name="墨迹 1">
                  <a:extLst>
                    <a:ext uri="{FF2B5EF4-FFF2-40B4-BE49-F238E27FC236}">
                      <a16:creationId xmlns:a16="http://schemas.microsoft.com/office/drawing/2014/main" id="{751FFE15-0437-20B8-D29C-6F6E75B29FCC}"/>
                    </a:ext>
                  </a:extLst>
                </p:cNvPr>
                <p:cNvPicPr/>
                <p:nvPr/>
              </p:nvPicPr>
              <p:blipFill>
                <a:blip r:embed="rId3"/>
                <a:stretch>
                  <a:fillRect/>
                </a:stretch>
              </p:blipFill>
              <p:spPr>
                <a:xfrm>
                  <a:off x="5817296" y="744892"/>
                  <a:ext cx="447840" cy="80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6FC87708-3B00-E181-AEAD-19C3051A26F3}"/>
                    </a:ext>
                  </a:extLst>
                </p14:cNvPr>
                <p14:cNvContentPartPr/>
                <p14:nvPr/>
              </p14:nvContentPartPr>
              <p14:xfrm>
                <a:off x="5891456" y="1140172"/>
                <a:ext cx="172080" cy="329400"/>
              </p14:xfrm>
            </p:contentPart>
          </mc:Choice>
          <mc:Fallback xmlns="">
            <p:pic>
              <p:nvPicPr>
                <p:cNvPr id="3" name="墨迹 2">
                  <a:extLst>
                    <a:ext uri="{FF2B5EF4-FFF2-40B4-BE49-F238E27FC236}">
                      <a16:creationId xmlns:a16="http://schemas.microsoft.com/office/drawing/2014/main" id="{6FC87708-3B00-E181-AEAD-19C3051A26F3}"/>
                    </a:ext>
                  </a:extLst>
                </p:cNvPr>
                <p:cNvPicPr/>
                <p:nvPr/>
              </p:nvPicPr>
              <p:blipFill>
                <a:blip r:embed="rId5"/>
                <a:stretch>
                  <a:fillRect/>
                </a:stretch>
              </p:blipFill>
              <p:spPr>
                <a:xfrm>
                  <a:off x="5855816" y="1104172"/>
                  <a:ext cx="243720" cy="40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4806CD56-36AE-2203-2138-AAB2EF622EAF}"/>
                    </a:ext>
                  </a:extLst>
                </p14:cNvPr>
                <p14:cNvContentPartPr/>
                <p14:nvPr/>
              </p14:nvContentPartPr>
              <p14:xfrm>
                <a:off x="6331016" y="678292"/>
                <a:ext cx="305280" cy="430920"/>
              </p14:xfrm>
            </p:contentPart>
          </mc:Choice>
          <mc:Fallback xmlns="">
            <p:pic>
              <p:nvPicPr>
                <p:cNvPr id="4" name="墨迹 3">
                  <a:extLst>
                    <a:ext uri="{FF2B5EF4-FFF2-40B4-BE49-F238E27FC236}">
                      <a16:creationId xmlns:a16="http://schemas.microsoft.com/office/drawing/2014/main" id="{4806CD56-36AE-2203-2138-AAB2EF622EAF}"/>
                    </a:ext>
                  </a:extLst>
                </p:cNvPr>
                <p:cNvPicPr/>
                <p:nvPr/>
              </p:nvPicPr>
              <p:blipFill>
                <a:blip r:embed="rId7"/>
                <a:stretch>
                  <a:fillRect/>
                </a:stretch>
              </p:blipFill>
              <p:spPr>
                <a:xfrm>
                  <a:off x="6295016" y="642292"/>
                  <a:ext cx="376920" cy="50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1D63E9D2-32DD-B94A-E0E7-572EE5B14B66}"/>
                    </a:ext>
                  </a:extLst>
                </p14:cNvPr>
                <p14:cNvContentPartPr/>
                <p14:nvPr/>
              </p14:nvContentPartPr>
              <p14:xfrm>
                <a:off x="6411296" y="1130812"/>
                <a:ext cx="112320" cy="797040"/>
              </p14:xfrm>
            </p:contentPart>
          </mc:Choice>
          <mc:Fallback xmlns="">
            <p:pic>
              <p:nvPicPr>
                <p:cNvPr id="5" name="墨迹 4">
                  <a:extLst>
                    <a:ext uri="{FF2B5EF4-FFF2-40B4-BE49-F238E27FC236}">
                      <a16:creationId xmlns:a16="http://schemas.microsoft.com/office/drawing/2014/main" id="{1D63E9D2-32DD-B94A-E0E7-572EE5B14B66}"/>
                    </a:ext>
                  </a:extLst>
                </p:cNvPr>
                <p:cNvPicPr/>
                <p:nvPr/>
              </p:nvPicPr>
              <p:blipFill>
                <a:blip r:embed="rId9"/>
                <a:stretch>
                  <a:fillRect/>
                </a:stretch>
              </p:blipFill>
              <p:spPr>
                <a:xfrm>
                  <a:off x="6375296" y="1094812"/>
                  <a:ext cx="183960" cy="86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8BC992C2-3261-9656-FE66-62DFBB75840B}"/>
                    </a:ext>
                  </a:extLst>
                </p14:cNvPr>
                <p14:cNvContentPartPr/>
                <p14:nvPr/>
              </p14:nvContentPartPr>
              <p14:xfrm>
                <a:off x="6975416" y="621772"/>
                <a:ext cx="96480" cy="159120"/>
              </p14:xfrm>
            </p:contentPart>
          </mc:Choice>
          <mc:Fallback xmlns="">
            <p:pic>
              <p:nvPicPr>
                <p:cNvPr id="6" name="墨迹 5">
                  <a:extLst>
                    <a:ext uri="{FF2B5EF4-FFF2-40B4-BE49-F238E27FC236}">
                      <a16:creationId xmlns:a16="http://schemas.microsoft.com/office/drawing/2014/main" id="{8BC992C2-3261-9656-FE66-62DFBB75840B}"/>
                    </a:ext>
                  </a:extLst>
                </p:cNvPr>
                <p:cNvPicPr/>
                <p:nvPr/>
              </p:nvPicPr>
              <p:blipFill>
                <a:blip r:embed="rId11"/>
                <a:stretch>
                  <a:fillRect/>
                </a:stretch>
              </p:blipFill>
              <p:spPr>
                <a:xfrm>
                  <a:off x="6939776" y="585772"/>
                  <a:ext cx="168120" cy="23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87DACDCD-E4DA-572E-154F-0A099234E0BE}"/>
                    </a:ext>
                  </a:extLst>
                </p14:cNvPr>
                <p14:cNvContentPartPr/>
                <p14:nvPr/>
              </p14:nvContentPartPr>
              <p14:xfrm>
                <a:off x="6777416" y="779812"/>
                <a:ext cx="574920" cy="87840"/>
              </p14:xfrm>
            </p:contentPart>
          </mc:Choice>
          <mc:Fallback xmlns="">
            <p:pic>
              <p:nvPicPr>
                <p:cNvPr id="7" name="墨迹 6">
                  <a:extLst>
                    <a:ext uri="{FF2B5EF4-FFF2-40B4-BE49-F238E27FC236}">
                      <a16:creationId xmlns:a16="http://schemas.microsoft.com/office/drawing/2014/main" id="{87DACDCD-E4DA-572E-154F-0A099234E0BE}"/>
                    </a:ext>
                  </a:extLst>
                </p:cNvPr>
                <p:cNvPicPr/>
                <p:nvPr/>
              </p:nvPicPr>
              <p:blipFill>
                <a:blip r:embed="rId13"/>
                <a:stretch>
                  <a:fillRect/>
                </a:stretch>
              </p:blipFill>
              <p:spPr>
                <a:xfrm>
                  <a:off x="6741416" y="743812"/>
                  <a:ext cx="646560" cy="159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D7E56028-ED5D-2072-B19D-E3B6F00D1D86}"/>
                    </a:ext>
                  </a:extLst>
                </p14:cNvPr>
                <p14:cNvContentPartPr/>
                <p14:nvPr/>
              </p14:nvContentPartPr>
              <p14:xfrm>
                <a:off x="6966056" y="970252"/>
                <a:ext cx="197280" cy="20160"/>
              </p14:xfrm>
            </p:contentPart>
          </mc:Choice>
          <mc:Fallback xmlns="">
            <p:pic>
              <p:nvPicPr>
                <p:cNvPr id="8" name="墨迹 7">
                  <a:extLst>
                    <a:ext uri="{FF2B5EF4-FFF2-40B4-BE49-F238E27FC236}">
                      <a16:creationId xmlns:a16="http://schemas.microsoft.com/office/drawing/2014/main" id="{D7E56028-ED5D-2072-B19D-E3B6F00D1D86}"/>
                    </a:ext>
                  </a:extLst>
                </p:cNvPr>
                <p:cNvPicPr/>
                <p:nvPr/>
              </p:nvPicPr>
              <p:blipFill>
                <a:blip r:embed="rId15"/>
                <a:stretch>
                  <a:fillRect/>
                </a:stretch>
              </p:blipFill>
              <p:spPr>
                <a:xfrm>
                  <a:off x="6930416" y="934612"/>
                  <a:ext cx="26892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06567870-F6B4-CEBC-3027-76B3A605E19A}"/>
                    </a:ext>
                  </a:extLst>
                </p14:cNvPr>
                <p14:cNvContentPartPr/>
                <p14:nvPr/>
              </p14:nvContentPartPr>
              <p14:xfrm>
                <a:off x="6928256" y="1063492"/>
                <a:ext cx="294120" cy="39240"/>
              </p14:xfrm>
            </p:contentPart>
          </mc:Choice>
          <mc:Fallback xmlns="">
            <p:pic>
              <p:nvPicPr>
                <p:cNvPr id="9" name="墨迹 8">
                  <a:extLst>
                    <a:ext uri="{FF2B5EF4-FFF2-40B4-BE49-F238E27FC236}">
                      <a16:creationId xmlns:a16="http://schemas.microsoft.com/office/drawing/2014/main" id="{06567870-F6B4-CEBC-3027-76B3A605E19A}"/>
                    </a:ext>
                  </a:extLst>
                </p:cNvPr>
                <p:cNvPicPr/>
                <p:nvPr/>
              </p:nvPicPr>
              <p:blipFill>
                <a:blip r:embed="rId17"/>
                <a:stretch>
                  <a:fillRect/>
                </a:stretch>
              </p:blipFill>
              <p:spPr>
                <a:xfrm>
                  <a:off x="6892616" y="1027852"/>
                  <a:ext cx="3657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B55988C-B4E2-98CE-D7F7-917B5A32C345}"/>
                    </a:ext>
                  </a:extLst>
                </p14:cNvPr>
                <p14:cNvContentPartPr/>
                <p14:nvPr/>
              </p14:nvContentPartPr>
              <p14:xfrm>
                <a:off x="6895856" y="960892"/>
                <a:ext cx="193320" cy="710280"/>
              </p14:xfrm>
            </p:contentPart>
          </mc:Choice>
          <mc:Fallback xmlns="">
            <p:pic>
              <p:nvPicPr>
                <p:cNvPr id="10" name="墨迹 9">
                  <a:extLst>
                    <a:ext uri="{FF2B5EF4-FFF2-40B4-BE49-F238E27FC236}">
                      <a16:creationId xmlns:a16="http://schemas.microsoft.com/office/drawing/2014/main" id="{FB55988C-B4E2-98CE-D7F7-917B5A32C345}"/>
                    </a:ext>
                  </a:extLst>
                </p:cNvPr>
                <p:cNvPicPr/>
                <p:nvPr/>
              </p:nvPicPr>
              <p:blipFill>
                <a:blip r:embed="rId19"/>
                <a:stretch>
                  <a:fillRect/>
                </a:stretch>
              </p:blipFill>
              <p:spPr>
                <a:xfrm>
                  <a:off x="6859856" y="925252"/>
                  <a:ext cx="26496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D2615B38-ADB1-AF2F-AF79-1ABA017E03CF}"/>
                    </a:ext>
                  </a:extLst>
                </p14:cNvPr>
                <p14:cNvContentPartPr/>
                <p14:nvPr/>
              </p14:nvContentPartPr>
              <p14:xfrm>
                <a:off x="6702176" y="1580092"/>
                <a:ext cx="775080" cy="145080"/>
              </p14:xfrm>
            </p:contentPart>
          </mc:Choice>
          <mc:Fallback xmlns="">
            <p:pic>
              <p:nvPicPr>
                <p:cNvPr id="11" name="墨迹 10">
                  <a:extLst>
                    <a:ext uri="{FF2B5EF4-FFF2-40B4-BE49-F238E27FC236}">
                      <a16:creationId xmlns:a16="http://schemas.microsoft.com/office/drawing/2014/main" id="{D2615B38-ADB1-AF2F-AF79-1ABA017E03CF}"/>
                    </a:ext>
                  </a:extLst>
                </p:cNvPr>
                <p:cNvPicPr/>
                <p:nvPr/>
              </p:nvPicPr>
              <p:blipFill>
                <a:blip r:embed="rId21"/>
                <a:stretch>
                  <a:fillRect/>
                </a:stretch>
              </p:blipFill>
              <p:spPr>
                <a:xfrm>
                  <a:off x="6666176" y="1544452"/>
                  <a:ext cx="846720" cy="216720"/>
                </a:xfrm>
                <a:prstGeom prst="rect">
                  <a:avLst/>
                </a:prstGeom>
              </p:spPr>
            </p:pic>
          </mc:Fallback>
        </mc:AlternateContent>
      </p:grpSp>
      <p:grpSp>
        <p:nvGrpSpPr>
          <p:cNvPr id="21" name="组合 20">
            <a:extLst>
              <a:ext uri="{FF2B5EF4-FFF2-40B4-BE49-F238E27FC236}">
                <a16:creationId xmlns:a16="http://schemas.microsoft.com/office/drawing/2014/main" id="{3C5285D6-C419-FB56-E32D-92F6393954F2}"/>
              </a:ext>
            </a:extLst>
          </p:cNvPr>
          <p:cNvGrpSpPr/>
          <p:nvPr/>
        </p:nvGrpSpPr>
        <p:grpSpPr>
          <a:xfrm>
            <a:off x="7814576" y="546532"/>
            <a:ext cx="645120" cy="801000"/>
            <a:chOff x="7814576" y="546532"/>
            <a:chExt cx="645120" cy="801000"/>
          </a:xfrm>
        </p:grpSpPr>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A5F4535E-30FF-1889-7C1D-BF0BBD555707}"/>
                    </a:ext>
                  </a:extLst>
                </p14:cNvPr>
                <p14:cNvContentPartPr/>
                <p14:nvPr/>
              </p14:nvContentPartPr>
              <p14:xfrm>
                <a:off x="8167016" y="546532"/>
                <a:ext cx="6120" cy="451440"/>
              </p14:xfrm>
            </p:contentPart>
          </mc:Choice>
          <mc:Fallback xmlns="">
            <p:pic>
              <p:nvPicPr>
                <p:cNvPr id="12" name="墨迹 11">
                  <a:extLst>
                    <a:ext uri="{FF2B5EF4-FFF2-40B4-BE49-F238E27FC236}">
                      <a16:creationId xmlns:a16="http://schemas.microsoft.com/office/drawing/2014/main" id="{A5F4535E-30FF-1889-7C1D-BF0BBD555707}"/>
                    </a:ext>
                  </a:extLst>
                </p:cNvPr>
                <p:cNvPicPr/>
                <p:nvPr/>
              </p:nvPicPr>
              <p:blipFill>
                <a:blip r:embed="rId23"/>
                <a:stretch>
                  <a:fillRect/>
                </a:stretch>
              </p:blipFill>
              <p:spPr>
                <a:xfrm>
                  <a:off x="8131016" y="510532"/>
                  <a:ext cx="77760" cy="52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3855386F-AEA6-3F9F-8277-0CB4A49C7048}"/>
                    </a:ext>
                  </a:extLst>
                </p14:cNvPr>
                <p14:cNvContentPartPr/>
                <p14:nvPr/>
              </p14:nvContentPartPr>
              <p14:xfrm>
                <a:off x="8314256" y="744892"/>
                <a:ext cx="145440" cy="28080"/>
              </p14:xfrm>
            </p:contentPart>
          </mc:Choice>
          <mc:Fallback xmlns="">
            <p:pic>
              <p:nvPicPr>
                <p:cNvPr id="13" name="墨迹 12">
                  <a:extLst>
                    <a:ext uri="{FF2B5EF4-FFF2-40B4-BE49-F238E27FC236}">
                      <a16:creationId xmlns:a16="http://schemas.microsoft.com/office/drawing/2014/main" id="{3855386F-AEA6-3F9F-8277-0CB4A49C7048}"/>
                    </a:ext>
                  </a:extLst>
                </p:cNvPr>
                <p:cNvPicPr/>
                <p:nvPr/>
              </p:nvPicPr>
              <p:blipFill>
                <a:blip r:embed="rId25"/>
                <a:stretch>
                  <a:fillRect/>
                </a:stretch>
              </p:blipFill>
              <p:spPr>
                <a:xfrm>
                  <a:off x="8278616" y="709252"/>
                  <a:ext cx="217080" cy="9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E024F2E9-857D-7616-958F-6F5446B61F35}"/>
                    </a:ext>
                  </a:extLst>
                </p14:cNvPr>
                <p14:cNvContentPartPr/>
                <p14:nvPr/>
              </p14:nvContentPartPr>
              <p14:xfrm>
                <a:off x="7814576" y="1225132"/>
                <a:ext cx="6120" cy="4320"/>
              </p14:xfrm>
            </p:contentPart>
          </mc:Choice>
          <mc:Fallback xmlns="">
            <p:pic>
              <p:nvPicPr>
                <p:cNvPr id="14" name="墨迹 13">
                  <a:extLst>
                    <a:ext uri="{FF2B5EF4-FFF2-40B4-BE49-F238E27FC236}">
                      <a16:creationId xmlns:a16="http://schemas.microsoft.com/office/drawing/2014/main" id="{E024F2E9-857D-7616-958F-6F5446B61F35}"/>
                    </a:ext>
                  </a:extLst>
                </p:cNvPr>
                <p:cNvPicPr/>
                <p:nvPr/>
              </p:nvPicPr>
              <p:blipFill>
                <a:blip r:embed="rId27"/>
                <a:stretch>
                  <a:fillRect/>
                </a:stretch>
              </p:blipFill>
              <p:spPr>
                <a:xfrm>
                  <a:off x="7778576" y="1189492"/>
                  <a:ext cx="7776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A2CF427-4716-5CCC-024F-08BD9FA9216F}"/>
                    </a:ext>
                  </a:extLst>
                </p14:cNvPr>
                <p14:cNvContentPartPr/>
                <p14:nvPr/>
              </p14:nvContentPartPr>
              <p14:xfrm>
                <a:off x="7946336" y="1120372"/>
                <a:ext cx="326520" cy="227160"/>
              </p14:xfrm>
            </p:contentPart>
          </mc:Choice>
          <mc:Fallback xmlns="">
            <p:pic>
              <p:nvPicPr>
                <p:cNvPr id="15" name="墨迹 14">
                  <a:extLst>
                    <a:ext uri="{FF2B5EF4-FFF2-40B4-BE49-F238E27FC236}">
                      <a16:creationId xmlns:a16="http://schemas.microsoft.com/office/drawing/2014/main" id="{AA2CF427-4716-5CCC-024F-08BD9FA9216F}"/>
                    </a:ext>
                  </a:extLst>
                </p:cNvPr>
                <p:cNvPicPr/>
                <p:nvPr/>
              </p:nvPicPr>
              <p:blipFill>
                <a:blip r:embed="rId29"/>
                <a:stretch>
                  <a:fillRect/>
                </a:stretch>
              </p:blipFill>
              <p:spPr>
                <a:xfrm>
                  <a:off x="7910696" y="1084372"/>
                  <a:ext cx="398160" cy="298800"/>
                </a:xfrm>
                <a:prstGeom prst="rect">
                  <a:avLst/>
                </a:prstGeom>
              </p:spPr>
            </p:pic>
          </mc:Fallback>
        </mc:AlternateContent>
      </p:grpSp>
      <p:grpSp>
        <p:nvGrpSpPr>
          <p:cNvPr id="20" name="组合 19">
            <a:extLst>
              <a:ext uri="{FF2B5EF4-FFF2-40B4-BE49-F238E27FC236}">
                <a16:creationId xmlns:a16="http://schemas.microsoft.com/office/drawing/2014/main" id="{C068401E-ECA6-2324-88A3-E44104268D3D}"/>
              </a:ext>
            </a:extLst>
          </p:cNvPr>
          <p:cNvGrpSpPr/>
          <p:nvPr/>
        </p:nvGrpSpPr>
        <p:grpSpPr>
          <a:xfrm>
            <a:off x="7836176" y="1564612"/>
            <a:ext cx="760680" cy="138600"/>
            <a:chOff x="7836176" y="1564612"/>
            <a:chExt cx="760680" cy="138600"/>
          </a:xfrm>
        </p:grpSpPr>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D2C631EA-677B-587B-AD05-E8DB5825B2D0}"/>
                    </a:ext>
                  </a:extLst>
                </p14:cNvPr>
                <p14:cNvContentPartPr/>
                <p14:nvPr/>
              </p14:nvContentPartPr>
              <p14:xfrm>
                <a:off x="7836176" y="1611772"/>
                <a:ext cx="25920" cy="91440"/>
              </p14:xfrm>
            </p:contentPart>
          </mc:Choice>
          <mc:Fallback xmlns="">
            <p:pic>
              <p:nvPicPr>
                <p:cNvPr id="16" name="墨迹 15">
                  <a:extLst>
                    <a:ext uri="{FF2B5EF4-FFF2-40B4-BE49-F238E27FC236}">
                      <a16:creationId xmlns:a16="http://schemas.microsoft.com/office/drawing/2014/main" id="{D2C631EA-677B-587B-AD05-E8DB5825B2D0}"/>
                    </a:ext>
                  </a:extLst>
                </p:cNvPr>
                <p:cNvPicPr/>
                <p:nvPr/>
              </p:nvPicPr>
              <p:blipFill>
                <a:blip r:embed="rId31"/>
                <a:stretch>
                  <a:fillRect/>
                </a:stretch>
              </p:blipFill>
              <p:spPr>
                <a:xfrm>
                  <a:off x="7800176" y="1575772"/>
                  <a:ext cx="97560" cy="16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5B36581E-AADA-4F94-DB8A-7EE3419FD742}"/>
                    </a:ext>
                  </a:extLst>
                </p14:cNvPr>
                <p14:cNvContentPartPr/>
                <p14:nvPr/>
              </p14:nvContentPartPr>
              <p14:xfrm>
                <a:off x="8050016" y="1639852"/>
                <a:ext cx="40680" cy="36360"/>
              </p14:xfrm>
            </p:contentPart>
          </mc:Choice>
          <mc:Fallback xmlns="">
            <p:pic>
              <p:nvPicPr>
                <p:cNvPr id="17" name="墨迹 16">
                  <a:extLst>
                    <a:ext uri="{FF2B5EF4-FFF2-40B4-BE49-F238E27FC236}">
                      <a16:creationId xmlns:a16="http://schemas.microsoft.com/office/drawing/2014/main" id="{5B36581E-AADA-4F94-DB8A-7EE3419FD742}"/>
                    </a:ext>
                  </a:extLst>
                </p:cNvPr>
                <p:cNvPicPr/>
                <p:nvPr/>
              </p:nvPicPr>
              <p:blipFill>
                <a:blip r:embed="rId33"/>
                <a:stretch>
                  <a:fillRect/>
                </a:stretch>
              </p:blipFill>
              <p:spPr>
                <a:xfrm>
                  <a:off x="8014376" y="1603852"/>
                  <a:ext cx="11232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42037CEF-B5D4-124E-2A03-6097A6DC4FC2}"/>
                    </a:ext>
                  </a:extLst>
                </p14:cNvPr>
                <p14:cNvContentPartPr/>
                <p14:nvPr/>
              </p14:nvContentPartPr>
              <p14:xfrm>
                <a:off x="8351696" y="1602412"/>
                <a:ext cx="13680" cy="44280"/>
              </p14:xfrm>
            </p:contentPart>
          </mc:Choice>
          <mc:Fallback xmlns="">
            <p:pic>
              <p:nvPicPr>
                <p:cNvPr id="18" name="墨迹 17">
                  <a:extLst>
                    <a:ext uri="{FF2B5EF4-FFF2-40B4-BE49-F238E27FC236}">
                      <a16:creationId xmlns:a16="http://schemas.microsoft.com/office/drawing/2014/main" id="{42037CEF-B5D4-124E-2A03-6097A6DC4FC2}"/>
                    </a:ext>
                  </a:extLst>
                </p:cNvPr>
                <p:cNvPicPr/>
                <p:nvPr/>
              </p:nvPicPr>
              <p:blipFill>
                <a:blip r:embed="rId35"/>
                <a:stretch>
                  <a:fillRect/>
                </a:stretch>
              </p:blipFill>
              <p:spPr>
                <a:xfrm>
                  <a:off x="8315696" y="1566412"/>
                  <a:ext cx="85320" cy="115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9255E288-525A-395B-6ECE-CF6EBA00A9BE}"/>
                    </a:ext>
                  </a:extLst>
                </p14:cNvPr>
                <p14:cNvContentPartPr/>
                <p14:nvPr/>
              </p14:nvContentPartPr>
              <p14:xfrm>
                <a:off x="8540336" y="1564612"/>
                <a:ext cx="56520" cy="105120"/>
              </p14:xfrm>
            </p:contentPart>
          </mc:Choice>
          <mc:Fallback xmlns="">
            <p:pic>
              <p:nvPicPr>
                <p:cNvPr id="19" name="墨迹 18">
                  <a:extLst>
                    <a:ext uri="{FF2B5EF4-FFF2-40B4-BE49-F238E27FC236}">
                      <a16:creationId xmlns:a16="http://schemas.microsoft.com/office/drawing/2014/main" id="{9255E288-525A-395B-6ECE-CF6EBA00A9BE}"/>
                    </a:ext>
                  </a:extLst>
                </p:cNvPr>
                <p:cNvPicPr/>
                <p:nvPr/>
              </p:nvPicPr>
              <p:blipFill>
                <a:blip r:embed="rId37"/>
                <a:stretch>
                  <a:fillRect/>
                </a:stretch>
              </p:blipFill>
              <p:spPr>
                <a:xfrm>
                  <a:off x="8504696" y="1528612"/>
                  <a:ext cx="128160" cy="176760"/>
                </a:xfrm>
                <a:prstGeom prst="rect">
                  <a:avLst/>
                </a:prstGeom>
              </p:spPr>
            </p:pic>
          </mc:Fallback>
        </mc:AlternateContent>
      </p:gr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2CB8C270-ACD6-4F56-A182-2641D8527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9C8416-1835-4C0C-A098-90D3F3C16DBA}" type="slidenum">
              <a:rPr lang="en-US" altLang="zh-CN"/>
              <a:pPr eaLnBrk="1" hangingPunct="1"/>
              <a:t>158</a:t>
            </a:fld>
            <a:endParaRPr lang="en-US" altLang="zh-CN"/>
          </a:p>
        </p:txBody>
      </p:sp>
      <p:sp>
        <p:nvSpPr>
          <p:cNvPr id="162819" name="Rectangle 2">
            <a:extLst>
              <a:ext uri="{FF2B5EF4-FFF2-40B4-BE49-F238E27FC236}">
                <a16:creationId xmlns:a16="http://schemas.microsoft.com/office/drawing/2014/main" id="{2AB781CC-3175-481D-85DC-8673A05B1826}"/>
              </a:ext>
            </a:extLst>
          </p:cNvPr>
          <p:cNvSpPr>
            <a:spLocks noGrp="1" noChangeArrowheads="1"/>
          </p:cNvSpPr>
          <p:nvPr>
            <p:ph type="title"/>
          </p:nvPr>
        </p:nvSpPr>
        <p:spPr/>
        <p:txBody>
          <a:bodyPr/>
          <a:lstStyle/>
          <a:p>
            <a:pPr eaLnBrk="1" hangingPunct="1"/>
            <a:r>
              <a:rPr lang="en-US" altLang="zh-CN"/>
              <a:t>3.4.4 </a:t>
            </a:r>
            <a:r>
              <a:rPr lang="zh-CN" altLang="en-US" b="1"/>
              <a:t>集合查询</a:t>
            </a:r>
          </a:p>
        </p:txBody>
      </p:sp>
      <p:sp>
        <p:nvSpPr>
          <p:cNvPr id="162820" name="Rectangle 3">
            <a:extLst>
              <a:ext uri="{FF2B5EF4-FFF2-40B4-BE49-F238E27FC236}">
                <a16:creationId xmlns:a16="http://schemas.microsoft.com/office/drawing/2014/main" id="{4E16C4D4-ADF5-49A3-9296-27354E6EFA67}"/>
              </a:ext>
            </a:extLst>
          </p:cNvPr>
          <p:cNvSpPr>
            <a:spLocks noGrp="1" noChangeArrowheads="1"/>
          </p:cNvSpPr>
          <p:nvPr>
            <p:ph type="body" idx="1"/>
          </p:nvPr>
        </p:nvSpPr>
        <p:spPr>
          <a:xfrm>
            <a:off x="457200" y="1524000"/>
            <a:ext cx="7924800" cy="4648200"/>
          </a:xfrm>
        </p:spPr>
        <p:txBody>
          <a:bodyPr/>
          <a:lstStyle/>
          <a:p>
            <a:pPr marL="609600" indent="-609600" eaLnBrk="1" hangingPunct="1"/>
            <a:r>
              <a:rPr lang="zh-CN" altLang="en-US" sz="4000"/>
              <a:t>集合操作的种类</a:t>
            </a:r>
          </a:p>
          <a:p>
            <a:pPr marL="990600" lvl="1" indent="-533400" eaLnBrk="1" hangingPunct="1">
              <a:buFontTx/>
              <a:buAutoNum type="circleNumDbPlain"/>
            </a:pPr>
            <a:r>
              <a:rPr lang="zh-CN" altLang="en-US" sz="3600"/>
              <a:t>并操作</a:t>
            </a:r>
            <a:r>
              <a:rPr lang="en-US" altLang="zh-CN" sz="3600"/>
              <a:t>UNION</a:t>
            </a:r>
          </a:p>
          <a:p>
            <a:pPr marL="990600" lvl="1" indent="-533400" eaLnBrk="1" hangingPunct="1">
              <a:buFontTx/>
              <a:buAutoNum type="circleNumDbPlain"/>
            </a:pPr>
            <a:r>
              <a:rPr lang="zh-CN" altLang="en-US" sz="3600"/>
              <a:t>交操作</a:t>
            </a:r>
            <a:r>
              <a:rPr lang="en-US" altLang="zh-CN" sz="3600"/>
              <a:t>INTERSECT</a:t>
            </a:r>
          </a:p>
          <a:p>
            <a:pPr marL="990600" lvl="1" indent="-533400" eaLnBrk="1" hangingPunct="1">
              <a:buFontTx/>
              <a:buAutoNum type="circleNumDbPlain"/>
            </a:pPr>
            <a:r>
              <a:rPr lang="zh-CN" altLang="en-US" sz="3600"/>
              <a:t>差操作</a:t>
            </a:r>
            <a:r>
              <a:rPr lang="en-US" altLang="zh-CN" sz="3600"/>
              <a:t>EXCEPT</a:t>
            </a:r>
          </a:p>
          <a:p>
            <a:pPr marL="609600" indent="-609600" eaLnBrk="1" hangingPunct="1"/>
            <a:r>
              <a:rPr lang="zh-CN" altLang="en-US" sz="4000"/>
              <a:t>参加集合操作的各查询结果列数必须相同；对应项的数据类型也必须相同</a:t>
            </a:r>
          </a:p>
          <a:p>
            <a:pPr marL="609600" indent="-609600" eaLnBrk="1" hangingPunct="1"/>
            <a:endParaRPr lang="en-US" altLang="zh-CN" sz="40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6BC13ECB-080B-48D5-AC16-B527D16DF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4BA3FC-3847-41F4-8A85-7656CA22CBAE}" type="slidenum">
              <a:rPr lang="en-US" altLang="zh-CN"/>
              <a:pPr eaLnBrk="1" hangingPunct="1"/>
              <a:t>159</a:t>
            </a:fld>
            <a:endParaRPr lang="en-US" altLang="zh-CN"/>
          </a:p>
        </p:txBody>
      </p:sp>
      <p:sp>
        <p:nvSpPr>
          <p:cNvPr id="163843" name="Rectangle 2">
            <a:extLst>
              <a:ext uri="{FF2B5EF4-FFF2-40B4-BE49-F238E27FC236}">
                <a16:creationId xmlns:a16="http://schemas.microsoft.com/office/drawing/2014/main" id="{45A163D0-BA0F-4934-8538-D65AE9141997}"/>
              </a:ext>
            </a:extLst>
          </p:cNvPr>
          <p:cNvSpPr>
            <a:spLocks noGrp="1" noChangeArrowheads="1"/>
          </p:cNvSpPr>
          <p:nvPr>
            <p:ph type="title"/>
          </p:nvPr>
        </p:nvSpPr>
        <p:spPr>
          <a:xfrm>
            <a:off x="457200" y="274638"/>
            <a:ext cx="8229600" cy="715962"/>
          </a:xfrm>
        </p:spPr>
        <p:txBody>
          <a:bodyPr/>
          <a:lstStyle/>
          <a:p>
            <a:pPr eaLnBrk="1" hangingPunct="1"/>
            <a:r>
              <a:rPr lang="zh-CN" altLang="en-US" sz="4000" b="1"/>
              <a:t>集合查询</a:t>
            </a:r>
          </a:p>
        </p:txBody>
      </p:sp>
      <p:sp>
        <p:nvSpPr>
          <p:cNvPr id="162820" name="Rectangle 3">
            <a:extLst>
              <a:ext uri="{FF2B5EF4-FFF2-40B4-BE49-F238E27FC236}">
                <a16:creationId xmlns:a16="http://schemas.microsoft.com/office/drawing/2014/main" id="{F2E44116-688D-4B8E-A465-D389E971141E}"/>
              </a:ext>
            </a:extLst>
          </p:cNvPr>
          <p:cNvSpPr>
            <a:spLocks noGrp="1" noChangeArrowheads="1"/>
          </p:cNvSpPr>
          <p:nvPr>
            <p:ph type="body" idx="1"/>
          </p:nvPr>
        </p:nvSpPr>
        <p:spPr>
          <a:xfrm>
            <a:off x="457200" y="1219200"/>
            <a:ext cx="8382000" cy="5410200"/>
          </a:xfrm>
        </p:spPr>
        <p:txBody>
          <a:bodyPr/>
          <a:lstStyle/>
          <a:p>
            <a:pPr eaLnBrk="1" hangingPunct="1">
              <a:lnSpc>
                <a:spcPct val="90000"/>
              </a:lnSpc>
              <a:buFontTx/>
              <a:buNone/>
            </a:pPr>
            <a:r>
              <a:rPr lang="zh-CN" altLang="en-US"/>
              <a:t>例</a:t>
            </a:r>
            <a:r>
              <a:rPr lang="en-US" altLang="zh-CN"/>
              <a:t>48. </a:t>
            </a:r>
            <a:r>
              <a:rPr lang="zh-CN" altLang="en-US"/>
              <a:t>查询计算机系学生及年龄不大于</a:t>
            </a:r>
            <a:r>
              <a:rPr lang="en-US" altLang="zh-CN"/>
              <a:t>19</a:t>
            </a:r>
            <a:r>
              <a:rPr lang="zh-CN" altLang="en-US"/>
              <a:t>岁的学生</a:t>
            </a:r>
          </a:p>
          <a:p>
            <a:pPr eaLnBrk="1" hangingPunct="1">
              <a:lnSpc>
                <a:spcPct val="90000"/>
              </a:lnSpc>
            </a:pPr>
            <a:r>
              <a:rPr lang="zh-CN" altLang="en-US"/>
              <a:t>方法一：</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 'CS'</a:t>
            </a:r>
          </a:p>
          <a:p>
            <a:pPr lvl="1" eaLnBrk="1" hangingPunct="1">
              <a:lnSpc>
                <a:spcPct val="90000"/>
              </a:lnSpc>
              <a:buFontTx/>
              <a:buNone/>
            </a:pPr>
            <a:r>
              <a:rPr lang="en-US" altLang="zh-CN" sz="3200">
                <a:solidFill>
                  <a:schemeClr val="accent2"/>
                </a:solidFill>
              </a:rPr>
              <a:t>UNION</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r>
              <a:rPr lang="zh-CN" altLang="en-US" sz="3200"/>
              <a:t>；</a:t>
            </a:r>
          </a:p>
        </p:txBody>
      </p:sp>
      <p:sp>
        <p:nvSpPr>
          <p:cNvPr id="162821" name="Rectangle 4">
            <a:extLst>
              <a:ext uri="{FF2B5EF4-FFF2-40B4-BE49-F238E27FC236}">
                <a16:creationId xmlns:a16="http://schemas.microsoft.com/office/drawing/2014/main" id="{A7EDD8A3-8D99-4105-9BA4-D20E44800A88}"/>
              </a:ext>
            </a:extLst>
          </p:cNvPr>
          <p:cNvSpPr>
            <a:spLocks noChangeArrowheads="1"/>
          </p:cNvSpPr>
          <p:nvPr/>
        </p:nvSpPr>
        <p:spPr bwMode="auto">
          <a:xfrm>
            <a:off x="4876800" y="1828800"/>
            <a:ext cx="3962400" cy="1905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en-US" altLang="zh-CN" sz="3600"/>
              <a:t>UNION</a:t>
            </a:r>
            <a:r>
              <a:rPr lang="zh-CN" altLang="en-US" sz="3600"/>
              <a:t>：将多个查询结果合并起来，系统自动去掉重复元组</a:t>
            </a:r>
          </a:p>
        </p:txBody>
      </p:sp>
      <p:sp>
        <p:nvSpPr>
          <p:cNvPr id="162822" name="Rectangle 5">
            <a:extLst>
              <a:ext uri="{FF2B5EF4-FFF2-40B4-BE49-F238E27FC236}">
                <a16:creationId xmlns:a16="http://schemas.microsoft.com/office/drawing/2014/main" id="{00CED562-B718-4D04-9BC1-25BE86A97A6B}"/>
              </a:ext>
            </a:extLst>
          </p:cNvPr>
          <p:cNvSpPr>
            <a:spLocks noChangeArrowheads="1"/>
          </p:cNvSpPr>
          <p:nvPr/>
        </p:nvSpPr>
        <p:spPr bwMode="auto">
          <a:xfrm>
            <a:off x="4876800" y="4114800"/>
            <a:ext cx="3962400" cy="16764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3200"/>
              <a:t>UNION ALL</a:t>
            </a:r>
            <a:r>
              <a:rPr lang="zh-CN" altLang="en-US" sz="3200"/>
              <a:t>：将多个查询结果合并起来，保留重复元组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62820">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62820">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62820">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62820">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62820">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162820">
                                            <p:txEl>
                                              <p:pRg st="7" end="7"/>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62820">
                                            <p:txEl>
                                              <p:pRg st="8" end="8"/>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282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2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617B23AA-C2AF-4EDD-886B-2C7EF33AB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7B95F0-EDFC-4385-9921-03F0EFCA0491}" type="slidenum">
              <a:rPr lang="en-US" altLang="zh-CN"/>
              <a:pPr eaLnBrk="1" hangingPunct="1"/>
              <a:t>16</a:t>
            </a:fld>
            <a:endParaRPr lang="en-US" altLang="zh-CN"/>
          </a:p>
        </p:txBody>
      </p:sp>
      <p:sp>
        <p:nvSpPr>
          <p:cNvPr id="17411" name="Rectangle 2">
            <a:extLst>
              <a:ext uri="{FF2B5EF4-FFF2-40B4-BE49-F238E27FC236}">
                <a16:creationId xmlns:a16="http://schemas.microsoft.com/office/drawing/2014/main" id="{C8E4D7C5-B85A-4403-89DD-43CAD5F89742}"/>
              </a:ext>
            </a:extLst>
          </p:cNvPr>
          <p:cNvSpPr>
            <a:spLocks noGrp="1" noChangeArrowheads="1"/>
          </p:cNvSpPr>
          <p:nvPr>
            <p:ph type="title"/>
          </p:nvPr>
        </p:nvSpPr>
        <p:spPr/>
        <p:txBody>
          <a:bodyPr/>
          <a:lstStyle/>
          <a:p>
            <a:pPr eaLnBrk="1" hangingPunct="1"/>
            <a:r>
              <a:rPr lang="zh-CN" altLang="en-US" sz="4800">
                <a:solidFill>
                  <a:srgbClr val="3333CC"/>
                </a:solidFill>
              </a:rPr>
              <a:t>存储文件</a:t>
            </a:r>
          </a:p>
        </p:txBody>
      </p:sp>
      <p:sp>
        <p:nvSpPr>
          <p:cNvPr id="17412" name="Rectangle 3">
            <a:extLst>
              <a:ext uri="{FF2B5EF4-FFF2-40B4-BE49-F238E27FC236}">
                <a16:creationId xmlns:a16="http://schemas.microsoft.com/office/drawing/2014/main" id="{6D3F1473-FC7C-4175-BA78-EF67E81ACB58}"/>
              </a:ext>
            </a:extLst>
          </p:cNvPr>
          <p:cNvSpPr>
            <a:spLocks noGrp="1" noChangeArrowheads="1"/>
          </p:cNvSpPr>
          <p:nvPr>
            <p:ph type="body" idx="1"/>
          </p:nvPr>
        </p:nvSpPr>
        <p:spPr>
          <a:xfrm>
            <a:off x="228600" y="1600200"/>
            <a:ext cx="8077200" cy="3276600"/>
          </a:xfrm>
        </p:spPr>
        <p:txBody>
          <a:bodyPr/>
          <a:lstStyle/>
          <a:p>
            <a:pPr lvl="1" eaLnBrk="1" hangingPunct="1">
              <a:buFont typeface="Wingdings" panose="05000000000000000000" pitchFamily="2" charset="2"/>
              <a:buChar char="l"/>
            </a:pPr>
            <a:r>
              <a:rPr lang="zh-CN" altLang="en-US" sz="4400"/>
              <a:t>存储结构组成了关系数据库内模式</a:t>
            </a:r>
          </a:p>
          <a:p>
            <a:pPr lvl="1" eaLnBrk="1" hangingPunct="1">
              <a:buFont typeface="Wingdings" panose="05000000000000000000" pitchFamily="2" charset="2"/>
              <a:buChar char="l"/>
            </a:pPr>
            <a:r>
              <a:rPr lang="zh-CN" altLang="en-US" sz="4400"/>
              <a:t>物理结构对用户透明</a:t>
            </a:r>
          </a:p>
          <a:p>
            <a:pPr eaLnBrk="1" hangingPunct="1"/>
            <a:endParaRPr lang="en-US" altLang="zh-CN" sz="40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a:extLst>
              <a:ext uri="{FF2B5EF4-FFF2-40B4-BE49-F238E27FC236}">
                <a16:creationId xmlns:a16="http://schemas.microsoft.com/office/drawing/2014/main" id="{7DA2BDC0-310F-4424-84AE-6C60A8D2C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9FC6-34B7-4F71-B66E-546DD902C62F}" type="slidenum">
              <a:rPr lang="en-US" altLang="zh-CN"/>
              <a:pPr eaLnBrk="1" hangingPunct="1"/>
              <a:t>160</a:t>
            </a:fld>
            <a:endParaRPr lang="en-US" altLang="zh-CN"/>
          </a:p>
        </p:txBody>
      </p:sp>
      <p:sp>
        <p:nvSpPr>
          <p:cNvPr id="164867" name="Rectangle 3">
            <a:extLst>
              <a:ext uri="{FF2B5EF4-FFF2-40B4-BE49-F238E27FC236}">
                <a16:creationId xmlns:a16="http://schemas.microsoft.com/office/drawing/2014/main" id="{83F23E20-C6FC-428D-8D0E-D7E7BA022D2C}"/>
              </a:ext>
            </a:extLst>
          </p:cNvPr>
          <p:cNvSpPr>
            <a:spLocks noGrp="1" noChangeArrowheads="1"/>
          </p:cNvSpPr>
          <p:nvPr>
            <p:ph type="body" idx="1"/>
          </p:nvPr>
        </p:nvSpPr>
        <p:spPr>
          <a:xfrm>
            <a:off x="457200" y="1600200"/>
            <a:ext cx="8229600" cy="3733800"/>
          </a:xfrm>
        </p:spPr>
        <p:txBody>
          <a:bodyPr/>
          <a:lstStyle/>
          <a:p>
            <a:pPr eaLnBrk="1" hangingPunct="1">
              <a:buFontTx/>
              <a:buNone/>
            </a:pPr>
            <a:r>
              <a:rPr lang="zh-CN" altLang="en-US" sz="4000"/>
              <a:t>方法二</a:t>
            </a:r>
          </a:p>
          <a:p>
            <a:pPr lvl="1" eaLnBrk="1" hangingPunct="1">
              <a:buFontTx/>
              <a:buNone/>
            </a:pPr>
            <a:r>
              <a:rPr lang="en-US" altLang="zh-CN" sz="3600"/>
              <a:t>SELECT DISTINCT *</a:t>
            </a:r>
          </a:p>
          <a:p>
            <a:pPr lvl="1" eaLnBrk="1" hangingPunct="1">
              <a:buFontTx/>
              <a:buNone/>
            </a:pPr>
            <a:r>
              <a:rPr lang="en-US" altLang="zh-CN" sz="3600"/>
              <a:t>FROM Student</a:t>
            </a:r>
          </a:p>
          <a:p>
            <a:pPr lvl="1" eaLnBrk="1" hangingPunct="1">
              <a:buFontTx/>
              <a:buNone/>
            </a:pPr>
            <a:r>
              <a:rPr lang="en-US" altLang="zh-CN" sz="3600"/>
              <a:t>WHERE Sdept= 'CS' OR Sage&lt;=19;</a:t>
            </a:r>
          </a:p>
          <a:p>
            <a:pPr eaLnBrk="1" hangingPunct="1">
              <a:buFontTx/>
              <a:buNone/>
            </a:pPr>
            <a:endParaRPr lang="en-US" altLang="zh-CN" sz="4000"/>
          </a:p>
          <a:p>
            <a:pPr eaLnBrk="1" hangingPunct="1">
              <a:buFontTx/>
              <a:buNone/>
            </a:pPr>
            <a:endParaRPr lang="en-US" altLang="zh-CN" sz="40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FA5BACB7-AAE8-46C4-A8F9-A2604854CF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452018-AAE7-4C99-9E7C-4681C714AB25}" type="slidenum">
              <a:rPr lang="en-US" altLang="zh-CN"/>
              <a:pPr eaLnBrk="1" hangingPunct="1"/>
              <a:t>161</a:t>
            </a:fld>
            <a:endParaRPr lang="en-US" altLang="zh-CN"/>
          </a:p>
        </p:txBody>
      </p:sp>
      <p:sp>
        <p:nvSpPr>
          <p:cNvPr id="165891" name="Rectangle 2">
            <a:extLst>
              <a:ext uri="{FF2B5EF4-FFF2-40B4-BE49-F238E27FC236}">
                <a16:creationId xmlns:a16="http://schemas.microsoft.com/office/drawing/2014/main" id="{1EC74C2D-225F-40B4-B73F-029EE9C44444}"/>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721C39D-012C-4F10-B246-8C0D636F7FA5}"/>
              </a:ext>
            </a:extLst>
          </p:cNvPr>
          <p:cNvSpPr>
            <a:spLocks noGrp="1" noChangeArrowheads="1"/>
          </p:cNvSpPr>
          <p:nvPr>
            <p:ph type="body" idx="1"/>
          </p:nvPr>
        </p:nvSpPr>
        <p:spPr>
          <a:xfrm>
            <a:off x="152400" y="1417638"/>
            <a:ext cx="8839200" cy="5059362"/>
          </a:xfrm>
        </p:spPr>
        <p:txBody>
          <a:bodyPr/>
          <a:lstStyle/>
          <a:p>
            <a:pPr eaLnBrk="1" hangingPunct="1">
              <a:lnSpc>
                <a:spcPct val="90000"/>
              </a:lnSpc>
              <a:buFontTx/>
              <a:buNone/>
            </a:pPr>
            <a:r>
              <a:rPr lang="en-US" altLang="zh-CN" sz="3600"/>
              <a:t>   </a:t>
            </a:r>
            <a:r>
              <a:rPr lang="zh-CN" altLang="en-US" sz="3600"/>
              <a:t>例</a:t>
            </a:r>
            <a:r>
              <a:rPr lang="en-US" altLang="zh-CN" sz="3600"/>
              <a:t>49. </a:t>
            </a:r>
            <a:r>
              <a:rPr lang="zh-CN" altLang="en-US" sz="3600"/>
              <a:t>查询选修了课程</a:t>
            </a:r>
            <a:r>
              <a:rPr lang="en-US" altLang="zh-CN" sz="3600"/>
              <a:t>1</a:t>
            </a:r>
            <a:r>
              <a:rPr lang="zh-CN" altLang="en-US" sz="3600"/>
              <a:t>或者课程</a:t>
            </a:r>
            <a:r>
              <a:rPr lang="en-US" altLang="zh-CN" sz="3600"/>
              <a:t>2</a:t>
            </a:r>
            <a:r>
              <a:rPr lang="zh-CN" altLang="en-US" sz="36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UNION</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6EE73425-782B-4E68-9844-C66A439740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BDCF02-E18F-4F02-B40A-2D294C48A407}" type="slidenum">
              <a:rPr lang="en-US" altLang="zh-CN"/>
              <a:pPr eaLnBrk="1" hangingPunct="1"/>
              <a:t>162</a:t>
            </a:fld>
            <a:endParaRPr lang="en-US" altLang="zh-CN"/>
          </a:p>
        </p:txBody>
      </p:sp>
      <p:sp>
        <p:nvSpPr>
          <p:cNvPr id="166915" name="Rectangle 2">
            <a:extLst>
              <a:ext uri="{FF2B5EF4-FFF2-40B4-BE49-F238E27FC236}">
                <a16:creationId xmlns:a16="http://schemas.microsoft.com/office/drawing/2014/main" id="{168EDA0D-FE73-42F7-A49D-008D8C0EA432}"/>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3B8A0287-F783-4944-BD7F-A74DF255535C}"/>
              </a:ext>
            </a:extLst>
          </p:cNvPr>
          <p:cNvSpPr>
            <a:spLocks noGrp="1" noChangeArrowheads="1"/>
          </p:cNvSpPr>
          <p:nvPr>
            <p:ph type="body" idx="1"/>
          </p:nvPr>
        </p:nvSpPr>
        <p:spPr>
          <a:xfrm>
            <a:off x="533400" y="1447800"/>
            <a:ext cx="8229600" cy="5029200"/>
          </a:xfrm>
        </p:spPr>
        <p:txBody>
          <a:bodyPr/>
          <a:lstStyle/>
          <a:p>
            <a:pPr eaLnBrk="1" hangingPunct="1">
              <a:lnSpc>
                <a:spcPct val="90000"/>
              </a:lnSpc>
              <a:buFontTx/>
              <a:buNone/>
            </a:pPr>
            <a:r>
              <a:rPr lang="zh-CN" altLang="en-US" sz="3600"/>
              <a:t>例</a:t>
            </a:r>
            <a:r>
              <a:rPr lang="en-US" altLang="zh-CN" sz="3600"/>
              <a:t>50. </a:t>
            </a:r>
            <a:r>
              <a:rPr lang="zh-CN" altLang="en-US" sz="3600"/>
              <a:t>查询计算机科学系的学生与年龄不大于</a:t>
            </a:r>
            <a:r>
              <a:rPr lang="en-US" altLang="zh-CN" sz="3600"/>
              <a:t>19</a:t>
            </a:r>
            <a:r>
              <a:rPr lang="zh-CN" altLang="en-US" sz="3600"/>
              <a:t>岁的学生的交集</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Sdept='CS'</a:t>
            </a:r>
          </a:p>
          <a:p>
            <a:pPr lvl="1" eaLnBrk="1" hangingPunct="1">
              <a:lnSpc>
                <a:spcPct val="90000"/>
              </a:lnSpc>
              <a:buFontTx/>
              <a:buNone/>
            </a:pPr>
            <a:r>
              <a:rPr lang="en-US" altLang="zh-CN" sz="3200">
                <a:solidFill>
                  <a:schemeClr val="accent2"/>
                </a:solidFill>
              </a:rPr>
              <a:t>INTERSECT</a:t>
            </a:r>
          </a:p>
          <a:p>
            <a:pPr lvl="1" eaLnBrk="1" hangingPunct="1">
              <a:lnSpc>
                <a:spcPct val="90000"/>
              </a:lnSpc>
              <a:buFontTx/>
              <a:buNone/>
            </a:pPr>
            <a:r>
              <a:rPr lang="en-US" altLang="zh-CN" sz="3200"/>
              <a:t>SELECT *</a:t>
            </a:r>
          </a:p>
          <a:p>
            <a:pPr lvl="1" eaLnBrk="1" hangingPunct="1">
              <a:lnSpc>
                <a:spcPct val="90000"/>
              </a:lnSpc>
              <a:buFontTx/>
              <a:buNone/>
            </a:pPr>
            <a:r>
              <a:rPr lang="en-US" altLang="zh-CN" sz="3200"/>
              <a:t>FROM Student</a:t>
            </a:r>
          </a:p>
          <a:p>
            <a:pPr lvl="1" eaLnBrk="1" hangingPunct="1">
              <a:lnSpc>
                <a:spcPct val="90000"/>
              </a:lnSpc>
              <a:buFontTx/>
              <a:buNone/>
            </a:pPr>
            <a:r>
              <a:rPr lang="en-US" altLang="zh-CN" sz="3200"/>
              <a:t>WHERE Sage&lt;=19;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D3E477EA-E233-4CD5-AF22-4EF87C1C5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767E6F-2D56-4E25-B31B-D0AB49EEAE1D}" type="slidenum">
              <a:rPr lang="en-US" altLang="zh-CN"/>
              <a:pPr eaLnBrk="1" hangingPunct="1"/>
              <a:t>163</a:t>
            </a:fld>
            <a:endParaRPr lang="en-US" altLang="zh-CN"/>
          </a:p>
        </p:txBody>
      </p:sp>
      <p:sp>
        <p:nvSpPr>
          <p:cNvPr id="167939" name="Rectangle 2">
            <a:extLst>
              <a:ext uri="{FF2B5EF4-FFF2-40B4-BE49-F238E27FC236}">
                <a16:creationId xmlns:a16="http://schemas.microsoft.com/office/drawing/2014/main" id="{B7DD0E90-31AA-4DBD-ABC4-8ECEFF23192B}"/>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F6135EFC-EB5E-48A9-9600-CC3359984E4A}"/>
              </a:ext>
            </a:extLst>
          </p:cNvPr>
          <p:cNvSpPr>
            <a:spLocks noGrp="1" noChangeArrowheads="1"/>
          </p:cNvSpPr>
          <p:nvPr>
            <p:ph type="body" idx="1"/>
          </p:nvPr>
        </p:nvSpPr>
        <p:spPr>
          <a:xfrm>
            <a:off x="457200" y="1600200"/>
            <a:ext cx="8534400" cy="4525963"/>
          </a:xfrm>
        </p:spPr>
        <p:txBody>
          <a:bodyPr/>
          <a:lstStyle/>
          <a:p>
            <a:pPr eaLnBrk="1" hangingPunct="1">
              <a:buFontTx/>
              <a:buNone/>
            </a:pPr>
            <a:r>
              <a:rPr lang="zh-CN" altLang="en-US" sz="4000"/>
              <a:t>例</a:t>
            </a:r>
            <a:r>
              <a:rPr lang="en-US" altLang="zh-CN" sz="4000"/>
              <a:t>50. </a:t>
            </a:r>
            <a:r>
              <a:rPr lang="zh-CN" altLang="en-US" sz="4000"/>
              <a:t>查询计算机科学系年龄不大于</a:t>
            </a:r>
            <a:r>
              <a:rPr lang="en-US" altLang="zh-CN" sz="4000"/>
              <a:t>19</a:t>
            </a:r>
            <a:r>
              <a:rPr lang="zh-CN" altLang="en-US" sz="4000"/>
              <a:t>岁的学生</a:t>
            </a:r>
          </a:p>
          <a:p>
            <a:pPr lvl="1" eaLnBrk="1" hangingPunct="1">
              <a:buFontTx/>
              <a:buNone/>
            </a:pPr>
            <a:r>
              <a:rPr lang="en-US" altLang="zh-CN" sz="3600"/>
              <a:t>SELECT *</a:t>
            </a:r>
          </a:p>
          <a:p>
            <a:pPr lvl="1" eaLnBrk="1" hangingPunct="1">
              <a:buFontTx/>
              <a:buNone/>
            </a:pPr>
            <a:r>
              <a:rPr lang="en-US" altLang="zh-CN" sz="3600"/>
              <a:t>FROM Student</a:t>
            </a:r>
          </a:p>
          <a:p>
            <a:pPr lvl="1" eaLnBrk="1" hangingPunct="1">
              <a:buFontTx/>
              <a:buNone/>
            </a:pPr>
            <a:r>
              <a:rPr lang="en-US" altLang="zh-CN" sz="3600"/>
              <a:t>WHERE Sdept= 'CS' AND Sage&lt;=19;</a:t>
            </a:r>
          </a:p>
          <a:p>
            <a:pPr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a:extLst>
              <a:ext uri="{FF2B5EF4-FFF2-40B4-BE49-F238E27FC236}">
                <a16:creationId xmlns:a16="http://schemas.microsoft.com/office/drawing/2014/main" id="{E8EC1746-5209-41B1-AD56-36CB03C20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434E7E-436C-44A3-8EAC-3BE8FE5B9A5D}" type="slidenum">
              <a:rPr lang="en-US" altLang="zh-CN"/>
              <a:pPr eaLnBrk="1" hangingPunct="1"/>
              <a:t>164</a:t>
            </a:fld>
            <a:endParaRPr lang="en-US" altLang="zh-CN"/>
          </a:p>
        </p:txBody>
      </p:sp>
      <p:sp>
        <p:nvSpPr>
          <p:cNvPr id="168963" name="Rectangle 2">
            <a:extLst>
              <a:ext uri="{FF2B5EF4-FFF2-40B4-BE49-F238E27FC236}">
                <a16:creationId xmlns:a16="http://schemas.microsoft.com/office/drawing/2014/main" id="{41D73B3B-EDCC-49D9-89EF-58C1D83985A5}"/>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B08B08B7-47DE-4C29-A277-924994FB59D7}"/>
              </a:ext>
            </a:extLst>
          </p:cNvPr>
          <p:cNvSpPr>
            <a:spLocks noGrp="1" noChangeArrowheads="1"/>
          </p:cNvSpPr>
          <p:nvPr>
            <p:ph type="body" idx="1"/>
          </p:nvPr>
        </p:nvSpPr>
        <p:spPr>
          <a:xfrm>
            <a:off x="533400" y="1295400"/>
            <a:ext cx="8229600" cy="5105400"/>
          </a:xfrm>
        </p:spPr>
        <p:txBody>
          <a:bodyPr/>
          <a:lstStyle/>
          <a:p>
            <a:pPr eaLnBrk="1" hangingPunct="1">
              <a:lnSpc>
                <a:spcPct val="90000"/>
              </a:lnSpc>
              <a:buFontTx/>
              <a:buNone/>
            </a:pPr>
            <a:r>
              <a:rPr lang="zh-CN" altLang="en-US" sz="4000"/>
              <a:t>例</a:t>
            </a:r>
            <a:r>
              <a:rPr lang="en-US" altLang="zh-CN" sz="4000"/>
              <a:t>51. </a:t>
            </a:r>
            <a:r>
              <a:rPr lang="zh-CN" altLang="en-US" sz="4000"/>
              <a:t>查询选修课程</a:t>
            </a:r>
            <a:r>
              <a:rPr lang="en-US" altLang="zh-CN" sz="4000"/>
              <a:t>1</a:t>
            </a:r>
            <a:r>
              <a:rPr lang="zh-CN" altLang="en-US" sz="4000"/>
              <a:t>的学生集合与选修课程</a:t>
            </a:r>
            <a:r>
              <a:rPr lang="en-US" altLang="zh-CN" sz="4000"/>
              <a:t>2</a:t>
            </a:r>
            <a:r>
              <a:rPr lang="zh-CN" altLang="en-US" sz="4000"/>
              <a:t>的学生集合的交集</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Cno=‘1’</a:t>
            </a:r>
          </a:p>
          <a:p>
            <a:pPr lvl="1" eaLnBrk="1" hangingPunct="1">
              <a:lnSpc>
                <a:spcPct val="90000"/>
              </a:lnSpc>
              <a:buFontTx/>
              <a:buNone/>
            </a:pPr>
            <a:r>
              <a:rPr lang="en-US" altLang="zh-CN" sz="3600">
                <a:solidFill>
                  <a:schemeClr val="accent2"/>
                </a:solidFill>
              </a:rPr>
              <a:t>INTERSECT</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5">
            <a:extLst>
              <a:ext uri="{FF2B5EF4-FFF2-40B4-BE49-F238E27FC236}">
                <a16:creationId xmlns:a16="http://schemas.microsoft.com/office/drawing/2014/main" id="{32F2B1EF-69B0-4A9C-9E95-D7AF862DD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097901-03F0-46F1-B101-A64549B8C527}" type="slidenum">
              <a:rPr lang="en-US" altLang="zh-CN"/>
              <a:pPr eaLnBrk="1" hangingPunct="1"/>
              <a:t>165</a:t>
            </a:fld>
            <a:endParaRPr lang="en-US" altLang="zh-CN"/>
          </a:p>
        </p:txBody>
      </p:sp>
      <p:sp>
        <p:nvSpPr>
          <p:cNvPr id="169987" name="Rectangle 2">
            <a:extLst>
              <a:ext uri="{FF2B5EF4-FFF2-40B4-BE49-F238E27FC236}">
                <a16:creationId xmlns:a16="http://schemas.microsoft.com/office/drawing/2014/main" id="{1FD79DBF-BC19-4054-B8A6-DFA871C952BD}"/>
              </a:ext>
            </a:extLst>
          </p:cNvPr>
          <p:cNvSpPr>
            <a:spLocks noGrp="1" noChangeArrowheads="1"/>
          </p:cNvSpPr>
          <p:nvPr>
            <p:ph type="title"/>
          </p:nvPr>
        </p:nvSpPr>
        <p:spPr/>
        <p:txBody>
          <a:bodyPr/>
          <a:lstStyle/>
          <a:p>
            <a:pPr eaLnBrk="1" hangingPunct="1"/>
            <a:r>
              <a:rPr lang="zh-CN" altLang="en-US" b="1"/>
              <a:t>集合查询</a:t>
            </a:r>
          </a:p>
        </p:txBody>
      </p:sp>
      <p:sp>
        <p:nvSpPr>
          <p:cNvPr id="2" name="Rectangle 3">
            <a:extLst>
              <a:ext uri="{FF2B5EF4-FFF2-40B4-BE49-F238E27FC236}">
                <a16:creationId xmlns:a16="http://schemas.microsoft.com/office/drawing/2014/main" id="{55F65802-2E35-497B-8E75-3EC596028638}"/>
              </a:ext>
            </a:extLst>
          </p:cNvPr>
          <p:cNvSpPr>
            <a:spLocks noGrp="1" noChangeArrowheads="1"/>
          </p:cNvSpPr>
          <p:nvPr>
            <p:ph type="body" idx="1"/>
          </p:nvPr>
        </p:nvSpPr>
        <p:spPr>
          <a:xfrm>
            <a:off x="228600" y="1189038"/>
            <a:ext cx="8229600" cy="5287962"/>
          </a:xfrm>
        </p:spPr>
        <p:txBody>
          <a:bodyPr/>
          <a:lstStyle/>
          <a:p>
            <a:pPr eaLnBrk="1" hangingPunct="1">
              <a:lnSpc>
                <a:spcPct val="90000"/>
              </a:lnSpc>
              <a:buFontTx/>
              <a:buNone/>
            </a:pPr>
            <a:r>
              <a:rPr lang="zh-CN" altLang="en-US" sz="4000"/>
              <a:t>例</a:t>
            </a:r>
            <a:r>
              <a:rPr lang="en-US" altLang="zh-CN" sz="4000"/>
              <a:t>51. </a:t>
            </a:r>
            <a:r>
              <a:rPr lang="zh-CN" altLang="en-US" sz="4000"/>
              <a:t>查询既选修了课程</a:t>
            </a:r>
            <a:r>
              <a:rPr lang="en-US" altLang="zh-CN" sz="4000"/>
              <a:t>1</a:t>
            </a:r>
            <a:r>
              <a:rPr lang="zh-CN" altLang="en-US" sz="4000"/>
              <a:t>又选修了课程</a:t>
            </a:r>
            <a:r>
              <a:rPr lang="en-US" altLang="zh-CN" sz="4000"/>
              <a:t>2</a:t>
            </a:r>
            <a:r>
              <a:rPr lang="zh-CN" altLang="en-US" sz="4000"/>
              <a:t>的学生</a:t>
            </a:r>
          </a:p>
          <a:p>
            <a:pPr lvl="1" eaLnBrk="1" hangingPunct="1">
              <a:lnSpc>
                <a:spcPct val="90000"/>
              </a:lnSpc>
              <a:buFontTx/>
              <a:buNone/>
            </a:pPr>
            <a:r>
              <a:rPr lang="en-US" altLang="zh-CN" sz="3600"/>
              <a:t>SELECT Sno</a:t>
            </a:r>
          </a:p>
          <a:p>
            <a:pPr lvl="1" eaLnBrk="1" hangingPunct="1">
              <a:lnSpc>
                <a:spcPct val="90000"/>
              </a:lnSpc>
              <a:buFontTx/>
              <a:buNone/>
            </a:pPr>
            <a:r>
              <a:rPr lang="en-US" altLang="zh-CN" sz="3600"/>
              <a:t>FROM SC</a:t>
            </a:r>
          </a:p>
          <a:p>
            <a:pPr lvl="1" eaLnBrk="1" hangingPunct="1">
              <a:lnSpc>
                <a:spcPct val="90000"/>
              </a:lnSpc>
              <a:buFontTx/>
              <a:buNone/>
            </a:pPr>
            <a:r>
              <a:rPr lang="en-US" altLang="zh-CN" sz="3600"/>
              <a:t>WHERE Cno=' 1 ' AND Sno IN</a:t>
            </a:r>
          </a:p>
          <a:p>
            <a:pPr lvl="2" eaLnBrk="1" hangingPunct="1">
              <a:lnSpc>
                <a:spcPct val="90000"/>
              </a:lnSpc>
              <a:buFontTx/>
              <a:buNone/>
            </a:pPr>
            <a:r>
              <a:rPr lang="en-US" altLang="zh-CN" sz="3600"/>
              <a:t>(SELECT Sno</a:t>
            </a:r>
          </a:p>
          <a:p>
            <a:pPr lvl="2" eaLnBrk="1" hangingPunct="1">
              <a:lnSpc>
                <a:spcPct val="90000"/>
              </a:lnSpc>
              <a:buFontTx/>
              <a:buNone/>
            </a:pPr>
            <a:r>
              <a:rPr lang="en-US" altLang="zh-CN" sz="3600"/>
              <a:t>FROM SC</a:t>
            </a:r>
          </a:p>
          <a:p>
            <a:pPr lvl="2" eaLnBrk="1" hangingPunct="1">
              <a:lnSpc>
                <a:spcPct val="90000"/>
              </a:lnSpc>
              <a:buFontTx/>
              <a:buNone/>
            </a:pPr>
            <a:r>
              <a:rPr lang="en-US" altLang="zh-CN" sz="3600"/>
              <a:t>WHERE Cno=‘ 2 ’)</a:t>
            </a:r>
            <a:r>
              <a:rPr lang="zh-CN" altLang="en-US" sz="3600"/>
              <a:t>；</a:t>
            </a:r>
            <a:endParaRPr lang="zh-CN" altLang="en-US" sz="3200"/>
          </a:p>
        </p:txBody>
      </p:sp>
      <p:sp>
        <p:nvSpPr>
          <p:cNvPr id="5" name="圆角矩形 4">
            <a:extLst>
              <a:ext uri="{FF2B5EF4-FFF2-40B4-BE49-F238E27FC236}">
                <a16:creationId xmlns:a16="http://schemas.microsoft.com/office/drawing/2014/main" id="{9073DBEE-4774-4F0A-AA45-201E2ED792FB}"/>
              </a:ext>
            </a:extLst>
          </p:cNvPr>
          <p:cNvSpPr/>
          <p:nvPr/>
        </p:nvSpPr>
        <p:spPr>
          <a:xfrm>
            <a:off x="3733800" y="1828800"/>
            <a:ext cx="5029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rgbClr val="3333CC"/>
                </a:solidFill>
              </a:rPr>
              <a:t>SELECT </a:t>
            </a:r>
            <a:r>
              <a:rPr lang="en-US" altLang="zh-CN" sz="2400" dirty="0" err="1">
                <a:solidFill>
                  <a:srgbClr val="3333CC"/>
                </a:solidFill>
              </a:rPr>
              <a:t>Sno</a:t>
            </a:r>
            <a:r>
              <a:rPr lang="en-US" altLang="zh-CN" sz="2400" dirty="0">
                <a:solidFill>
                  <a:srgbClr val="3333CC"/>
                </a:solidFill>
              </a:rPr>
              <a:t> </a:t>
            </a:r>
            <a:br>
              <a:rPr lang="en-US" altLang="zh-CN" sz="2400" dirty="0">
                <a:solidFill>
                  <a:srgbClr val="3333CC"/>
                </a:solidFill>
              </a:rPr>
            </a:br>
            <a:r>
              <a:rPr lang="en-US" altLang="zh-CN" sz="2400" dirty="0">
                <a:solidFill>
                  <a:srgbClr val="3333CC"/>
                </a:solidFill>
              </a:rPr>
              <a:t>FROM SC</a:t>
            </a:r>
          </a:p>
          <a:p>
            <a:pPr>
              <a:defRPr/>
            </a:pPr>
            <a:r>
              <a:rPr lang="en-US" altLang="zh-CN" sz="2400" dirty="0">
                <a:solidFill>
                  <a:srgbClr val="3333CC"/>
                </a:solidFill>
              </a:rPr>
              <a:t>WHERE </a:t>
            </a:r>
            <a:r>
              <a:rPr lang="en-US" altLang="zh-CN" sz="2400" dirty="0" err="1">
                <a:solidFill>
                  <a:srgbClr val="3333CC"/>
                </a:solidFill>
              </a:rPr>
              <a:t>Cno</a:t>
            </a:r>
            <a:r>
              <a:rPr lang="en-US" altLang="zh-CN" sz="2400" dirty="0">
                <a:solidFill>
                  <a:srgbClr val="3333CC"/>
                </a:solidFill>
              </a:rPr>
              <a:t> = ‘1’ AND </a:t>
            </a:r>
            <a:r>
              <a:rPr lang="en-US" altLang="zh-CN" sz="2400" dirty="0" err="1">
                <a:solidFill>
                  <a:srgbClr val="3333CC"/>
                </a:solidFill>
              </a:rPr>
              <a:t>Cno</a:t>
            </a:r>
            <a:r>
              <a:rPr lang="en-US" altLang="zh-CN" sz="2400" dirty="0">
                <a:solidFill>
                  <a:srgbClr val="3333CC"/>
                </a:solidFill>
              </a:rPr>
              <a:t> = ‘2’; </a:t>
            </a:r>
            <a:endParaRPr lang="zh-CN" altLang="en-US" sz="2400" dirty="0">
              <a:solidFill>
                <a:srgbClr val="3333CC"/>
              </a:solidFill>
            </a:endParaRPr>
          </a:p>
        </p:txBody>
      </p:sp>
      <p:sp>
        <p:nvSpPr>
          <p:cNvPr id="7" name="圆角矩形 6">
            <a:extLst>
              <a:ext uri="{FF2B5EF4-FFF2-40B4-BE49-F238E27FC236}">
                <a16:creationId xmlns:a16="http://schemas.microsoft.com/office/drawing/2014/main" id="{469F63D3-C078-4F5F-AAB5-B4D8B651413F}"/>
              </a:ext>
            </a:extLst>
          </p:cNvPr>
          <p:cNvSpPr/>
          <p:nvPr/>
        </p:nvSpPr>
        <p:spPr>
          <a:xfrm>
            <a:off x="7620000" y="35814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nodeType="afterGroup">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a:extLst>
              <a:ext uri="{FF2B5EF4-FFF2-40B4-BE49-F238E27FC236}">
                <a16:creationId xmlns:a16="http://schemas.microsoft.com/office/drawing/2014/main" id="{36545665-3865-40D0-BCA9-FED5FA58C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CF03A2-EB4D-4B4B-8E6C-3FFBA0DA2A27}" type="slidenum">
              <a:rPr lang="en-US" altLang="zh-CN"/>
              <a:pPr eaLnBrk="1" hangingPunct="1"/>
              <a:t>166</a:t>
            </a:fld>
            <a:endParaRPr lang="en-US" altLang="zh-CN"/>
          </a:p>
        </p:txBody>
      </p:sp>
      <p:sp>
        <p:nvSpPr>
          <p:cNvPr id="169987" name="Rectangle 3">
            <a:extLst>
              <a:ext uri="{FF2B5EF4-FFF2-40B4-BE49-F238E27FC236}">
                <a16:creationId xmlns:a16="http://schemas.microsoft.com/office/drawing/2014/main" id="{1B82E9F1-C118-4262-A74C-95A9BB5F629B}"/>
              </a:ext>
            </a:extLst>
          </p:cNvPr>
          <p:cNvSpPr>
            <a:spLocks noGrp="1" noChangeArrowheads="1"/>
          </p:cNvSpPr>
          <p:nvPr>
            <p:ph type="body" idx="1"/>
          </p:nvPr>
        </p:nvSpPr>
        <p:spPr>
          <a:xfrm>
            <a:off x="457200" y="609600"/>
            <a:ext cx="8229600" cy="5334000"/>
          </a:xfrm>
        </p:spPr>
        <p:txBody>
          <a:bodyPr/>
          <a:lstStyle/>
          <a:p>
            <a:pPr eaLnBrk="1" hangingPunct="1">
              <a:lnSpc>
                <a:spcPct val="90000"/>
              </a:lnSpc>
              <a:buFontTx/>
              <a:buNone/>
            </a:pPr>
            <a:r>
              <a:rPr lang="zh-CN" altLang="en-US" sz="4000"/>
              <a:t>例</a:t>
            </a:r>
            <a:r>
              <a:rPr lang="en-US" altLang="zh-CN" sz="4000"/>
              <a:t>52. </a:t>
            </a:r>
            <a:r>
              <a:rPr lang="zh-CN" altLang="en-US" sz="4000"/>
              <a:t>查询计算机科学系的学生与年龄不大于</a:t>
            </a:r>
            <a:r>
              <a:rPr lang="en-US" altLang="zh-CN" sz="4000"/>
              <a:t>19</a:t>
            </a:r>
            <a:r>
              <a:rPr lang="zh-CN" altLang="en-US" sz="4000"/>
              <a:t>岁的学生的差集</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Sdept='CS'</a:t>
            </a:r>
          </a:p>
          <a:p>
            <a:pPr lvl="1" eaLnBrk="1" hangingPunct="1">
              <a:lnSpc>
                <a:spcPct val="90000"/>
              </a:lnSpc>
              <a:buFontTx/>
              <a:buNone/>
            </a:pPr>
            <a:r>
              <a:rPr lang="en-US" altLang="zh-CN" sz="3600">
                <a:solidFill>
                  <a:schemeClr val="accent2"/>
                </a:solidFill>
              </a:rPr>
              <a:t>EXCEPT</a:t>
            </a:r>
          </a:p>
          <a:p>
            <a:pPr lvl="1" eaLnBrk="1" hangingPunct="1">
              <a:lnSpc>
                <a:spcPct val="90000"/>
              </a:lnSpc>
              <a:buFontTx/>
              <a:buNone/>
            </a:pPr>
            <a:r>
              <a:rPr lang="en-US" altLang="zh-CN" sz="3600"/>
              <a:t>SELECT *</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Sage &lt;=19;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9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99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9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78331E92-944D-474F-A651-BC9C53DBF5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2BEE02-B3BE-458E-9F26-76345F077994}" type="slidenum">
              <a:rPr lang="en-US" altLang="zh-CN"/>
              <a:pPr eaLnBrk="1" hangingPunct="1"/>
              <a:t>167</a:t>
            </a:fld>
            <a:endParaRPr lang="en-US" altLang="zh-CN"/>
          </a:p>
        </p:txBody>
      </p:sp>
      <p:sp>
        <p:nvSpPr>
          <p:cNvPr id="171011" name="Rectangle 3">
            <a:extLst>
              <a:ext uri="{FF2B5EF4-FFF2-40B4-BE49-F238E27FC236}">
                <a16:creationId xmlns:a16="http://schemas.microsoft.com/office/drawing/2014/main" id="{740613D3-F6AB-475B-87C9-71BB67191B09}"/>
              </a:ext>
            </a:extLst>
          </p:cNvPr>
          <p:cNvSpPr>
            <a:spLocks noGrp="1" noChangeArrowheads="1"/>
          </p:cNvSpPr>
          <p:nvPr>
            <p:ph type="body" idx="1"/>
          </p:nvPr>
        </p:nvSpPr>
        <p:spPr>
          <a:xfrm>
            <a:off x="533400" y="1219200"/>
            <a:ext cx="8229600" cy="4525963"/>
          </a:xfrm>
        </p:spPr>
        <p:txBody>
          <a:bodyPr/>
          <a:lstStyle/>
          <a:p>
            <a:pPr eaLnBrk="1" hangingPunct="1">
              <a:buFontTx/>
              <a:buNone/>
            </a:pPr>
            <a:r>
              <a:rPr lang="en-US" altLang="zh-CN" sz="4000"/>
              <a:t>[</a:t>
            </a:r>
            <a:r>
              <a:rPr lang="zh-CN" altLang="en-US" sz="4000"/>
              <a:t>例</a:t>
            </a:r>
            <a:r>
              <a:rPr lang="en-US" altLang="zh-CN" sz="4000"/>
              <a:t>52] </a:t>
            </a:r>
            <a:r>
              <a:rPr lang="zh-CN" altLang="en-US" sz="4000"/>
              <a:t>查询计算机科学系中年龄大于</a:t>
            </a:r>
            <a:r>
              <a:rPr lang="en-US" altLang="zh-CN" sz="4000"/>
              <a:t>19</a:t>
            </a:r>
            <a:r>
              <a:rPr lang="zh-CN" altLang="en-US" sz="4000"/>
              <a:t>岁的学生</a:t>
            </a:r>
          </a:p>
          <a:p>
            <a:pPr eaLnBrk="1" hangingPunct="1">
              <a:buFontTx/>
              <a:buNone/>
            </a:pPr>
            <a:r>
              <a:rPr lang="en-US" altLang="zh-CN" sz="4000"/>
              <a:t>SELECT *</a:t>
            </a:r>
          </a:p>
          <a:p>
            <a:pPr eaLnBrk="1" hangingPunct="1">
              <a:buFontTx/>
              <a:buNone/>
            </a:pPr>
            <a:r>
              <a:rPr lang="en-US" altLang="zh-CN" sz="4000"/>
              <a:t>FROM Student</a:t>
            </a:r>
          </a:p>
          <a:p>
            <a:pPr eaLnBrk="1" hangingPunct="1">
              <a:buFontTx/>
              <a:buNone/>
            </a:pPr>
            <a:r>
              <a:rPr lang="en-US" altLang="zh-CN" sz="4000"/>
              <a:t>WHERE Sdept= ‘CS’ AND Sage&gt;19</a:t>
            </a:r>
            <a:r>
              <a:rPr lang="zh-CN" altLang="en-US" sz="40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5">
            <a:extLst>
              <a:ext uri="{FF2B5EF4-FFF2-40B4-BE49-F238E27FC236}">
                <a16:creationId xmlns:a16="http://schemas.microsoft.com/office/drawing/2014/main" id="{FB334D81-FC71-44DA-82DB-66F04C3FC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C4515A-5F8E-446B-AFAD-5D9CDAB1ACEC}" type="slidenum">
              <a:rPr lang="en-US" altLang="zh-CN"/>
              <a:pPr eaLnBrk="1" hangingPunct="1"/>
              <a:t>168</a:t>
            </a:fld>
            <a:endParaRPr lang="en-US" altLang="zh-CN"/>
          </a:p>
        </p:txBody>
      </p:sp>
      <p:sp>
        <p:nvSpPr>
          <p:cNvPr id="173059" name="Rectangle 2">
            <a:extLst>
              <a:ext uri="{FF2B5EF4-FFF2-40B4-BE49-F238E27FC236}">
                <a16:creationId xmlns:a16="http://schemas.microsoft.com/office/drawing/2014/main" id="{550F8060-4D9E-4828-812F-F3EFD4372814}"/>
              </a:ext>
            </a:extLst>
          </p:cNvPr>
          <p:cNvSpPr>
            <a:spLocks noGrp="1" noChangeArrowheads="1"/>
          </p:cNvSpPr>
          <p:nvPr>
            <p:ph type="title"/>
          </p:nvPr>
        </p:nvSpPr>
        <p:spPr/>
        <p:txBody>
          <a:bodyPr/>
          <a:lstStyle/>
          <a:p>
            <a:pPr eaLnBrk="1" hangingPunct="1"/>
            <a:r>
              <a:rPr lang="en-US" altLang="zh-CN"/>
              <a:t>3.4.5 SELECT</a:t>
            </a:r>
            <a:r>
              <a:rPr lang="zh-CN" altLang="en-US" b="1"/>
              <a:t>语句的一般格式</a:t>
            </a:r>
          </a:p>
        </p:txBody>
      </p:sp>
      <p:sp>
        <p:nvSpPr>
          <p:cNvPr id="173060" name="Rectangle 3">
            <a:extLst>
              <a:ext uri="{FF2B5EF4-FFF2-40B4-BE49-F238E27FC236}">
                <a16:creationId xmlns:a16="http://schemas.microsoft.com/office/drawing/2014/main" id="{9A95F426-EC3C-4E26-87FE-611A3C4B281F}"/>
              </a:ext>
            </a:extLst>
          </p:cNvPr>
          <p:cNvSpPr>
            <a:spLocks noGrp="1" noChangeArrowheads="1"/>
          </p:cNvSpPr>
          <p:nvPr>
            <p:ph type="body" idx="1"/>
          </p:nvPr>
        </p:nvSpPr>
        <p:spPr>
          <a:xfrm>
            <a:off x="457200" y="1600200"/>
            <a:ext cx="8686800" cy="4525963"/>
          </a:xfrm>
        </p:spPr>
        <p:txBody>
          <a:bodyPr/>
          <a:lstStyle/>
          <a:p>
            <a:pPr eaLnBrk="1" hangingPunct="1">
              <a:lnSpc>
                <a:spcPct val="90000"/>
              </a:lnSpc>
              <a:buFontTx/>
              <a:buNone/>
            </a:pPr>
            <a:r>
              <a:rPr lang="en-US" altLang="zh-CN">
                <a:solidFill>
                  <a:srgbClr val="3333CC"/>
                </a:solidFill>
              </a:rPr>
              <a:t>SELECT</a:t>
            </a:r>
            <a:r>
              <a:rPr lang="en-US" altLang="zh-CN"/>
              <a:t> [ALL|DISTINCT]</a:t>
            </a:r>
          </a:p>
          <a:p>
            <a:pPr eaLnBrk="1" hangingPunct="1">
              <a:lnSpc>
                <a:spcPct val="90000"/>
              </a:lnSpc>
              <a:buFontTx/>
              <a:buNone/>
            </a:pPr>
            <a:r>
              <a:rPr lang="en-US" altLang="zh-CN"/>
              <a:t>   &lt;</a:t>
            </a:r>
            <a:r>
              <a:rPr lang="zh-CN" altLang="en-US"/>
              <a:t>目标列表达式</a:t>
            </a:r>
            <a:r>
              <a:rPr lang="en-US" altLang="zh-CN"/>
              <a:t>&gt; [</a:t>
            </a:r>
            <a:r>
              <a:rPr lang="zh-CN" altLang="en-US"/>
              <a:t>别名</a:t>
            </a:r>
            <a:r>
              <a:rPr lang="en-US" altLang="zh-CN"/>
              <a:t>] [ , &lt;</a:t>
            </a:r>
            <a:r>
              <a:rPr lang="zh-CN" altLang="en-US"/>
              <a:t>目标列表达式</a:t>
            </a:r>
            <a:r>
              <a:rPr lang="en-US" altLang="zh-CN"/>
              <a:t>&gt; [</a:t>
            </a:r>
            <a:r>
              <a:rPr lang="zh-CN" altLang="en-US"/>
              <a:t>别名</a:t>
            </a:r>
            <a:r>
              <a:rPr lang="en-US" altLang="zh-CN"/>
              <a:t>]] …</a:t>
            </a:r>
          </a:p>
          <a:p>
            <a:pPr eaLnBrk="1" hangingPunct="1">
              <a:lnSpc>
                <a:spcPct val="90000"/>
              </a:lnSpc>
              <a:buFontTx/>
              <a:buNone/>
            </a:pPr>
            <a:r>
              <a:rPr lang="en-US" altLang="zh-CN">
                <a:solidFill>
                  <a:srgbClr val="3333CC"/>
                </a:solidFill>
              </a:rPr>
              <a:t>FROM </a:t>
            </a:r>
            <a:r>
              <a:rPr lang="en-US" altLang="zh-CN"/>
              <a:t>&lt;</a:t>
            </a:r>
            <a:r>
              <a:rPr lang="zh-CN" altLang="en-US"/>
              <a:t>表名或视图名</a:t>
            </a:r>
            <a:r>
              <a:rPr lang="en-US" altLang="zh-CN"/>
              <a:t>&gt; [</a:t>
            </a:r>
            <a:r>
              <a:rPr lang="zh-CN" altLang="en-US"/>
              <a:t>别名</a:t>
            </a:r>
            <a:r>
              <a:rPr lang="en-US" altLang="zh-CN"/>
              <a:t>]</a:t>
            </a:r>
          </a:p>
          <a:p>
            <a:pPr eaLnBrk="1" hangingPunct="1">
              <a:lnSpc>
                <a:spcPct val="90000"/>
              </a:lnSpc>
              <a:buFontTx/>
              <a:buNone/>
            </a:pPr>
            <a:r>
              <a:rPr lang="en-US" altLang="zh-CN"/>
              <a:t>   [ , &lt;</a:t>
            </a:r>
            <a:r>
              <a:rPr lang="zh-CN" altLang="en-US"/>
              <a:t>表名或视图名</a:t>
            </a:r>
            <a:r>
              <a:rPr lang="en-US" altLang="zh-CN"/>
              <a:t>&gt; [</a:t>
            </a:r>
            <a:r>
              <a:rPr lang="zh-CN" altLang="en-US"/>
              <a:t>别名</a:t>
            </a:r>
            <a:r>
              <a:rPr lang="en-US" altLang="zh-CN"/>
              <a:t>]] …</a:t>
            </a:r>
          </a:p>
          <a:p>
            <a:pPr eaLnBrk="1" hangingPunct="1">
              <a:lnSpc>
                <a:spcPct val="90000"/>
              </a:lnSpc>
              <a:buFontTx/>
              <a:buNone/>
            </a:pPr>
            <a:r>
              <a:rPr lang="en-US" altLang="zh-CN"/>
              <a:t>[</a:t>
            </a:r>
            <a:r>
              <a:rPr lang="en-US" altLang="zh-CN">
                <a:solidFill>
                  <a:srgbClr val="3333CC"/>
                </a:solidFill>
              </a:rPr>
              <a:t>WHERE</a:t>
            </a:r>
            <a:r>
              <a:rPr lang="en-US" altLang="zh-CN"/>
              <a:t>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GROUP BY </a:t>
            </a:r>
            <a:r>
              <a:rPr lang="en-US" altLang="zh-CN"/>
              <a:t>&lt;</a:t>
            </a:r>
            <a:r>
              <a:rPr lang="zh-CN" altLang="en-US"/>
              <a:t>列名</a:t>
            </a:r>
            <a:r>
              <a:rPr lang="en-US" altLang="zh-CN"/>
              <a:t>1&gt; [HAVING &lt;</a:t>
            </a:r>
            <a:r>
              <a:rPr lang="zh-CN" altLang="en-US"/>
              <a:t>条件表达式</a:t>
            </a:r>
            <a:r>
              <a:rPr lang="en-US" altLang="zh-CN"/>
              <a:t>&gt;]]</a:t>
            </a:r>
          </a:p>
          <a:p>
            <a:pPr eaLnBrk="1" hangingPunct="1">
              <a:lnSpc>
                <a:spcPct val="90000"/>
              </a:lnSpc>
              <a:buFontTx/>
              <a:buNone/>
            </a:pPr>
            <a:r>
              <a:rPr lang="en-US" altLang="zh-CN"/>
              <a:t>[</a:t>
            </a:r>
            <a:r>
              <a:rPr lang="en-US" altLang="zh-CN">
                <a:solidFill>
                  <a:srgbClr val="3333CC"/>
                </a:solidFill>
              </a:rPr>
              <a:t>ORDER BY </a:t>
            </a:r>
            <a:r>
              <a:rPr lang="en-US" altLang="zh-CN"/>
              <a:t>&lt;</a:t>
            </a:r>
            <a:r>
              <a:rPr lang="zh-CN" altLang="en-US"/>
              <a:t>列名</a:t>
            </a:r>
            <a:r>
              <a:rPr lang="en-US" altLang="zh-CN"/>
              <a:t>2&gt; [ASC|DESC]]</a:t>
            </a:r>
          </a:p>
          <a:p>
            <a:pPr eaLnBrk="1" hangingPunct="1">
              <a:lnSpc>
                <a:spcPct val="90000"/>
              </a:lnSpc>
              <a:buFontTx/>
              <a:buNone/>
            </a:pPr>
            <a:endParaRPr lang="en-US" altLang="zh-CN"/>
          </a:p>
        </p:txBody>
      </p:sp>
      <p:grpSp>
        <p:nvGrpSpPr>
          <p:cNvPr id="11" name="组合 10">
            <a:extLst>
              <a:ext uri="{FF2B5EF4-FFF2-40B4-BE49-F238E27FC236}">
                <a16:creationId xmlns:a16="http://schemas.microsoft.com/office/drawing/2014/main" id="{C74EDFF2-EC9B-B8BA-A995-118211202569}"/>
              </a:ext>
            </a:extLst>
          </p:cNvPr>
          <p:cNvGrpSpPr/>
          <p:nvPr/>
        </p:nvGrpSpPr>
        <p:grpSpPr>
          <a:xfrm>
            <a:off x="6264056" y="5306905"/>
            <a:ext cx="1343520" cy="1206000"/>
            <a:chOff x="6264056" y="5306905"/>
            <a:chExt cx="1343520" cy="12060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墨迹 8">
                  <a:extLst>
                    <a:ext uri="{FF2B5EF4-FFF2-40B4-BE49-F238E27FC236}">
                      <a16:creationId xmlns:a16="http://schemas.microsoft.com/office/drawing/2014/main" id="{856D8885-3EA2-19B9-FA1F-7DEA3EF9FDB6}"/>
                    </a:ext>
                  </a:extLst>
                </p14:cNvPr>
                <p14:cNvContentPartPr/>
                <p14:nvPr/>
              </p14:nvContentPartPr>
              <p14:xfrm>
                <a:off x="6436136" y="5306905"/>
                <a:ext cx="1171440" cy="1009800"/>
              </p14:xfrm>
            </p:contentPart>
          </mc:Choice>
          <mc:Fallback xmlns="">
            <p:pic>
              <p:nvPicPr>
                <p:cNvPr id="9" name="墨迹 8">
                  <a:extLst>
                    <a:ext uri="{FF2B5EF4-FFF2-40B4-BE49-F238E27FC236}">
                      <a16:creationId xmlns:a16="http://schemas.microsoft.com/office/drawing/2014/main" id="{856D8885-3EA2-19B9-FA1F-7DEA3EF9FDB6}"/>
                    </a:ext>
                  </a:extLst>
                </p:cNvPr>
                <p:cNvPicPr/>
                <p:nvPr/>
              </p:nvPicPr>
              <p:blipFill>
                <a:blip r:embed="rId3"/>
                <a:stretch>
                  <a:fillRect/>
                </a:stretch>
              </p:blipFill>
              <p:spPr>
                <a:xfrm>
                  <a:off x="6400136" y="5271265"/>
                  <a:ext cx="1243080" cy="108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墨迹 9">
                  <a:extLst>
                    <a:ext uri="{FF2B5EF4-FFF2-40B4-BE49-F238E27FC236}">
                      <a16:creationId xmlns:a16="http://schemas.microsoft.com/office/drawing/2014/main" id="{826CEC10-0DA2-28D2-A16F-3C3029765CCE}"/>
                    </a:ext>
                  </a:extLst>
                </p14:cNvPr>
                <p14:cNvContentPartPr/>
                <p14:nvPr/>
              </p14:nvContentPartPr>
              <p14:xfrm>
                <a:off x="6264056" y="6174145"/>
                <a:ext cx="355680" cy="338760"/>
              </p14:xfrm>
            </p:contentPart>
          </mc:Choice>
          <mc:Fallback xmlns="">
            <p:pic>
              <p:nvPicPr>
                <p:cNvPr id="10" name="墨迹 9">
                  <a:extLst>
                    <a:ext uri="{FF2B5EF4-FFF2-40B4-BE49-F238E27FC236}">
                      <a16:creationId xmlns:a16="http://schemas.microsoft.com/office/drawing/2014/main" id="{826CEC10-0DA2-28D2-A16F-3C3029765CCE}"/>
                    </a:ext>
                  </a:extLst>
                </p:cNvPr>
                <p:cNvPicPr/>
                <p:nvPr/>
              </p:nvPicPr>
              <p:blipFill>
                <a:blip r:embed="rId5"/>
                <a:stretch>
                  <a:fillRect/>
                </a:stretch>
              </p:blipFill>
              <p:spPr>
                <a:xfrm>
                  <a:off x="6228416" y="6138505"/>
                  <a:ext cx="427320" cy="410400"/>
                </a:xfrm>
                <a:prstGeom prst="rect">
                  <a:avLst/>
                </a:prstGeom>
              </p:spPr>
            </p:pic>
          </mc:Fallback>
        </mc:AlternateContent>
      </p:grpSp>
      <p:grpSp>
        <p:nvGrpSpPr>
          <p:cNvPr id="34" name="组合 33">
            <a:extLst>
              <a:ext uri="{FF2B5EF4-FFF2-40B4-BE49-F238E27FC236}">
                <a16:creationId xmlns:a16="http://schemas.microsoft.com/office/drawing/2014/main" id="{48E5D352-7AC9-D3FF-F2C5-63B287EE053A}"/>
              </a:ext>
            </a:extLst>
          </p:cNvPr>
          <p:cNvGrpSpPr/>
          <p:nvPr/>
        </p:nvGrpSpPr>
        <p:grpSpPr>
          <a:xfrm>
            <a:off x="2362736" y="5966785"/>
            <a:ext cx="2259360" cy="831600"/>
            <a:chOff x="2362736" y="5966785"/>
            <a:chExt cx="2259360" cy="8316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7" name="墨迹 16">
                  <a:extLst>
                    <a:ext uri="{FF2B5EF4-FFF2-40B4-BE49-F238E27FC236}">
                      <a16:creationId xmlns:a16="http://schemas.microsoft.com/office/drawing/2014/main" id="{83ED0E06-09DE-D5BF-9AA1-C4B186B2A5D4}"/>
                    </a:ext>
                  </a:extLst>
                </p14:cNvPr>
                <p14:cNvContentPartPr/>
                <p14:nvPr/>
              </p14:nvContentPartPr>
              <p14:xfrm>
                <a:off x="2362736" y="6146065"/>
                <a:ext cx="261000" cy="427320"/>
              </p14:xfrm>
            </p:contentPart>
          </mc:Choice>
          <mc:Fallback xmlns="">
            <p:pic>
              <p:nvPicPr>
                <p:cNvPr id="17" name="墨迹 16">
                  <a:extLst>
                    <a:ext uri="{FF2B5EF4-FFF2-40B4-BE49-F238E27FC236}">
                      <a16:creationId xmlns:a16="http://schemas.microsoft.com/office/drawing/2014/main" id="{83ED0E06-09DE-D5BF-9AA1-C4B186B2A5D4}"/>
                    </a:ext>
                  </a:extLst>
                </p:cNvPr>
                <p:cNvPicPr/>
                <p:nvPr/>
              </p:nvPicPr>
              <p:blipFill>
                <a:blip r:embed="rId7"/>
                <a:stretch>
                  <a:fillRect/>
                </a:stretch>
              </p:blipFill>
              <p:spPr>
                <a:xfrm>
                  <a:off x="2326736" y="6110425"/>
                  <a:ext cx="332640" cy="49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8" name="墨迹 17">
                  <a:extLst>
                    <a:ext uri="{FF2B5EF4-FFF2-40B4-BE49-F238E27FC236}">
                      <a16:creationId xmlns:a16="http://schemas.microsoft.com/office/drawing/2014/main" id="{568EE617-9DAC-7A06-CC00-977479CF9BC7}"/>
                    </a:ext>
                  </a:extLst>
                </p14:cNvPr>
                <p14:cNvContentPartPr/>
                <p14:nvPr/>
              </p14:nvContentPartPr>
              <p14:xfrm>
                <a:off x="2422136" y="6268465"/>
                <a:ext cx="203400" cy="235800"/>
              </p14:xfrm>
            </p:contentPart>
          </mc:Choice>
          <mc:Fallback xmlns="">
            <p:pic>
              <p:nvPicPr>
                <p:cNvPr id="18" name="墨迹 17">
                  <a:extLst>
                    <a:ext uri="{FF2B5EF4-FFF2-40B4-BE49-F238E27FC236}">
                      <a16:creationId xmlns:a16="http://schemas.microsoft.com/office/drawing/2014/main" id="{568EE617-9DAC-7A06-CC00-977479CF9BC7}"/>
                    </a:ext>
                  </a:extLst>
                </p:cNvPr>
                <p:cNvPicPr/>
                <p:nvPr/>
              </p:nvPicPr>
              <p:blipFill>
                <a:blip r:embed="rId9"/>
                <a:stretch>
                  <a:fillRect/>
                </a:stretch>
              </p:blipFill>
              <p:spPr>
                <a:xfrm>
                  <a:off x="2386496" y="6232825"/>
                  <a:ext cx="275040" cy="30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墨迹 18">
                  <a:extLst>
                    <a:ext uri="{FF2B5EF4-FFF2-40B4-BE49-F238E27FC236}">
                      <a16:creationId xmlns:a16="http://schemas.microsoft.com/office/drawing/2014/main" id="{2AD04ABB-4638-6AC6-1ACF-7E614A7CE9D6}"/>
                    </a:ext>
                  </a:extLst>
                </p14:cNvPr>
                <p14:cNvContentPartPr/>
                <p14:nvPr/>
              </p14:nvContentPartPr>
              <p14:xfrm>
                <a:off x="2705096" y="6080905"/>
                <a:ext cx="425880" cy="46440"/>
              </p14:xfrm>
            </p:contentPart>
          </mc:Choice>
          <mc:Fallback xmlns="">
            <p:pic>
              <p:nvPicPr>
                <p:cNvPr id="19" name="墨迹 18">
                  <a:extLst>
                    <a:ext uri="{FF2B5EF4-FFF2-40B4-BE49-F238E27FC236}">
                      <a16:creationId xmlns:a16="http://schemas.microsoft.com/office/drawing/2014/main" id="{2AD04ABB-4638-6AC6-1ACF-7E614A7CE9D6}"/>
                    </a:ext>
                  </a:extLst>
                </p:cNvPr>
                <p:cNvPicPr/>
                <p:nvPr/>
              </p:nvPicPr>
              <p:blipFill>
                <a:blip r:embed="rId11"/>
                <a:stretch>
                  <a:fillRect/>
                </a:stretch>
              </p:blipFill>
              <p:spPr>
                <a:xfrm>
                  <a:off x="2669096" y="6045265"/>
                  <a:ext cx="49752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墨迹 19">
                  <a:extLst>
                    <a:ext uri="{FF2B5EF4-FFF2-40B4-BE49-F238E27FC236}">
                      <a16:creationId xmlns:a16="http://schemas.microsoft.com/office/drawing/2014/main" id="{CBA4EB0E-2D03-499D-579D-7212D04CDB41}"/>
                    </a:ext>
                  </a:extLst>
                </p14:cNvPr>
                <p14:cNvContentPartPr/>
                <p14:nvPr/>
              </p14:nvContentPartPr>
              <p14:xfrm>
                <a:off x="2893736" y="6023305"/>
                <a:ext cx="68040" cy="775080"/>
              </p14:xfrm>
            </p:contentPart>
          </mc:Choice>
          <mc:Fallback xmlns="">
            <p:pic>
              <p:nvPicPr>
                <p:cNvPr id="20" name="墨迹 19">
                  <a:extLst>
                    <a:ext uri="{FF2B5EF4-FFF2-40B4-BE49-F238E27FC236}">
                      <a16:creationId xmlns:a16="http://schemas.microsoft.com/office/drawing/2014/main" id="{CBA4EB0E-2D03-499D-579D-7212D04CDB41}"/>
                    </a:ext>
                  </a:extLst>
                </p:cNvPr>
                <p:cNvPicPr/>
                <p:nvPr/>
              </p:nvPicPr>
              <p:blipFill>
                <a:blip r:embed="rId13"/>
                <a:stretch>
                  <a:fillRect/>
                </a:stretch>
              </p:blipFill>
              <p:spPr>
                <a:xfrm>
                  <a:off x="2858096" y="5987305"/>
                  <a:ext cx="139680" cy="84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1" name="墨迹 20">
                  <a:extLst>
                    <a:ext uri="{FF2B5EF4-FFF2-40B4-BE49-F238E27FC236}">
                      <a16:creationId xmlns:a16="http://schemas.microsoft.com/office/drawing/2014/main" id="{67BA427D-521B-E8A3-5A25-186F2E539D49}"/>
                    </a:ext>
                  </a:extLst>
                </p14:cNvPr>
                <p14:cNvContentPartPr/>
                <p14:nvPr/>
              </p14:nvContentPartPr>
              <p14:xfrm>
                <a:off x="2790056" y="6315625"/>
                <a:ext cx="63720" cy="39240"/>
              </p14:xfrm>
            </p:contentPart>
          </mc:Choice>
          <mc:Fallback xmlns="">
            <p:pic>
              <p:nvPicPr>
                <p:cNvPr id="21" name="墨迹 20">
                  <a:extLst>
                    <a:ext uri="{FF2B5EF4-FFF2-40B4-BE49-F238E27FC236}">
                      <a16:creationId xmlns:a16="http://schemas.microsoft.com/office/drawing/2014/main" id="{67BA427D-521B-E8A3-5A25-186F2E539D49}"/>
                    </a:ext>
                  </a:extLst>
                </p:cNvPr>
                <p:cNvPicPr/>
                <p:nvPr/>
              </p:nvPicPr>
              <p:blipFill>
                <a:blip r:embed="rId15"/>
                <a:stretch>
                  <a:fillRect/>
                </a:stretch>
              </p:blipFill>
              <p:spPr>
                <a:xfrm>
                  <a:off x="2754056" y="6279985"/>
                  <a:ext cx="13536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2" name="墨迹 21">
                  <a:extLst>
                    <a:ext uri="{FF2B5EF4-FFF2-40B4-BE49-F238E27FC236}">
                      <a16:creationId xmlns:a16="http://schemas.microsoft.com/office/drawing/2014/main" id="{3FA3176E-4820-84D6-D255-3C074537FCBC}"/>
                    </a:ext>
                  </a:extLst>
                </p14:cNvPr>
                <p14:cNvContentPartPr/>
                <p14:nvPr/>
              </p14:nvContentPartPr>
              <p14:xfrm>
                <a:off x="3300896" y="5985865"/>
                <a:ext cx="149400" cy="314640"/>
              </p14:xfrm>
            </p:contentPart>
          </mc:Choice>
          <mc:Fallback xmlns="">
            <p:pic>
              <p:nvPicPr>
                <p:cNvPr id="22" name="墨迹 21">
                  <a:extLst>
                    <a:ext uri="{FF2B5EF4-FFF2-40B4-BE49-F238E27FC236}">
                      <a16:creationId xmlns:a16="http://schemas.microsoft.com/office/drawing/2014/main" id="{3FA3176E-4820-84D6-D255-3C074537FCBC}"/>
                    </a:ext>
                  </a:extLst>
                </p:cNvPr>
                <p:cNvPicPr/>
                <p:nvPr/>
              </p:nvPicPr>
              <p:blipFill>
                <a:blip r:embed="rId17"/>
                <a:stretch>
                  <a:fillRect/>
                </a:stretch>
              </p:blipFill>
              <p:spPr>
                <a:xfrm>
                  <a:off x="3265256" y="5949865"/>
                  <a:ext cx="221040" cy="38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3" name="墨迹 22">
                  <a:extLst>
                    <a:ext uri="{FF2B5EF4-FFF2-40B4-BE49-F238E27FC236}">
                      <a16:creationId xmlns:a16="http://schemas.microsoft.com/office/drawing/2014/main" id="{7BD353CF-E999-FFD0-AB48-DE331B973F93}"/>
                    </a:ext>
                  </a:extLst>
                </p14:cNvPr>
                <p14:cNvContentPartPr/>
                <p14:nvPr/>
              </p14:nvContentPartPr>
              <p14:xfrm>
                <a:off x="3609776" y="6098905"/>
                <a:ext cx="45360" cy="91440"/>
              </p14:xfrm>
            </p:contentPart>
          </mc:Choice>
          <mc:Fallback xmlns="">
            <p:pic>
              <p:nvPicPr>
                <p:cNvPr id="23" name="墨迹 22">
                  <a:extLst>
                    <a:ext uri="{FF2B5EF4-FFF2-40B4-BE49-F238E27FC236}">
                      <a16:creationId xmlns:a16="http://schemas.microsoft.com/office/drawing/2014/main" id="{7BD353CF-E999-FFD0-AB48-DE331B973F93}"/>
                    </a:ext>
                  </a:extLst>
                </p:cNvPr>
                <p:cNvPicPr/>
                <p:nvPr/>
              </p:nvPicPr>
              <p:blipFill>
                <a:blip r:embed="rId19"/>
                <a:stretch>
                  <a:fillRect/>
                </a:stretch>
              </p:blipFill>
              <p:spPr>
                <a:xfrm>
                  <a:off x="3574136" y="6062905"/>
                  <a:ext cx="117000" cy="163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4" name="墨迹 23">
                  <a:extLst>
                    <a:ext uri="{FF2B5EF4-FFF2-40B4-BE49-F238E27FC236}">
                      <a16:creationId xmlns:a16="http://schemas.microsoft.com/office/drawing/2014/main" id="{D28A7CC2-580A-4DC9-A972-4973FBAA79B6}"/>
                    </a:ext>
                  </a:extLst>
                </p14:cNvPr>
                <p14:cNvContentPartPr/>
                <p14:nvPr/>
              </p14:nvContentPartPr>
              <p14:xfrm>
                <a:off x="3459296" y="6305905"/>
                <a:ext cx="199800" cy="327240"/>
              </p14:xfrm>
            </p:contentPart>
          </mc:Choice>
          <mc:Fallback xmlns="">
            <p:pic>
              <p:nvPicPr>
                <p:cNvPr id="24" name="墨迹 23">
                  <a:extLst>
                    <a:ext uri="{FF2B5EF4-FFF2-40B4-BE49-F238E27FC236}">
                      <a16:creationId xmlns:a16="http://schemas.microsoft.com/office/drawing/2014/main" id="{D28A7CC2-580A-4DC9-A972-4973FBAA79B6}"/>
                    </a:ext>
                  </a:extLst>
                </p:cNvPr>
                <p:cNvPicPr/>
                <p:nvPr/>
              </p:nvPicPr>
              <p:blipFill>
                <a:blip r:embed="rId21"/>
                <a:stretch>
                  <a:fillRect/>
                </a:stretch>
              </p:blipFill>
              <p:spPr>
                <a:xfrm>
                  <a:off x="3423656" y="6270265"/>
                  <a:ext cx="271440" cy="39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5" name="墨迹 24">
                  <a:extLst>
                    <a:ext uri="{FF2B5EF4-FFF2-40B4-BE49-F238E27FC236}">
                      <a16:creationId xmlns:a16="http://schemas.microsoft.com/office/drawing/2014/main" id="{16DC1269-D4BF-7AC6-A9FF-646C0DFE56B4}"/>
                    </a:ext>
                  </a:extLst>
                </p14:cNvPr>
                <p14:cNvContentPartPr/>
                <p14:nvPr/>
              </p14:nvContentPartPr>
              <p14:xfrm>
                <a:off x="3412856" y="6391225"/>
                <a:ext cx="113040" cy="267120"/>
              </p14:xfrm>
            </p:contentPart>
          </mc:Choice>
          <mc:Fallback xmlns="">
            <p:pic>
              <p:nvPicPr>
                <p:cNvPr id="25" name="墨迹 24">
                  <a:extLst>
                    <a:ext uri="{FF2B5EF4-FFF2-40B4-BE49-F238E27FC236}">
                      <a16:creationId xmlns:a16="http://schemas.microsoft.com/office/drawing/2014/main" id="{16DC1269-D4BF-7AC6-A9FF-646C0DFE56B4}"/>
                    </a:ext>
                  </a:extLst>
                </p:cNvPr>
                <p:cNvPicPr/>
                <p:nvPr/>
              </p:nvPicPr>
              <p:blipFill>
                <a:blip r:embed="rId23"/>
                <a:stretch>
                  <a:fillRect/>
                </a:stretch>
              </p:blipFill>
              <p:spPr>
                <a:xfrm>
                  <a:off x="3376856" y="6355225"/>
                  <a:ext cx="184680" cy="33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6" name="墨迹 25">
                  <a:extLst>
                    <a:ext uri="{FF2B5EF4-FFF2-40B4-BE49-F238E27FC236}">
                      <a16:creationId xmlns:a16="http://schemas.microsoft.com/office/drawing/2014/main" id="{4BFA91CB-3F94-D7B9-2E4B-2BA5872D26C2}"/>
                    </a:ext>
                  </a:extLst>
                </p14:cNvPr>
                <p14:cNvContentPartPr/>
                <p14:nvPr/>
              </p14:nvContentPartPr>
              <p14:xfrm>
                <a:off x="3808496" y="5966785"/>
                <a:ext cx="213480" cy="655200"/>
              </p14:xfrm>
            </p:contentPart>
          </mc:Choice>
          <mc:Fallback xmlns="">
            <p:pic>
              <p:nvPicPr>
                <p:cNvPr id="26" name="墨迹 25">
                  <a:extLst>
                    <a:ext uri="{FF2B5EF4-FFF2-40B4-BE49-F238E27FC236}">
                      <a16:creationId xmlns:a16="http://schemas.microsoft.com/office/drawing/2014/main" id="{4BFA91CB-3F94-D7B9-2E4B-2BA5872D26C2}"/>
                    </a:ext>
                  </a:extLst>
                </p:cNvPr>
                <p:cNvPicPr/>
                <p:nvPr/>
              </p:nvPicPr>
              <p:blipFill>
                <a:blip r:embed="rId25"/>
                <a:stretch>
                  <a:fillRect/>
                </a:stretch>
              </p:blipFill>
              <p:spPr>
                <a:xfrm>
                  <a:off x="3772496" y="5930785"/>
                  <a:ext cx="285120" cy="72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7" name="墨迹 26">
                  <a:extLst>
                    <a:ext uri="{FF2B5EF4-FFF2-40B4-BE49-F238E27FC236}">
                      <a16:creationId xmlns:a16="http://schemas.microsoft.com/office/drawing/2014/main" id="{C46D9C4B-EE36-CF1F-CD02-FDF7642E59E5}"/>
                    </a:ext>
                  </a:extLst>
                </p14:cNvPr>
                <p14:cNvContentPartPr/>
                <p14:nvPr/>
              </p14:nvContentPartPr>
              <p14:xfrm>
                <a:off x="3939896" y="6619825"/>
                <a:ext cx="119160" cy="149040"/>
              </p14:xfrm>
            </p:contentPart>
          </mc:Choice>
          <mc:Fallback xmlns="">
            <p:pic>
              <p:nvPicPr>
                <p:cNvPr id="27" name="墨迹 26">
                  <a:extLst>
                    <a:ext uri="{FF2B5EF4-FFF2-40B4-BE49-F238E27FC236}">
                      <a16:creationId xmlns:a16="http://schemas.microsoft.com/office/drawing/2014/main" id="{C46D9C4B-EE36-CF1F-CD02-FDF7642E59E5}"/>
                    </a:ext>
                  </a:extLst>
                </p:cNvPr>
                <p:cNvPicPr/>
                <p:nvPr/>
              </p:nvPicPr>
              <p:blipFill>
                <a:blip r:embed="rId27"/>
                <a:stretch>
                  <a:fillRect/>
                </a:stretch>
              </p:blipFill>
              <p:spPr>
                <a:xfrm>
                  <a:off x="3904256" y="6583825"/>
                  <a:ext cx="190800" cy="22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8" name="墨迹 27">
                  <a:extLst>
                    <a:ext uri="{FF2B5EF4-FFF2-40B4-BE49-F238E27FC236}">
                      <a16:creationId xmlns:a16="http://schemas.microsoft.com/office/drawing/2014/main" id="{E5F7F213-5B33-1AAF-B065-14944BA24D33}"/>
                    </a:ext>
                  </a:extLst>
                </p14:cNvPr>
                <p14:cNvContentPartPr/>
                <p14:nvPr/>
              </p14:nvContentPartPr>
              <p14:xfrm>
                <a:off x="4166336" y="6155425"/>
                <a:ext cx="17280" cy="573480"/>
              </p14:xfrm>
            </p:contentPart>
          </mc:Choice>
          <mc:Fallback xmlns="">
            <p:pic>
              <p:nvPicPr>
                <p:cNvPr id="28" name="墨迹 27">
                  <a:extLst>
                    <a:ext uri="{FF2B5EF4-FFF2-40B4-BE49-F238E27FC236}">
                      <a16:creationId xmlns:a16="http://schemas.microsoft.com/office/drawing/2014/main" id="{E5F7F213-5B33-1AAF-B065-14944BA24D33}"/>
                    </a:ext>
                  </a:extLst>
                </p:cNvPr>
                <p:cNvPicPr/>
                <p:nvPr/>
              </p:nvPicPr>
              <p:blipFill>
                <a:blip r:embed="rId29"/>
                <a:stretch>
                  <a:fillRect/>
                </a:stretch>
              </p:blipFill>
              <p:spPr>
                <a:xfrm>
                  <a:off x="4130336" y="6119785"/>
                  <a:ext cx="88920" cy="64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9" name="墨迹 28">
                  <a:extLst>
                    <a:ext uri="{FF2B5EF4-FFF2-40B4-BE49-F238E27FC236}">
                      <a16:creationId xmlns:a16="http://schemas.microsoft.com/office/drawing/2014/main" id="{B0D7C8B7-D669-C949-5DBA-3F577E2C281E}"/>
                    </a:ext>
                  </a:extLst>
                </p14:cNvPr>
                <p14:cNvContentPartPr/>
                <p14:nvPr/>
              </p14:nvContentPartPr>
              <p14:xfrm>
                <a:off x="4279376" y="6117625"/>
                <a:ext cx="172080" cy="589680"/>
              </p14:xfrm>
            </p:contentPart>
          </mc:Choice>
          <mc:Fallback xmlns="">
            <p:pic>
              <p:nvPicPr>
                <p:cNvPr id="29" name="墨迹 28">
                  <a:extLst>
                    <a:ext uri="{FF2B5EF4-FFF2-40B4-BE49-F238E27FC236}">
                      <a16:creationId xmlns:a16="http://schemas.microsoft.com/office/drawing/2014/main" id="{B0D7C8B7-D669-C949-5DBA-3F577E2C281E}"/>
                    </a:ext>
                  </a:extLst>
                </p:cNvPr>
                <p:cNvPicPr/>
                <p:nvPr/>
              </p:nvPicPr>
              <p:blipFill>
                <a:blip r:embed="rId31"/>
                <a:stretch>
                  <a:fillRect/>
                </a:stretch>
              </p:blipFill>
              <p:spPr>
                <a:xfrm>
                  <a:off x="4243376" y="6081625"/>
                  <a:ext cx="243720" cy="66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0" name="墨迹 29">
                  <a:extLst>
                    <a:ext uri="{FF2B5EF4-FFF2-40B4-BE49-F238E27FC236}">
                      <a16:creationId xmlns:a16="http://schemas.microsoft.com/office/drawing/2014/main" id="{6536B167-3537-02B5-B039-95B5F22F6327}"/>
                    </a:ext>
                  </a:extLst>
                </p14:cNvPr>
                <p14:cNvContentPartPr/>
                <p14:nvPr/>
              </p14:nvContentPartPr>
              <p14:xfrm>
                <a:off x="4241936" y="6343345"/>
                <a:ext cx="121680" cy="29160"/>
              </p14:xfrm>
            </p:contentPart>
          </mc:Choice>
          <mc:Fallback xmlns="">
            <p:pic>
              <p:nvPicPr>
                <p:cNvPr id="30" name="墨迹 29">
                  <a:extLst>
                    <a:ext uri="{FF2B5EF4-FFF2-40B4-BE49-F238E27FC236}">
                      <a16:creationId xmlns:a16="http://schemas.microsoft.com/office/drawing/2014/main" id="{6536B167-3537-02B5-B039-95B5F22F6327}"/>
                    </a:ext>
                  </a:extLst>
                </p:cNvPr>
                <p:cNvPicPr/>
                <p:nvPr/>
              </p:nvPicPr>
              <p:blipFill>
                <a:blip r:embed="rId33"/>
                <a:stretch>
                  <a:fillRect/>
                </a:stretch>
              </p:blipFill>
              <p:spPr>
                <a:xfrm>
                  <a:off x="4205936" y="6307705"/>
                  <a:ext cx="193320" cy="10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1" name="墨迹 30">
                  <a:extLst>
                    <a:ext uri="{FF2B5EF4-FFF2-40B4-BE49-F238E27FC236}">
                      <a16:creationId xmlns:a16="http://schemas.microsoft.com/office/drawing/2014/main" id="{9360E184-697F-7883-E99E-5E78DFE7ED38}"/>
                    </a:ext>
                  </a:extLst>
                </p14:cNvPr>
                <p14:cNvContentPartPr/>
                <p14:nvPr/>
              </p14:nvContentPartPr>
              <p14:xfrm>
                <a:off x="4260656" y="6515425"/>
                <a:ext cx="128520" cy="26640"/>
              </p14:xfrm>
            </p:contentPart>
          </mc:Choice>
          <mc:Fallback xmlns="">
            <p:pic>
              <p:nvPicPr>
                <p:cNvPr id="31" name="墨迹 30">
                  <a:extLst>
                    <a:ext uri="{FF2B5EF4-FFF2-40B4-BE49-F238E27FC236}">
                      <a16:creationId xmlns:a16="http://schemas.microsoft.com/office/drawing/2014/main" id="{9360E184-697F-7883-E99E-5E78DFE7ED38}"/>
                    </a:ext>
                  </a:extLst>
                </p:cNvPr>
                <p:cNvPicPr/>
                <p:nvPr/>
              </p:nvPicPr>
              <p:blipFill>
                <a:blip r:embed="rId35"/>
                <a:stretch>
                  <a:fillRect/>
                </a:stretch>
              </p:blipFill>
              <p:spPr>
                <a:xfrm>
                  <a:off x="4224656" y="6479785"/>
                  <a:ext cx="200160" cy="9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3" name="墨迹 32">
                  <a:extLst>
                    <a:ext uri="{FF2B5EF4-FFF2-40B4-BE49-F238E27FC236}">
                      <a16:creationId xmlns:a16="http://schemas.microsoft.com/office/drawing/2014/main" id="{228ACC16-313E-7FEE-DEC2-34A8BF6841B4}"/>
                    </a:ext>
                  </a:extLst>
                </p14:cNvPr>
                <p14:cNvContentPartPr/>
                <p14:nvPr/>
              </p14:nvContentPartPr>
              <p14:xfrm>
                <a:off x="4138256" y="6697585"/>
                <a:ext cx="483840" cy="89640"/>
              </p14:xfrm>
            </p:contentPart>
          </mc:Choice>
          <mc:Fallback xmlns="">
            <p:pic>
              <p:nvPicPr>
                <p:cNvPr id="33" name="墨迹 32">
                  <a:extLst>
                    <a:ext uri="{FF2B5EF4-FFF2-40B4-BE49-F238E27FC236}">
                      <a16:creationId xmlns:a16="http://schemas.microsoft.com/office/drawing/2014/main" id="{228ACC16-313E-7FEE-DEC2-34A8BF6841B4}"/>
                    </a:ext>
                  </a:extLst>
                </p:cNvPr>
                <p:cNvPicPr/>
                <p:nvPr/>
              </p:nvPicPr>
              <p:blipFill>
                <a:blip r:embed="rId37"/>
                <a:stretch>
                  <a:fillRect/>
                </a:stretch>
              </p:blipFill>
              <p:spPr>
                <a:xfrm>
                  <a:off x="4102256" y="6661585"/>
                  <a:ext cx="555480" cy="161280"/>
                </a:xfrm>
                <a:prstGeom prst="rect">
                  <a:avLst/>
                </a:prstGeom>
              </p:spPr>
            </p:pic>
          </mc:Fallback>
        </mc:AlternateContent>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a:extLst>
              <a:ext uri="{FF2B5EF4-FFF2-40B4-BE49-F238E27FC236}">
                <a16:creationId xmlns:a16="http://schemas.microsoft.com/office/drawing/2014/main" id="{9403EC53-43BF-44D5-89DD-EC1D406CE1B9}"/>
              </a:ext>
            </a:extLst>
          </p:cNvPr>
          <p:cNvSpPr>
            <a:spLocks noGrp="1"/>
          </p:cNvSpPr>
          <p:nvPr>
            <p:ph type="title"/>
          </p:nvPr>
        </p:nvSpPr>
        <p:spPr/>
        <p:txBody>
          <a:bodyPr/>
          <a:lstStyle/>
          <a:p>
            <a:r>
              <a:rPr lang="en-US" altLang="zh-CN"/>
              <a:t>3.4.5 </a:t>
            </a:r>
            <a:r>
              <a:rPr lang="zh-CN" altLang="en-US"/>
              <a:t>基于派生表的查询</a:t>
            </a:r>
          </a:p>
        </p:txBody>
      </p:sp>
      <p:sp>
        <p:nvSpPr>
          <p:cNvPr id="174083" name="内容占位符 2">
            <a:extLst>
              <a:ext uri="{FF2B5EF4-FFF2-40B4-BE49-F238E27FC236}">
                <a16:creationId xmlns:a16="http://schemas.microsoft.com/office/drawing/2014/main" id="{5C9FAC64-DC49-469B-A5CC-CB263C5BB177}"/>
              </a:ext>
            </a:extLst>
          </p:cNvPr>
          <p:cNvSpPr>
            <a:spLocks noGrp="1"/>
          </p:cNvSpPr>
          <p:nvPr>
            <p:ph idx="1"/>
          </p:nvPr>
        </p:nvSpPr>
        <p:spPr/>
        <p:txBody>
          <a:bodyPr/>
          <a:lstStyle/>
          <a:p>
            <a:r>
              <a:rPr lang="zh-CN" altLang="en-US" sz="3600"/>
              <a:t>子查询不仅可以出现在</a:t>
            </a:r>
            <a:r>
              <a:rPr lang="en-US" altLang="zh-CN" sz="3600"/>
              <a:t>WHERE</a:t>
            </a:r>
            <a:r>
              <a:rPr lang="zh-CN" altLang="en-US" sz="3600"/>
              <a:t>子句，</a:t>
            </a:r>
            <a:r>
              <a:rPr lang="zh-CN" altLang="en-US" sz="3600">
                <a:solidFill>
                  <a:srgbClr val="3333CC"/>
                </a:solidFill>
              </a:rPr>
              <a:t>还可以出现在</a:t>
            </a:r>
            <a:r>
              <a:rPr lang="en-US" altLang="zh-CN" sz="3600">
                <a:solidFill>
                  <a:srgbClr val="3333CC"/>
                </a:solidFill>
              </a:rPr>
              <a:t>FROM</a:t>
            </a:r>
            <a:r>
              <a:rPr lang="zh-CN" altLang="en-US" sz="3600">
                <a:solidFill>
                  <a:srgbClr val="3333CC"/>
                </a:solidFill>
              </a:rPr>
              <a:t>子句</a:t>
            </a:r>
            <a:r>
              <a:rPr lang="zh-CN" altLang="en-US" sz="3600"/>
              <a:t>，这时子查询生成的临时派生表</a:t>
            </a:r>
            <a:r>
              <a:rPr lang="en-US" altLang="zh-CN" sz="3600"/>
              <a:t>(derived table)</a:t>
            </a:r>
            <a:r>
              <a:rPr lang="zh-CN" altLang="en-US" sz="3600"/>
              <a:t>成为主查询的查询对象。</a:t>
            </a:r>
          </a:p>
        </p:txBody>
      </p:sp>
      <p:sp>
        <p:nvSpPr>
          <p:cNvPr id="174084" name="灯片编号占位符 3">
            <a:extLst>
              <a:ext uri="{FF2B5EF4-FFF2-40B4-BE49-F238E27FC236}">
                <a16:creationId xmlns:a16="http://schemas.microsoft.com/office/drawing/2014/main" id="{590CB9C4-665B-4A61-8A3A-D1BD894464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EA5B7-1C5E-4B6A-A7DE-27AEC849CB12}" type="slidenum">
              <a:rPr lang="en-US" altLang="zh-CN"/>
              <a:pPr eaLnBrk="1" hangingPunct="1"/>
              <a:t>169</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8ECBA298-002E-4AB5-8B7D-2DBE4BDD9D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273F7E-1539-4295-A81B-3E9D1C29BEA5}" type="slidenum">
              <a:rPr lang="en-US" altLang="zh-CN"/>
              <a:pPr eaLnBrk="1" hangingPunct="1"/>
              <a:t>17</a:t>
            </a:fld>
            <a:endParaRPr lang="en-US" altLang="zh-CN"/>
          </a:p>
        </p:txBody>
      </p:sp>
      <p:sp>
        <p:nvSpPr>
          <p:cNvPr id="18435" name="Rectangle 2">
            <a:extLst>
              <a:ext uri="{FF2B5EF4-FFF2-40B4-BE49-F238E27FC236}">
                <a16:creationId xmlns:a16="http://schemas.microsoft.com/office/drawing/2014/main" id="{3492A919-9DD1-4726-9B71-DABC8FBBB7E3}"/>
              </a:ext>
            </a:extLst>
          </p:cNvPr>
          <p:cNvSpPr>
            <a:spLocks noGrp="1" noChangeArrowheads="1"/>
          </p:cNvSpPr>
          <p:nvPr>
            <p:ph type="title"/>
          </p:nvPr>
        </p:nvSpPr>
        <p:spPr/>
        <p:txBody>
          <a:bodyPr/>
          <a:lstStyle/>
          <a:p>
            <a:pPr eaLnBrk="1" hangingPunct="1"/>
            <a:r>
              <a:rPr lang="en-US" altLang="zh-CN"/>
              <a:t>3.2 </a:t>
            </a:r>
            <a:r>
              <a:rPr lang="zh-CN" altLang="en-US" b="1"/>
              <a:t>学生 </a:t>
            </a:r>
            <a:r>
              <a:rPr lang="en-US" altLang="en-US"/>
              <a:t>—</a:t>
            </a:r>
            <a:r>
              <a:rPr lang="en-US" altLang="zh-CN"/>
              <a:t> </a:t>
            </a:r>
            <a:r>
              <a:rPr lang="zh-CN" altLang="en-US" b="1"/>
              <a:t>课程数据库</a:t>
            </a:r>
          </a:p>
        </p:txBody>
      </p:sp>
      <p:sp>
        <p:nvSpPr>
          <p:cNvPr id="18436" name="Rectangle 3">
            <a:extLst>
              <a:ext uri="{FF2B5EF4-FFF2-40B4-BE49-F238E27FC236}">
                <a16:creationId xmlns:a16="http://schemas.microsoft.com/office/drawing/2014/main" id="{39106EB5-3B69-404F-83D7-9C115DF3BEEB}"/>
              </a:ext>
            </a:extLst>
          </p:cNvPr>
          <p:cNvSpPr>
            <a:spLocks noGrp="1" noChangeArrowheads="1"/>
          </p:cNvSpPr>
          <p:nvPr>
            <p:ph type="body" idx="1"/>
          </p:nvPr>
        </p:nvSpPr>
        <p:spPr>
          <a:xfrm>
            <a:off x="304800" y="1447800"/>
            <a:ext cx="8534400" cy="4419600"/>
          </a:xfrm>
        </p:spPr>
        <p:txBody>
          <a:bodyPr/>
          <a:lstStyle/>
          <a:p>
            <a:pPr eaLnBrk="1" hangingPunct="1"/>
            <a:r>
              <a:rPr lang="zh-CN" altLang="en-US" sz="4000"/>
              <a:t>学生表 </a:t>
            </a:r>
            <a:r>
              <a:rPr lang="en-US" altLang="zh-CN" sz="4000"/>
              <a:t>Student(</a:t>
            </a:r>
            <a:r>
              <a:rPr lang="en-US" altLang="zh-CN" sz="4000" u="sng">
                <a:solidFill>
                  <a:srgbClr val="3333CC"/>
                </a:solidFill>
              </a:rPr>
              <a:t>Sno</a:t>
            </a:r>
            <a:r>
              <a:rPr lang="en-US" altLang="zh-CN" sz="4000"/>
              <a:t>,Sname,Ssex,Sage, Sdept)</a:t>
            </a:r>
          </a:p>
          <a:p>
            <a:pPr eaLnBrk="1" hangingPunct="1"/>
            <a:r>
              <a:rPr lang="zh-CN" altLang="en-US" sz="4000"/>
              <a:t>课程表 </a:t>
            </a:r>
            <a:r>
              <a:rPr lang="en-US" altLang="zh-CN" sz="4000"/>
              <a:t>Course(</a:t>
            </a:r>
            <a:r>
              <a:rPr lang="en-US" altLang="zh-CN" sz="4000" u="sng">
                <a:solidFill>
                  <a:srgbClr val="3333CC"/>
                </a:solidFill>
              </a:rPr>
              <a:t>Cno</a:t>
            </a:r>
            <a:r>
              <a:rPr lang="en-US" altLang="zh-CN" sz="4000"/>
              <a:t>,Cname,Cpno, Ccredit)</a:t>
            </a:r>
          </a:p>
          <a:p>
            <a:pPr eaLnBrk="1" hangingPunct="1"/>
            <a:r>
              <a:rPr lang="zh-CN" altLang="en-US" sz="4000"/>
              <a:t>学生选课表 </a:t>
            </a:r>
            <a:r>
              <a:rPr lang="en-US" altLang="zh-CN" sz="4000"/>
              <a:t>SC(</a:t>
            </a:r>
            <a:r>
              <a:rPr lang="en-US" altLang="zh-CN" sz="4000" u="sng">
                <a:solidFill>
                  <a:srgbClr val="3333CC"/>
                </a:solidFill>
              </a:rPr>
              <a:t>Sno,Cno</a:t>
            </a:r>
            <a:r>
              <a:rPr lang="en-US" altLang="zh-CN" sz="4000"/>
              <a:t>,Grade)</a:t>
            </a:r>
          </a:p>
          <a:p>
            <a:pPr eaLnBrk="1" hangingPunct="1"/>
            <a:endParaRPr lang="en-US" altLang="zh-CN" sz="40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80AEF4-0561-4387-9F5D-E1A53362B9DB}"/>
              </a:ext>
            </a:extLst>
          </p:cNvPr>
          <p:cNvSpPr>
            <a:spLocks noGrp="1"/>
          </p:cNvSpPr>
          <p:nvPr>
            <p:ph idx="1"/>
          </p:nvPr>
        </p:nvSpPr>
        <p:spPr>
          <a:xfrm>
            <a:off x="228600" y="381000"/>
            <a:ext cx="8458200" cy="5791200"/>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1</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x</a:t>
            </a:r>
          </a:p>
          <a:p>
            <a:pPr lvl="1" eaLnBrk="1" hangingPunct="1">
              <a:buFontTx/>
              <a:buNone/>
            </a:pPr>
            <a:r>
              <a:rPr lang="en-US" altLang="zh-CN" sz="3200"/>
              <a:t>WHERE Grade &gt;=</a:t>
            </a:r>
          </a:p>
          <a:p>
            <a:pPr lvl="4" eaLnBrk="1" hangingPunct="1">
              <a:buFontTx/>
              <a:buNone/>
            </a:pPr>
            <a:r>
              <a:rPr lang="en-US" altLang="zh-CN" sz="3200"/>
              <a:t>(SELECT AVG(Grade)</a:t>
            </a:r>
          </a:p>
          <a:p>
            <a:pPr lvl="4" eaLnBrk="1" hangingPunct="1">
              <a:buFontTx/>
              <a:buNone/>
            </a:pPr>
            <a:r>
              <a:rPr lang="en-US" altLang="zh-CN" sz="3200"/>
              <a:t>FROM SC y</a:t>
            </a:r>
          </a:p>
          <a:p>
            <a:pPr lvl="4" eaLnBrk="1" hangingPunct="1">
              <a:buFontTx/>
              <a:buNone/>
            </a:pPr>
            <a:r>
              <a:rPr lang="en-US" altLang="zh-CN" sz="3200"/>
              <a:t>WHERE y.Sno=x.Sno);</a:t>
            </a:r>
            <a:endParaRPr lang="zh-CN" altLang="en-US"/>
          </a:p>
        </p:txBody>
      </p:sp>
      <p:sp>
        <p:nvSpPr>
          <p:cNvPr id="175107" name="灯片编号占位符 3">
            <a:extLst>
              <a:ext uri="{FF2B5EF4-FFF2-40B4-BE49-F238E27FC236}">
                <a16:creationId xmlns:a16="http://schemas.microsoft.com/office/drawing/2014/main" id="{4F30DBBF-968C-487F-AFEB-F0E19A8C79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D52959-CF5E-4BB3-8BAF-4D4D0C2513EE}" type="slidenum">
              <a:rPr lang="en-US" altLang="zh-CN"/>
              <a:pPr eaLnBrk="1" hangingPunct="1"/>
              <a:t>170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2BD1A03-8616-48B9-9795-9283B4B1D3C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6176" name="灯片编号占位符 3">
            <a:extLst>
              <a:ext uri="{FF2B5EF4-FFF2-40B4-BE49-F238E27FC236}">
                <a16:creationId xmlns:a16="http://schemas.microsoft.com/office/drawing/2014/main" id="{B9883395-1D95-4534-B967-80A6AE3C6330}"/>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AFE753-4A56-4E6F-AD67-E2C9079ED6D2}" type="slidenum">
              <a:rPr lang="en-US" altLang="zh-CN"/>
              <a:pPr eaLnBrk="1" hangingPunct="1"/>
              <a:t>171</a:t>
            </a:fld>
            <a:endParaRPr lang="en-US" altLang="zh-CN"/>
          </a:p>
        </p:txBody>
      </p:sp>
      <p:sp>
        <p:nvSpPr>
          <p:cNvPr id="176177" name="TextBox 6">
            <a:extLst>
              <a:ext uri="{FF2B5EF4-FFF2-40B4-BE49-F238E27FC236}">
                <a16:creationId xmlns:a16="http://schemas.microsoft.com/office/drawing/2014/main" id="{8994CBB0-F3C0-4361-B9A5-10D4661F08D8}"/>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8" name="内容占位符 4">
            <a:extLst>
              <a:ext uri="{FF2B5EF4-FFF2-40B4-BE49-F238E27FC236}">
                <a16:creationId xmlns:a16="http://schemas.microsoft.com/office/drawing/2014/main" id="{1FACB3E4-8F7F-42F0-B1AB-9AAA60742DF8}"/>
              </a:ext>
            </a:extLst>
          </p:cNvPr>
          <p:cNvGraphicFramePr>
            <a:graphicFrameLocks/>
          </p:cNvGraphicFramePr>
          <p:nvPr/>
        </p:nvGraphicFramePr>
        <p:xfrm>
          <a:off x="4572000" y="762000"/>
          <a:ext cx="3352800" cy="2835276"/>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546">
                <a:tc>
                  <a:txBody>
                    <a:bodyPr/>
                    <a:lstStyle/>
                    <a:p>
                      <a:r>
                        <a:rPr lang="en-US" altLang="zh-CN" sz="2400" b="1" dirty="0" err="1">
                          <a:solidFill>
                            <a:srgbClr val="3333CC"/>
                          </a:solidFill>
                        </a:rPr>
                        <a:t>Sno</a:t>
                      </a:r>
                      <a:endParaRPr lang="zh-CN" altLang="en-US" sz="2400" b="1" dirty="0">
                        <a:solidFill>
                          <a:srgbClr val="3333CC"/>
                        </a:solidFill>
                      </a:endParaRPr>
                    </a:p>
                  </a:txBody>
                  <a:tcPr marT="45730" marB="45730"/>
                </a:tc>
                <a:tc>
                  <a:txBody>
                    <a:bodyPr/>
                    <a:lstStyle/>
                    <a:p>
                      <a:r>
                        <a:rPr lang="en-US" altLang="zh-CN" sz="2400" b="1" dirty="0" err="1">
                          <a:solidFill>
                            <a:srgbClr val="3333CC"/>
                          </a:solidFill>
                        </a:rPr>
                        <a:t>Cno</a:t>
                      </a:r>
                      <a:endParaRPr lang="zh-CN" altLang="en-US" sz="2400" b="1" dirty="0">
                        <a:solidFill>
                          <a:srgbClr val="3333CC"/>
                        </a:solidFill>
                      </a:endParaRPr>
                    </a:p>
                  </a:txBody>
                  <a:tcPr marT="45730" marB="45730"/>
                </a:tc>
                <a:tc>
                  <a:txBody>
                    <a:bodyPr/>
                    <a:lstStyle/>
                    <a:p>
                      <a:r>
                        <a:rPr lang="en-US" altLang="zh-CN" sz="2400" b="1" dirty="0">
                          <a:solidFill>
                            <a:srgbClr val="3333CC"/>
                          </a:solidFill>
                        </a:rPr>
                        <a:t>Grade</a:t>
                      </a:r>
                      <a:endParaRPr lang="zh-CN" altLang="en-US" sz="2400" b="1" dirty="0">
                        <a:solidFill>
                          <a:srgbClr val="3333CC"/>
                        </a:solidFill>
                      </a:endParaRPr>
                    </a:p>
                  </a:txBody>
                  <a:tcPr marT="45730" marB="45730"/>
                </a:tc>
                <a:extLst>
                  <a:ext uri="{0D108BD9-81ED-4DB2-BD59-A6C34878D82A}">
                    <a16:rowId xmlns:a16="http://schemas.microsoft.com/office/drawing/2014/main" val="10000"/>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92</a:t>
                      </a:r>
                      <a:endParaRPr lang="zh-CN" altLang="en-US" sz="2400" b="1" dirty="0"/>
                    </a:p>
                  </a:txBody>
                  <a:tcPr marT="45730" marB="45730"/>
                </a:tc>
                <a:extLst>
                  <a:ext uri="{0D108BD9-81ED-4DB2-BD59-A6C34878D82A}">
                    <a16:rowId xmlns:a16="http://schemas.microsoft.com/office/drawing/2014/main" val="10001"/>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c2</a:t>
                      </a:r>
                      <a:endParaRPr lang="zh-CN" altLang="en-US" sz="2400" b="1" dirty="0"/>
                    </a:p>
                  </a:txBody>
                  <a:tcPr marT="45730" marB="45730"/>
                </a:tc>
                <a:tc>
                  <a:txBody>
                    <a:bodyPr/>
                    <a:lstStyle/>
                    <a:p>
                      <a:r>
                        <a:rPr lang="en-US" altLang="zh-CN" sz="2400" b="1" dirty="0"/>
                        <a:t>90</a:t>
                      </a:r>
                      <a:endParaRPr lang="zh-CN" altLang="en-US" sz="2400" b="1" dirty="0"/>
                    </a:p>
                  </a:txBody>
                  <a:tcPr marT="45730" marB="45730"/>
                </a:tc>
                <a:extLst>
                  <a:ext uri="{0D108BD9-81ED-4DB2-BD59-A6C34878D82A}">
                    <a16:rowId xmlns:a16="http://schemas.microsoft.com/office/drawing/2014/main" val="10002"/>
                  </a:ext>
                </a:extLst>
              </a:tr>
              <a:tr h="472546">
                <a:tc>
                  <a:txBody>
                    <a:bodyPr/>
                    <a:lstStyle/>
                    <a:p>
                      <a:r>
                        <a:rPr lang="en-US" altLang="zh-CN" sz="2400" b="1" dirty="0"/>
                        <a:t>s1</a:t>
                      </a:r>
                      <a:endParaRPr lang="zh-CN" altLang="en-US" sz="2400" b="1" dirty="0"/>
                    </a:p>
                  </a:txBody>
                  <a:tcPr marT="45730" marB="45730"/>
                </a:tc>
                <a:tc>
                  <a:txBody>
                    <a:bodyPr/>
                    <a:lstStyle/>
                    <a:p>
                      <a:r>
                        <a:rPr lang="en-US" altLang="zh-CN" sz="2400" b="1" dirty="0"/>
                        <a:t>c3</a:t>
                      </a:r>
                      <a:endParaRPr lang="zh-CN" altLang="en-US" sz="2400" b="1" dirty="0"/>
                    </a:p>
                  </a:txBody>
                  <a:tcPr marT="45730" marB="45730"/>
                </a:tc>
                <a:tc>
                  <a:txBody>
                    <a:bodyPr/>
                    <a:lstStyle/>
                    <a:p>
                      <a:r>
                        <a:rPr lang="en-US" altLang="zh-CN" sz="2400" b="1" dirty="0"/>
                        <a:t>88</a:t>
                      </a:r>
                      <a:endParaRPr lang="zh-CN" altLang="en-US" sz="2400" b="1" dirty="0"/>
                    </a:p>
                  </a:txBody>
                  <a:tcPr marT="45730" marB="45730"/>
                </a:tc>
                <a:extLst>
                  <a:ext uri="{0D108BD9-81ED-4DB2-BD59-A6C34878D82A}">
                    <a16:rowId xmlns:a16="http://schemas.microsoft.com/office/drawing/2014/main" val="10003"/>
                  </a:ext>
                </a:extLst>
              </a:tr>
              <a:tr h="472546">
                <a:tc>
                  <a:txBody>
                    <a:bodyPr/>
                    <a:lstStyle/>
                    <a:p>
                      <a:r>
                        <a:rPr lang="en-US" altLang="zh-CN" sz="2400" b="1" dirty="0"/>
                        <a:t>s2</a:t>
                      </a:r>
                      <a:endParaRPr lang="zh-CN" altLang="en-US" sz="2400" b="1" dirty="0"/>
                    </a:p>
                  </a:txBody>
                  <a:tcPr marT="45730" marB="45730"/>
                </a:tc>
                <a:tc>
                  <a:txBody>
                    <a:bodyPr/>
                    <a:lstStyle/>
                    <a:p>
                      <a:r>
                        <a:rPr lang="en-US" altLang="zh-CN" sz="2400" b="1" dirty="0"/>
                        <a:t>c1</a:t>
                      </a:r>
                      <a:endParaRPr lang="zh-CN" altLang="en-US" sz="2400" b="1" dirty="0"/>
                    </a:p>
                  </a:txBody>
                  <a:tcPr marT="45730" marB="45730"/>
                </a:tc>
                <a:tc>
                  <a:txBody>
                    <a:bodyPr/>
                    <a:lstStyle/>
                    <a:p>
                      <a:r>
                        <a:rPr lang="en-US" altLang="zh-CN" sz="2400" b="1" dirty="0"/>
                        <a:t>95</a:t>
                      </a:r>
                      <a:endParaRPr lang="zh-CN" altLang="en-US" sz="2400" b="1" dirty="0"/>
                    </a:p>
                  </a:txBody>
                  <a:tcPr marT="45730" marB="45730"/>
                </a:tc>
                <a:extLst>
                  <a:ext uri="{0D108BD9-81ED-4DB2-BD59-A6C34878D82A}">
                    <a16:rowId xmlns:a16="http://schemas.microsoft.com/office/drawing/2014/main" val="10004"/>
                  </a:ext>
                </a:extLst>
              </a:tr>
              <a:tr h="472546">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tc>
                  <a:txBody>
                    <a:bodyPr/>
                    <a:lstStyle/>
                    <a:p>
                      <a:r>
                        <a:rPr lang="en-US" altLang="zh-CN" sz="2400" b="1" dirty="0"/>
                        <a:t>…</a:t>
                      </a:r>
                      <a:endParaRPr lang="zh-CN" altLang="en-US" sz="2400" b="1" dirty="0"/>
                    </a:p>
                  </a:txBody>
                  <a:tcPr marT="45730" marB="45730"/>
                </a:tc>
                <a:extLst>
                  <a:ext uri="{0D108BD9-81ED-4DB2-BD59-A6C34878D82A}">
                    <a16:rowId xmlns:a16="http://schemas.microsoft.com/office/drawing/2014/main" val="10005"/>
                  </a:ext>
                </a:extLst>
              </a:tr>
            </a:tbl>
          </a:graphicData>
        </a:graphic>
      </p:graphicFrame>
      <p:sp>
        <p:nvSpPr>
          <p:cNvPr id="176208" name="TextBox 8">
            <a:extLst>
              <a:ext uri="{FF2B5EF4-FFF2-40B4-BE49-F238E27FC236}">
                <a16:creationId xmlns:a16="http://schemas.microsoft.com/office/drawing/2014/main" id="{734B4BE8-5239-48C2-AA18-B05A30FA3202}"/>
              </a:ext>
            </a:extLst>
          </p:cNvPr>
          <p:cNvSpPr txBox="1">
            <a:spLocks noChangeArrowheads="1"/>
          </p:cNvSpPr>
          <p:nvPr/>
        </p:nvSpPr>
        <p:spPr bwMode="auto">
          <a:xfrm>
            <a:off x="44958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y</a:t>
            </a:r>
          </a:p>
        </p:txBody>
      </p:sp>
      <p:graphicFrame>
        <p:nvGraphicFramePr>
          <p:cNvPr id="11" name="内容占位符 4">
            <a:extLst>
              <a:ext uri="{FF2B5EF4-FFF2-40B4-BE49-F238E27FC236}">
                <a16:creationId xmlns:a16="http://schemas.microsoft.com/office/drawing/2014/main" id="{CDCA607B-3200-4493-BA59-C8D23A585606}"/>
              </a:ext>
            </a:extLst>
          </p:cNvPr>
          <p:cNvGraphicFramePr>
            <a:graphicFrameLocks/>
          </p:cNvGraphicFramePr>
          <p:nvPr/>
        </p:nvGraphicFramePr>
        <p:xfrm>
          <a:off x="4648200" y="4038600"/>
          <a:ext cx="3429000" cy="1874838"/>
        </p:xfrm>
        <a:graphic>
          <a:graphicData uri="http://schemas.openxmlformats.org/drawingml/2006/table">
            <a:tbl>
              <a:tblPr firstRow="1" bandRow="1">
                <a:tableStyleId>{5C22544A-7EE6-4342-B048-85BDC9FD1C3A}</a:tableStyleId>
              </a:tblPr>
              <a:tblGrid>
                <a:gridCol w="776377">
                  <a:extLst>
                    <a:ext uri="{9D8B030D-6E8A-4147-A177-3AD203B41FA5}">
                      <a16:colId xmlns:a16="http://schemas.microsoft.com/office/drawing/2014/main" val="20000"/>
                    </a:ext>
                  </a:extLst>
                </a:gridCol>
                <a:gridCol w="2652623">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Sno</a:t>
                      </a:r>
                      <a:endParaRPr lang="zh-CN" altLang="en-US" sz="2400" b="1" dirty="0">
                        <a:solidFill>
                          <a:srgbClr val="3333CC"/>
                        </a:solidFill>
                      </a:endParaRPr>
                    </a:p>
                  </a:txBody>
                  <a:tcPr marT="45728" marB="45728"/>
                </a:tc>
                <a:tc>
                  <a:txBody>
                    <a:bodyPr/>
                    <a:lstStyle/>
                    <a:p>
                      <a:r>
                        <a:rPr lang="en-US" altLang="zh-CN" sz="2400" b="1" dirty="0">
                          <a:solidFill>
                            <a:srgbClr val="3333CC"/>
                          </a:solidFill>
                        </a:rPr>
                        <a:t>AVG(Grade)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grpSp>
        <p:nvGrpSpPr>
          <p:cNvPr id="2" name="组合 15">
            <a:extLst>
              <a:ext uri="{FF2B5EF4-FFF2-40B4-BE49-F238E27FC236}">
                <a16:creationId xmlns:a16="http://schemas.microsoft.com/office/drawing/2014/main" id="{B3837317-A60E-46CD-9B90-F2ABDF38A714}"/>
              </a:ext>
            </a:extLst>
          </p:cNvPr>
          <p:cNvGrpSpPr>
            <a:grpSpLocks/>
          </p:cNvGrpSpPr>
          <p:nvPr/>
        </p:nvGrpSpPr>
        <p:grpSpPr bwMode="auto">
          <a:xfrm>
            <a:off x="300038" y="1371600"/>
            <a:ext cx="3678237" cy="3200400"/>
            <a:chOff x="300038" y="1371600"/>
            <a:chExt cx="3678237" cy="3200400"/>
          </a:xfrm>
        </p:grpSpPr>
        <p:sp>
          <p:nvSpPr>
            <p:cNvPr id="10" name="矩形 9">
              <a:extLst>
                <a:ext uri="{FF2B5EF4-FFF2-40B4-BE49-F238E27FC236}">
                  <a16:creationId xmlns:a16="http://schemas.microsoft.com/office/drawing/2014/main" id="{B4C92925-D4A9-4255-854D-6120FE1269F9}"/>
                </a:ext>
              </a:extLst>
            </p:cNvPr>
            <p:cNvSpPr/>
            <p:nvPr/>
          </p:nvSpPr>
          <p:spPr>
            <a:xfrm>
              <a:off x="304800" y="13716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3CC64724-68D6-405A-A081-BAE1CF9F6C5A}"/>
                </a:ext>
              </a:extLst>
            </p:cNvPr>
            <p:cNvSpPr/>
            <p:nvPr/>
          </p:nvSpPr>
          <p:spPr>
            <a:xfrm>
              <a:off x="300038" y="18288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3CA7000D-78F4-490E-B2F9-6225128FAB93}"/>
                </a:ext>
              </a:extLst>
            </p:cNvPr>
            <p:cNvSpPr/>
            <p:nvPr/>
          </p:nvSpPr>
          <p:spPr>
            <a:xfrm>
              <a:off x="320675" y="27432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5E6A2937-2F4A-46C5-8C45-AC0C8D71EB41}"/>
                </a:ext>
              </a:extLst>
            </p:cNvPr>
            <p:cNvSpPr/>
            <p:nvPr/>
          </p:nvSpPr>
          <p:spPr>
            <a:xfrm>
              <a:off x="320675" y="3216275"/>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BDC8F1F5-A824-4487-9B6C-6B304EFD211D}"/>
                </a:ext>
              </a:extLst>
            </p:cNvPr>
            <p:cNvSpPr/>
            <p:nvPr/>
          </p:nvSpPr>
          <p:spPr>
            <a:xfrm>
              <a:off x="304800" y="4191000"/>
              <a:ext cx="3657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6C2F5-49E2-43E3-8BCC-AD136AE6680E}"/>
              </a:ext>
            </a:extLst>
          </p:cNvPr>
          <p:cNvSpPr>
            <a:spLocks noGrp="1"/>
          </p:cNvSpPr>
          <p:nvPr>
            <p:ph idx="1"/>
          </p:nvPr>
        </p:nvSpPr>
        <p:spPr>
          <a:xfrm>
            <a:off x="381000" y="457200"/>
            <a:ext cx="8458200" cy="5668963"/>
          </a:xfrm>
        </p:spPr>
        <p:txBody>
          <a:bodyPr/>
          <a:lstStyle/>
          <a:p>
            <a:pPr>
              <a:buFontTx/>
              <a:buNone/>
            </a:pPr>
            <a:r>
              <a:rPr lang="en-US" altLang="zh-CN"/>
              <a:t>[</a:t>
            </a:r>
            <a:r>
              <a:rPr lang="zh-CN" altLang="en-US"/>
              <a:t>例</a:t>
            </a:r>
            <a:r>
              <a:rPr lang="en-US" altLang="zh-CN"/>
              <a:t>53] </a:t>
            </a:r>
            <a:r>
              <a:rPr lang="zh-CN" altLang="en-US"/>
              <a:t>找出每个学生超过他自己选修课程平均成绩的课程号</a:t>
            </a:r>
            <a:endParaRPr lang="en-US" altLang="zh-CN"/>
          </a:p>
          <a:p>
            <a:pPr lvl="1" eaLnBrk="1" hangingPunct="1">
              <a:buFontTx/>
              <a:buNone/>
            </a:pPr>
            <a:r>
              <a:rPr lang="zh-CN" altLang="en-US" sz="3200"/>
              <a:t>方法</a:t>
            </a:r>
            <a:r>
              <a:rPr lang="en-US" altLang="zh-CN" sz="3200"/>
              <a:t>2</a:t>
            </a:r>
            <a:r>
              <a:rPr lang="zh-CN" altLang="en-US" sz="3200"/>
              <a:t>：</a:t>
            </a:r>
            <a:endParaRPr lang="en-US" altLang="zh-CN" sz="3200"/>
          </a:p>
          <a:p>
            <a:pPr lvl="1" eaLnBrk="1" hangingPunct="1">
              <a:buFontTx/>
              <a:buNone/>
            </a:pPr>
            <a:r>
              <a:rPr lang="en-US" altLang="zh-CN" sz="3200"/>
              <a:t>SELECT Sno, Cno</a:t>
            </a:r>
          </a:p>
          <a:p>
            <a:pPr lvl="1" eaLnBrk="1" hangingPunct="1">
              <a:buFontTx/>
              <a:buNone/>
            </a:pPr>
            <a:r>
              <a:rPr lang="en-US" altLang="zh-CN" sz="3200"/>
              <a:t>FROM SC, </a:t>
            </a:r>
            <a:r>
              <a:rPr lang="en-US" altLang="zh-CN" sz="3200">
                <a:solidFill>
                  <a:srgbClr val="3333CC"/>
                </a:solidFill>
              </a:rPr>
              <a:t>(SELECT Sno, AVG(Grade)    FROM SC GROUP BY Sno) AS Avg_sc(avg_sno, avg_grade)</a:t>
            </a:r>
          </a:p>
          <a:p>
            <a:pPr lvl="1" eaLnBrk="1" hangingPunct="1">
              <a:buFontTx/>
              <a:buNone/>
            </a:pPr>
            <a:r>
              <a:rPr lang="en-US" altLang="zh-CN" sz="3200"/>
              <a:t>WHERE SC.Sno=Avg_sc.avg_sno AND SC.Grade&gt;=Avg_sc.avg_grade;</a:t>
            </a:r>
          </a:p>
        </p:txBody>
      </p:sp>
      <p:sp>
        <p:nvSpPr>
          <p:cNvPr id="177155" name="灯片编号占位符 3">
            <a:extLst>
              <a:ext uri="{FF2B5EF4-FFF2-40B4-BE49-F238E27FC236}">
                <a16:creationId xmlns:a16="http://schemas.microsoft.com/office/drawing/2014/main" id="{9F5A2E57-0088-4588-9A42-1D2732785C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363B6-39B7-44A9-8B21-C5C7CCD1A0E4}" type="slidenum">
              <a:rPr lang="en-US" altLang="zh-CN"/>
              <a:pPr eaLnBrk="1" hangingPunct="1"/>
              <a:t>172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E6FA7838-6651-48B6-AE67-1AC43F6BAF75}"/>
              </a:ext>
            </a:extLst>
          </p:cNvPr>
          <p:cNvGraphicFramePr>
            <a:graphicFrameLocks noGrp="1"/>
          </p:cNvGraphicFramePr>
          <p:nvPr>
            <p:ph idx="1"/>
          </p:nvPr>
        </p:nvGraphicFramePr>
        <p:xfrm>
          <a:off x="457200" y="838200"/>
          <a:ext cx="3352800" cy="47244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extLst>
                  <a:ext uri="{0D108BD9-81ED-4DB2-BD59-A6C34878D82A}">
                    <a16:rowId xmlns:a16="http://schemas.microsoft.com/office/drawing/2014/main" val="10009"/>
                  </a:ext>
                </a:extLst>
              </a:tr>
            </a:tbl>
          </a:graphicData>
        </a:graphic>
      </p:graphicFrame>
      <p:sp>
        <p:nvSpPr>
          <p:cNvPr id="178224" name="灯片编号占位符 3">
            <a:extLst>
              <a:ext uri="{FF2B5EF4-FFF2-40B4-BE49-F238E27FC236}">
                <a16:creationId xmlns:a16="http://schemas.microsoft.com/office/drawing/2014/main" id="{E2213199-3D26-4441-A89B-BFF8F216F604}"/>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4C4271-15F0-40C9-A0DA-106BB45C23AF}" type="slidenum">
              <a:rPr lang="en-US" altLang="zh-CN"/>
              <a:pPr eaLnBrk="1" hangingPunct="1"/>
              <a:t>173</a:t>
            </a:fld>
            <a:endParaRPr lang="en-US" altLang="zh-CN"/>
          </a:p>
        </p:txBody>
      </p:sp>
      <p:sp>
        <p:nvSpPr>
          <p:cNvPr id="178225" name="TextBox 6">
            <a:extLst>
              <a:ext uri="{FF2B5EF4-FFF2-40B4-BE49-F238E27FC236}">
                <a16:creationId xmlns:a16="http://schemas.microsoft.com/office/drawing/2014/main" id="{000D2910-A1C4-4B35-B153-B29115F0E992}"/>
              </a:ext>
            </a:extLst>
          </p:cNvPr>
          <p:cNvSpPr txBox="1">
            <a:spLocks noChangeArrowheads="1"/>
          </p:cNvSpPr>
          <p:nvPr/>
        </p:nvSpPr>
        <p:spPr bwMode="auto">
          <a:xfrm>
            <a:off x="457200" y="161925"/>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SC x</a:t>
            </a:r>
          </a:p>
        </p:txBody>
      </p:sp>
      <p:graphicFrame>
        <p:nvGraphicFramePr>
          <p:cNvPr id="11" name="内容占位符 4">
            <a:extLst>
              <a:ext uri="{FF2B5EF4-FFF2-40B4-BE49-F238E27FC236}">
                <a16:creationId xmlns:a16="http://schemas.microsoft.com/office/drawing/2014/main" id="{96C0199B-6C5A-4318-887B-9B8EA5754F7D}"/>
              </a:ext>
            </a:extLst>
          </p:cNvPr>
          <p:cNvGraphicFramePr>
            <a:graphicFrameLocks/>
          </p:cNvGraphicFramePr>
          <p:nvPr/>
        </p:nvGraphicFramePr>
        <p:xfrm>
          <a:off x="4648200" y="838200"/>
          <a:ext cx="3429000" cy="187483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57278">
                <a:tc>
                  <a:txBody>
                    <a:bodyPr/>
                    <a:lstStyle/>
                    <a:p>
                      <a:r>
                        <a:rPr lang="en-US" altLang="zh-CN" sz="2400" b="1" dirty="0" err="1">
                          <a:solidFill>
                            <a:srgbClr val="3333CC"/>
                          </a:solidFill>
                        </a:rPr>
                        <a:t>avg_sno</a:t>
                      </a:r>
                      <a:endParaRPr lang="zh-CN" altLang="en-US" sz="2400" b="1" dirty="0">
                        <a:solidFill>
                          <a:srgbClr val="3333CC"/>
                        </a:solidFill>
                      </a:endParaRPr>
                    </a:p>
                  </a:txBody>
                  <a:tcPr marT="45728" marB="45728"/>
                </a:tc>
                <a:tc>
                  <a:txBody>
                    <a:bodyPr/>
                    <a:lstStyle/>
                    <a:p>
                      <a:r>
                        <a:rPr lang="en-US" altLang="zh-CN" sz="2400" b="1" dirty="0" err="1">
                          <a:solidFill>
                            <a:srgbClr val="3333CC"/>
                          </a:solidFill>
                        </a:rPr>
                        <a:t>avg_grade</a:t>
                      </a:r>
                      <a:endParaRPr lang="zh-CN" altLang="en-US" sz="2400" b="1" dirty="0">
                        <a:solidFill>
                          <a:srgbClr val="3333CC"/>
                        </a:solidFill>
                      </a:endParaRPr>
                    </a:p>
                  </a:txBody>
                  <a:tcPr marT="45728" marB="45728"/>
                </a:tc>
                <a:extLst>
                  <a:ext uri="{0D108BD9-81ED-4DB2-BD59-A6C34878D82A}">
                    <a16:rowId xmlns:a16="http://schemas.microsoft.com/office/drawing/2014/main" val="10000"/>
                  </a:ext>
                </a:extLst>
              </a:tr>
              <a:tr h="472520">
                <a:tc>
                  <a:txBody>
                    <a:bodyPr/>
                    <a:lstStyle/>
                    <a:p>
                      <a:r>
                        <a:rPr lang="en-US" altLang="zh-CN" sz="2400" b="1" dirty="0"/>
                        <a:t>s1</a:t>
                      </a:r>
                      <a:endParaRPr lang="zh-CN" altLang="en-US" sz="2400" b="1" dirty="0"/>
                    </a:p>
                  </a:txBody>
                  <a:tcPr marT="45728" marB="45728"/>
                </a:tc>
                <a:tc>
                  <a:txBody>
                    <a:bodyPr/>
                    <a:lstStyle/>
                    <a:p>
                      <a:r>
                        <a:rPr lang="en-US" altLang="zh-CN" sz="2400" b="1" dirty="0"/>
                        <a:t>90</a:t>
                      </a:r>
                      <a:endParaRPr lang="zh-CN" altLang="en-US" sz="2400" b="1" dirty="0"/>
                    </a:p>
                  </a:txBody>
                  <a:tcPr marT="45728" marB="45728"/>
                </a:tc>
                <a:extLst>
                  <a:ext uri="{0D108BD9-81ED-4DB2-BD59-A6C34878D82A}">
                    <a16:rowId xmlns:a16="http://schemas.microsoft.com/office/drawing/2014/main" val="10001"/>
                  </a:ext>
                </a:extLst>
              </a:tr>
              <a:tr h="472520">
                <a:tc>
                  <a:txBody>
                    <a:bodyPr/>
                    <a:lstStyle/>
                    <a:p>
                      <a:r>
                        <a:rPr lang="en-US" altLang="zh-CN" sz="2400" b="1" dirty="0"/>
                        <a:t>s2</a:t>
                      </a:r>
                      <a:endParaRPr lang="zh-CN" altLang="en-US" sz="2400" b="1" dirty="0"/>
                    </a:p>
                  </a:txBody>
                  <a:tcPr marT="45728" marB="45728"/>
                </a:tc>
                <a:tc>
                  <a:txBody>
                    <a:bodyPr/>
                    <a:lstStyle/>
                    <a:p>
                      <a:r>
                        <a:rPr lang="en-US" altLang="zh-CN" sz="2400" b="1" dirty="0"/>
                        <a:t>92</a:t>
                      </a:r>
                      <a:endParaRPr lang="zh-CN" altLang="en-US" sz="2400" b="1" dirty="0"/>
                    </a:p>
                  </a:txBody>
                  <a:tcPr marT="45728" marB="45728"/>
                </a:tc>
                <a:extLst>
                  <a:ext uri="{0D108BD9-81ED-4DB2-BD59-A6C34878D82A}">
                    <a16:rowId xmlns:a16="http://schemas.microsoft.com/office/drawing/2014/main" val="10002"/>
                  </a:ext>
                </a:extLst>
              </a:tr>
              <a:tr h="472520">
                <a:tc>
                  <a:txBody>
                    <a:bodyPr/>
                    <a:lstStyle/>
                    <a:p>
                      <a:r>
                        <a:rPr lang="en-US" altLang="zh-CN" sz="2400" b="1" dirty="0"/>
                        <a:t>s3</a:t>
                      </a:r>
                      <a:endParaRPr lang="zh-CN" altLang="en-US" sz="2400" b="1" dirty="0"/>
                    </a:p>
                  </a:txBody>
                  <a:tcPr marT="45728" marB="45728"/>
                </a:tc>
                <a:tc>
                  <a:txBody>
                    <a:bodyPr/>
                    <a:lstStyle/>
                    <a:p>
                      <a:r>
                        <a:rPr lang="en-US" altLang="zh-CN" sz="2400" b="1" dirty="0"/>
                        <a:t>91</a:t>
                      </a:r>
                      <a:endParaRPr lang="zh-CN" altLang="en-US" sz="2400" b="1" dirty="0"/>
                    </a:p>
                  </a:txBody>
                  <a:tcPr marT="45728" marB="45728"/>
                </a:tc>
                <a:extLst>
                  <a:ext uri="{0D108BD9-81ED-4DB2-BD59-A6C34878D82A}">
                    <a16:rowId xmlns:a16="http://schemas.microsoft.com/office/drawing/2014/main" val="10003"/>
                  </a:ext>
                </a:extLst>
              </a:tr>
            </a:tbl>
          </a:graphicData>
        </a:graphic>
      </p:graphicFrame>
      <p:sp>
        <p:nvSpPr>
          <p:cNvPr id="178243" name="TextBox 15">
            <a:extLst>
              <a:ext uri="{FF2B5EF4-FFF2-40B4-BE49-F238E27FC236}">
                <a16:creationId xmlns:a16="http://schemas.microsoft.com/office/drawing/2014/main" id="{C183C6A4-BB32-4F64-AF31-A4147417A8C7}"/>
              </a:ext>
            </a:extLst>
          </p:cNvPr>
          <p:cNvSpPr txBox="1">
            <a:spLocks noChangeArrowheads="1"/>
          </p:cNvSpPr>
          <p:nvPr/>
        </p:nvSpPr>
        <p:spPr bwMode="auto">
          <a:xfrm>
            <a:off x="4648200" y="2286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Avg_sc</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88BBF64-422A-4301-86C4-62B05D2AE2CB}"/>
              </a:ext>
            </a:extLst>
          </p:cNvPr>
          <p:cNvGraphicFramePr>
            <a:graphicFrameLocks noGrp="1"/>
          </p:cNvGraphicFramePr>
          <p:nvPr>
            <p:ph idx="1"/>
          </p:nvPr>
        </p:nvGraphicFramePr>
        <p:xfrm>
          <a:off x="685800" y="1066800"/>
          <a:ext cx="6934199" cy="4724400"/>
        </p:xfrm>
        <a:graphic>
          <a:graphicData uri="http://schemas.openxmlformats.org/drawingml/2006/table">
            <a:tbl>
              <a:tblPr firstRow="1" bandRow="1">
                <a:tableStyleId>{5C22544A-7EE6-4342-B048-85BDC9FD1C3A}</a:tableStyleId>
              </a:tblPr>
              <a:tblGrid>
                <a:gridCol w="875898">
                  <a:extLst>
                    <a:ext uri="{9D8B030D-6E8A-4147-A177-3AD203B41FA5}">
                      <a16:colId xmlns:a16="http://schemas.microsoft.com/office/drawing/2014/main" val="20000"/>
                    </a:ext>
                  </a:extLst>
                </a:gridCol>
                <a:gridCol w="875899">
                  <a:extLst>
                    <a:ext uri="{9D8B030D-6E8A-4147-A177-3AD203B41FA5}">
                      <a16:colId xmlns:a16="http://schemas.microsoft.com/office/drawing/2014/main" val="20001"/>
                    </a:ext>
                  </a:extLst>
                </a:gridCol>
                <a:gridCol w="1167865">
                  <a:extLst>
                    <a:ext uri="{9D8B030D-6E8A-4147-A177-3AD203B41FA5}">
                      <a16:colId xmlns:a16="http://schemas.microsoft.com/office/drawing/2014/main" val="20002"/>
                    </a:ext>
                  </a:extLst>
                </a:gridCol>
                <a:gridCol w="1459832">
                  <a:extLst>
                    <a:ext uri="{9D8B030D-6E8A-4147-A177-3AD203B41FA5}">
                      <a16:colId xmlns:a16="http://schemas.microsoft.com/office/drawing/2014/main" val="20003"/>
                    </a:ext>
                  </a:extLst>
                </a:gridCol>
                <a:gridCol w="2554705">
                  <a:extLst>
                    <a:ext uri="{9D8B030D-6E8A-4147-A177-3AD203B41FA5}">
                      <a16:colId xmlns:a16="http://schemas.microsoft.com/office/drawing/2014/main" val="20004"/>
                    </a:ext>
                  </a:extLst>
                </a:gridCol>
              </a:tblGrid>
              <a:tr h="472440">
                <a:tc>
                  <a:txBody>
                    <a:bodyPr/>
                    <a:lstStyle/>
                    <a:p>
                      <a:r>
                        <a:rPr lang="en-US" altLang="zh-CN" sz="2400" b="1" dirty="0" err="1">
                          <a:solidFill>
                            <a:srgbClr val="3333CC"/>
                          </a:solidFill>
                        </a:rPr>
                        <a:t>Sno</a:t>
                      </a:r>
                      <a:endParaRPr lang="zh-CN" altLang="en-US" sz="2400" b="1" dirty="0">
                        <a:solidFill>
                          <a:srgbClr val="3333CC"/>
                        </a:solidFill>
                      </a:endParaRPr>
                    </a:p>
                  </a:txBody>
                  <a:tcPr/>
                </a:tc>
                <a:tc>
                  <a:txBody>
                    <a:bodyPr/>
                    <a:lstStyle/>
                    <a:p>
                      <a:r>
                        <a:rPr lang="en-US" altLang="zh-CN" sz="2400" b="1" dirty="0" err="1">
                          <a:solidFill>
                            <a:srgbClr val="3333CC"/>
                          </a:solidFill>
                        </a:rPr>
                        <a:t>Cno</a:t>
                      </a:r>
                      <a:endParaRPr lang="zh-CN" altLang="en-US" sz="2400" b="1" dirty="0">
                        <a:solidFill>
                          <a:srgbClr val="3333CC"/>
                        </a:solidFill>
                      </a:endParaRPr>
                    </a:p>
                  </a:txBody>
                  <a:tcPr/>
                </a:tc>
                <a:tc>
                  <a:txBody>
                    <a:bodyPr/>
                    <a:lstStyle/>
                    <a:p>
                      <a:r>
                        <a:rPr lang="en-US" altLang="zh-CN" sz="2400" b="1" dirty="0">
                          <a:solidFill>
                            <a:srgbClr val="3333CC"/>
                          </a:solidFill>
                        </a:rPr>
                        <a:t>Grade</a:t>
                      </a:r>
                      <a:endParaRPr lang="zh-CN" altLang="en-US" sz="2400" b="1" dirty="0">
                        <a:solidFill>
                          <a:srgbClr val="3333CC"/>
                        </a:solidFill>
                      </a:endParaRPr>
                    </a:p>
                  </a:txBody>
                  <a:tcPr/>
                </a:tc>
                <a:tc>
                  <a:txBody>
                    <a:bodyPr/>
                    <a:lstStyle/>
                    <a:p>
                      <a:r>
                        <a:rPr lang="en-US" altLang="zh-CN" sz="2400" b="1" dirty="0" err="1">
                          <a:solidFill>
                            <a:srgbClr val="3333CC"/>
                          </a:solidFill>
                        </a:rPr>
                        <a:t>avg_sno</a:t>
                      </a:r>
                      <a:endParaRPr lang="zh-CN" altLang="en-US" sz="2400" b="1" dirty="0">
                        <a:solidFill>
                          <a:srgbClr val="3333CC"/>
                        </a:solidFill>
                      </a:endParaRPr>
                    </a:p>
                  </a:txBody>
                  <a:tcPr/>
                </a:tc>
                <a:tc>
                  <a:txBody>
                    <a:bodyPr/>
                    <a:lstStyle/>
                    <a:p>
                      <a:r>
                        <a:rPr lang="en-US" altLang="zh-CN" sz="2400" b="1" dirty="0" err="1">
                          <a:solidFill>
                            <a:srgbClr val="3333CC"/>
                          </a:solidFill>
                        </a:rPr>
                        <a:t>avg_grade</a:t>
                      </a:r>
                      <a:endParaRPr lang="zh-CN" altLang="en-US" sz="2400" b="1" dirty="0">
                        <a:solidFill>
                          <a:srgbClr val="3333CC"/>
                        </a:solidFill>
                      </a:endParaRPr>
                    </a:p>
                  </a:txBody>
                  <a:tcPr/>
                </a:tc>
                <a:extLst>
                  <a:ext uri="{0D108BD9-81ED-4DB2-BD59-A6C34878D82A}">
                    <a16:rowId xmlns:a16="http://schemas.microsoft.com/office/drawing/2014/main" val="10000"/>
                  </a:ext>
                </a:extLst>
              </a:tr>
              <a:tr h="472440">
                <a:tc>
                  <a:txBody>
                    <a:bodyPr/>
                    <a:lstStyle/>
                    <a:p>
                      <a:r>
                        <a:rPr lang="en-US" altLang="zh-CN" sz="2400" b="1" dirty="0"/>
                        <a:t>s1</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1"/>
                  </a:ext>
                </a:extLst>
              </a:tr>
              <a:tr h="472440">
                <a:tc>
                  <a:txBody>
                    <a:bodyPr/>
                    <a:lstStyle/>
                    <a:p>
                      <a:r>
                        <a:rPr lang="en-US" altLang="zh-CN" sz="2400" b="1" dirty="0"/>
                        <a:t>s1</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90</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2"/>
                  </a:ext>
                </a:extLst>
              </a:tr>
              <a:tr h="472440">
                <a:tc>
                  <a:txBody>
                    <a:bodyPr/>
                    <a:lstStyle/>
                    <a:p>
                      <a:r>
                        <a:rPr lang="en-US" altLang="zh-CN" sz="2400" b="1" dirty="0"/>
                        <a:t>s1</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s1</a:t>
                      </a:r>
                      <a:endParaRPr lang="zh-CN" altLang="en-US" sz="2400" b="1" dirty="0"/>
                    </a:p>
                  </a:txBody>
                  <a:tcPr/>
                </a:tc>
                <a:tc>
                  <a:txBody>
                    <a:bodyPr/>
                    <a:lstStyle/>
                    <a:p>
                      <a:r>
                        <a:rPr lang="en-US" altLang="zh-CN" sz="2400" b="1" dirty="0"/>
                        <a:t>90</a:t>
                      </a:r>
                      <a:endParaRPr lang="zh-CN" altLang="en-US" sz="2400" b="1" dirty="0"/>
                    </a:p>
                  </a:txBody>
                  <a:tcPr/>
                </a:tc>
                <a:extLst>
                  <a:ext uri="{0D108BD9-81ED-4DB2-BD59-A6C34878D82A}">
                    <a16:rowId xmlns:a16="http://schemas.microsoft.com/office/drawing/2014/main" val="10003"/>
                  </a:ext>
                </a:extLst>
              </a:tr>
              <a:tr h="472440">
                <a:tc>
                  <a:txBody>
                    <a:bodyPr/>
                    <a:lstStyle/>
                    <a:p>
                      <a:r>
                        <a:rPr lang="en-US" altLang="zh-CN" sz="2400" b="1" dirty="0"/>
                        <a:t>s2</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95</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4"/>
                  </a:ext>
                </a:extLst>
              </a:tr>
              <a:tr h="472440">
                <a:tc>
                  <a:txBody>
                    <a:bodyPr/>
                    <a:lstStyle/>
                    <a:p>
                      <a:r>
                        <a:rPr lang="en-US" altLang="zh-CN" sz="2400" b="1" dirty="0"/>
                        <a:t>s2</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92</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5"/>
                  </a:ext>
                </a:extLst>
              </a:tr>
              <a:tr h="472440">
                <a:tc>
                  <a:txBody>
                    <a:bodyPr/>
                    <a:lstStyle/>
                    <a:p>
                      <a:r>
                        <a:rPr lang="en-US" altLang="zh-CN" sz="2400" b="1" dirty="0"/>
                        <a:t>s2</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89</a:t>
                      </a:r>
                      <a:endParaRPr lang="zh-CN" altLang="en-US" sz="2400" b="1" dirty="0"/>
                    </a:p>
                  </a:txBody>
                  <a:tcPr/>
                </a:tc>
                <a:tc>
                  <a:txBody>
                    <a:bodyPr/>
                    <a:lstStyle/>
                    <a:p>
                      <a:r>
                        <a:rPr lang="en-US" altLang="zh-CN" sz="2400" b="1" dirty="0"/>
                        <a:t>s2</a:t>
                      </a:r>
                      <a:endParaRPr lang="zh-CN" altLang="en-US" sz="2400" b="1" dirty="0"/>
                    </a:p>
                  </a:txBody>
                  <a:tcPr/>
                </a:tc>
                <a:tc>
                  <a:txBody>
                    <a:bodyPr/>
                    <a:lstStyle/>
                    <a:p>
                      <a:r>
                        <a:rPr lang="en-US" altLang="zh-CN" sz="2400" b="1" dirty="0"/>
                        <a:t>92</a:t>
                      </a:r>
                      <a:endParaRPr lang="zh-CN" altLang="en-US" sz="2400" b="1" dirty="0"/>
                    </a:p>
                  </a:txBody>
                  <a:tcPr/>
                </a:tc>
                <a:extLst>
                  <a:ext uri="{0D108BD9-81ED-4DB2-BD59-A6C34878D82A}">
                    <a16:rowId xmlns:a16="http://schemas.microsoft.com/office/drawing/2014/main" val="10006"/>
                  </a:ext>
                </a:extLst>
              </a:tr>
              <a:tr h="472440">
                <a:tc>
                  <a:txBody>
                    <a:bodyPr/>
                    <a:lstStyle/>
                    <a:p>
                      <a:r>
                        <a:rPr lang="en-US" altLang="zh-CN" sz="2400" b="1" dirty="0"/>
                        <a:t>s3</a:t>
                      </a:r>
                      <a:endParaRPr lang="zh-CN" altLang="en-US" sz="2400" b="1" dirty="0"/>
                    </a:p>
                  </a:txBody>
                  <a:tcPr/>
                </a:tc>
                <a:tc>
                  <a:txBody>
                    <a:bodyPr/>
                    <a:lstStyle/>
                    <a:p>
                      <a:r>
                        <a:rPr lang="en-US" altLang="zh-CN" sz="2400" b="1" dirty="0"/>
                        <a:t>c1</a:t>
                      </a:r>
                      <a:endParaRPr lang="zh-CN" altLang="en-US" sz="2400" b="1" dirty="0"/>
                    </a:p>
                  </a:txBody>
                  <a:tcPr/>
                </a:tc>
                <a:tc>
                  <a:txBody>
                    <a:bodyPr/>
                    <a:lstStyle/>
                    <a:p>
                      <a:r>
                        <a:rPr lang="en-US" altLang="zh-CN" sz="2400" b="1" dirty="0"/>
                        <a:t>100</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7"/>
                  </a:ext>
                </a:extLst>
              </a:tr>
              <a:tr h="472440">
                <a:tc>
                  <a:txBody>
                    <a:bodyPr/>
                    <a:lstStyle/>
                    <a:p>
                      <a:r>
                        <a:rPr lang="en-US" altLang="zh-CN" sz="2400" b="1" dirty="0"/>
                        <a:t>s3</a:t>
                      </a:r>
                      <a:endParaRPr lang="zh-CN" altLang="en-US" sz="2400" b="1" dirty="0"/>
                    </a:p>
                  </a:txBody>
                  <a:tcPr/>
                </a:tc>
                <a:tc>
                  <a:txBody>
                    <a:bodyPr/>
                    <a:lstStyle/>
                    <a:p>
                      <a:r>
                        <a:rPr lang="en-US" altLang="zh-CN" sz="2400" b="1" dirty="0"/>
                        <a:t>c2</a:t>
                      </a:r>
                      <a:endParaRPr lang="zh-CN" altLang="en-US" sz="2400" b="1" dirty="0"/>
                    </a:p>
                  </a:txBody>
                  <a:tcPr/>
                </a:tc>
                <a:tc>
                  <a:txBody>
                    <a:bodyPr/>
                    <a:lstStyle/>
                    <a:p>
                      <a:r>
                        <a:rPr lang="en-US" altLang="zh-CN" sz="2400" b="1" dirty="0"/>
                        <a:t>85</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8"/>
                  </a:ext>
                </a:extLst>
              </a:tr>
              <a:tr h="472440">
                <a:tc>
                  <a:txBody>
                    <a:bodyPr/>
                    <a:lstStyle/>
                    <a:p>
                      <a:r>
                        <a:rPr lang="en-US" altLang="zh-CN" sz="2400" b="1" dirty="0"/>
                        <a:t>s3</a:t>
                      </a:r>
                      <a:endParaRPr lang="zh-CN" altLang="en-US" sz="2400" b="1" dirty="0"/>
                    </a:p>
                  </a:txBody>
                  <a:tcPr/>
                </a:tc>
                <a:tc>
                  <a:txBody>
                    <a:bodyPr/>
                    <a:lstStyle/>
                    <a:p>
                      <a:r>
                        <a:rPr lang="en-US" altLang="zh-CN" sz="2400" b="1" dirty="0"/>
                        <a:t>c3</a:t>
                      </a:r>
                      <a:endParaRPr lang="zh-CN" altLang="en-US" sz="2400" b="1" dirty="0"/>
                    </a:p>
                  </a:txBody>
                  <a:tcPr/>
                </a:tc>
                <a:tc>
                  <a:txBody>
                    <a:bodyPr/>
                    <a:lstStyle/>
                    <a:p>
                      <a:r>
                        <a:rPr lang="en-US" altLang="zh-CN" sz="2400" b="1" dirty="0"/>
                        <a:t>88</a:t>
                      </a:r>
                      <a:endParaRPr lang="zh-CN" altLang="en-US" sz="2400" b="1" dirty="0"/>
                    </a:p>
                  </a:txBody>
                  <a:tcPr/>
                </a:tc>
                <a:tc>
                  <a:txBody>
                    <a:bodyPr/>
                    <a:lstStyle/>
                    <a:p>
                      <a:r>
                        <a:rPr lang="en-US" altLang="zh-CN" sz="2400" b="1" dirty="0"/>
                        <a:t>s3</a:t>
                      </a:r>
                      <a:endParaRPr lang="zh-CN" altLang="en-US" sz="2400" b="1" dirty="0"/>
                    </a:p>
                  </a:txBody>
                  <a:tcPr/>
                </a:tc>
                <a:tc>
                  <a:txBody>
                    <a:bodyPr/>
                    <a:lstStyle/>
                    <a:p>
                      <a:r>
                        <a:rPr lang="en-US" altLang="zh-CN" sz="2400" b="1" dirty="0"/>
                        <a:t>91</a:t>
                      </a:r>
                      <a:endParaRPr lang="zh-CN" altLang="en-US" sz="2400" b="1" dirty="0"/>
                    </a:p>
                  </a:txBody>
                  <a:tcPr/>
                </a:tc>
                <a:extLst>
                  <a:ext uri="{0D108BD9-81ED-4DB2-BD59-A6C34878D82A}">
                    <a16:rowId xmlns:a16="http://schemas.microsoft.com/office/drawing/2014/main" val="10009"/>
                  </a:ext>
                </a:extLst>
              </a:tr>
            </a:tbl>
          </a:graphicData>
        </a:graphic>
      </p:graphicFrame>
      <p:sp>
        <p:nvSpPr>
          <p:cNvPr id="179270" name="灯片编号占位符 3">
            <a:extLst>
              <a:ext uri="{FF2B5EF4-FFF2-40B4-BE49-F238E27FC236}">
                <a16:creationId xmlns:a16="http://schemas.microsoft.com/office/drawing/2014/main" id="{AB4632B0-0B4E-407A-BD84-DF4E67A254AC}"/>
              </a:ext>
            </a:extLst>
          </p:cNvPr>
          <p:cNvSpPr>
            <a:spLocks noGrp="1"/>
          </p:cNvSpPr>
          <p:nvPr>
            <p:ph type="sldNum" sz="quarter" idx="12"/>
          </p:nvPr>
        </p:nvSpPr>
        <p:spPr>
          <a:xfrm>
            <a:off x="54102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EF3645-FD9C-4D38-9243-0B479C48CF2C}" type="slidenum">
              <a:rPr lang="en-US" altLang="zh-CN"/>
              <a:pPr eaLnBrk="1" hangingPunct="1"/>
              <a:t>174</a:t>
            </a:fld>
            <a:endParaRPr lang="en-US" altLang="zh-CN"/>
          </a:p>
        </p:txBody>
      </p:sp>
      <p:sp>
        <p:nvSpPr>
          <p:cNvPr id="17" name="矩形 16">
            <a:extLst>
              <a:ext uri="{FF2B5EF4-FFF2-40B4-BE49-F238E27FC236}">
                <a16:creationId xmlns:a16="http://schemas.microsoft.com/office/drawing/2014/main" id="{B290E0AA-89B6-4B19-9452-EC5610FB1214}"/>
              </a:ext>
            </a:extLst>
          </p:cNvPr>
          <p:cNvSpPr/>
          <p:nvPr/>
        </p:nvSpPr>
        <p:spPr>
          <a:xfrm>
            <a:off x="430213" y="16160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C7EFC7FE-8D3B-43CC-BF87-9F23F463EBE2}"/>
              </a:ext>
            </a:extLst>
          </p:cNvPr>
          <p:cNvSpPr/>
          <p:nvPr/>
        </p:nvSpPr>
        <p:spPr>
          <a:xfrm>
            <a:off x="425450" y="2073275"/>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71A19569-305B-4EBA-AAE5-5817D918DD2D}"/>
              </a:ext>
            </a:extLst>
          </p:cNvPr>
          <p:cNvSpPr/>
          <p:nvPr/>
        </p:nvSpPr>
        <p:spPr>
          <a:xfrm>
            <a:off x="457200" y="29718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F9AA5A24-5BBC-4426-8364-DAE1514E41F4}"/>
              </a:ext>
            </a:extLst>
          </p:cNvPr>
          <p:cNvSpPr/>
          <p:nvPr/>
        </p:nvSpPr>
        <p:spPr>
          <a:xfrm>
            <a:off x="457200" y="34290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F877AC0-9313-4FD0-B1C7-0F2864A1BB25}"/>
              </a:ext>
            </a:extLst>
          </p:cNvPr>
          <p:cNvSpPr/>
          <p:nvPr/>
        </p:nvSpPr>
        <p:spPr>
          <a:xfrm>
            <a:off x="457200" y="4419600"/>
            <a:ext cx="746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a:extLst>
              <a:ext uri="{FF2B5EF4-FFF2-40B4-BE49-F238E27FC236}">
                <a16:creationId xmlns:a16="http://schemas.microsoft.com/office/drawing/2014/main" id="{B3E17E40-8958-4602-8FE4-C9C52275C2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25743D-E2F2-42BF-B31C-1655716311D6}" type="slidenum">
              <a:rPr lang="en-US" altLang="zh-CN"/>
              <a:pPr eaLnBrk="1" hangingPunct="1"/>
              <a:t>175</a:t>
            </a:fld>
            <a:endParaRPr lang="en-US" altLang="zh-CN"/>
          </a:p>
        </p:txBody>
      </p:sp>
      <p:sp>
        <p:nvSpPr>
          <p:cNvPr id="180227" name="Rectangle 2">
            <a:extLst>
              <a:ext uri="{FF2B5EF4-FFF2-40B4-BE49-F238E27FC236}">
                <a16:creationId xmlns:a16="http://schemas.microsoft.com/office/drawing/2014/main" id="{D60C45F3-236C-4D19-B1A4-BF9E3F0BDE7A}"/>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180228" name="Rectangle 3">
            <a:extLst>
              <a:ext uri="{FF2B5EF4-FFF2-40B4-BE49-F238E27FC236}">
                <a16:creationId xmlns:a16="http://schemas.microsoft.com/office/drawing/2014/main" id="{A351CEB8-1A47-4A9D-98AE-0588AD704394}"/>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solidFill>
                  <a:srgbClr val="3333CC"/>
                </a:solidFill>
              </a:rPr>
              <a:t>3.5 </a:t>
            </a:r>
            <a:r>
              <a:rPr lang="zh-CN" altLang="en-US" sz="3600">
                <a:solidFill>
                  <a:srgbClr val="3333CC"/>
                </a:solidFill>
              </a:rPr>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a:extLst>
              <a:ext uri="{FF2B5EF4-FFF2-40B4-BE49-F238E27FC236}">
                <a16:creationId xmlns:a16="http://schemas.microsoft.com/office/drawing/2014/main" id="{7121278F-648C-4D39-9DC2-AC03C05BE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8D573E-8F00-4D6E-BB17-EA22FE00485D}" type="slidenum">
              <a:rPr lang="en-US" altLang="zh-CN"/>
              <a:pPr eaLnBrk="1" hangingPunct="1"/>
              <a:t>176</a:t>
            </a:fld>
            <a:endParaRPr lang="en-US" altLang="zh-CN"/>
          </a:p>
        </p:txBody>
      </p:sp>
      <p:sp>
        <p:nvSpPr>
          <p:cNvPr id="181251" name="Rectangle 2">
            <a:extLst>
              <a:ext uri="{FF2B5EF4-FFF2-40B4-BE49-F238E27FC236}">
                <a16:creationId xmlns:a16="http://schemas.microsoft.com/office/drawing/2014/main" id="{62ECDB2C-ABD9-4C56-B574-4F5B32BB126B}"/>
              </a:ext>
            </a:extLst>
          </p:cNvPr>
          <p:cNvSpPr>
            <a:spLocks noGrp="1" noChangeArrowheads="1"/>
          </p:cNvSpPr>
          <p:nvPr>
            <p:ph type="title"/>
          </p:nvPr>
        </p:nvSpPr>
        <p:spPr/>
        <p:txBody>
          <a:bodyPr/>
          <a:lstStyle/>
          <a:p>
            <a:pPr eaLnBrk="1" hangingPunct="1"/>
            <a:r>
              <a:rPr lang="en-US" altLang="zh-CN"/>
              <a:t>3.5 </a:t>
            </a:r>
            <a:r>
              <a:rPr lang="zh-CN" altLang="en-US" b="1"/>
              <a:t>数据更新</a:t>
            </a:r>
          </a:p>
        </p:txBody>
      </p:sp>
      <p:sp>
        <p:nvSpPr>
          <p:cNvPr id="181252" name="Rectangle 3">
            <a:extLst>
              <a:ext uri="{FF2B5EF4-FFF2-40B4-BE49-F238E27FC236}">
                <a16:creationId xmlns:a16="http://schemas.microsoft.com/office/drawing/2014/main" id="{7DA19DE6-D8F8-4BAE-9C4C-D1C16FE7037F}"/>
              </a:ext>
            </a:extLst>
          </p:cNvPr>
          <p:cNvSpPr>
            <a:spLocks noGrp="1" noChangeArrowheads="1"/>
          </p:cNvSpPr>
          <p:nvPr>
            <p:ph type="body" idx="1"/>
          </p:nvPr>
        </p:nvSpPr>
        <p:spPr>
          <a:xfrm>
            <a:off x="457200" y="1600200"/>
            <a:ext cx="8229600" cy="2438400"/>
          </a:xfrm>
        </p:spPr>
        <p:txBody>
          <a:bodyPr/>
          <a:lstStyle/>
          <a:p>
            <a:pPr eaLnBrk="1" hangingPunct="1">
              <a:buFontTx/>
              <a:buNone/>
            </a:pPr>
            <a:r>
              <a:rPr lang="en-US" altLang="zh-CN" sz="4000" b="1"/>
              <a:t>3.5.1 </a:t>
            </a:r>
            <a:r>
              <a:rPr lang="zh-CN" altLang="en-US" sz="4000"/>
              <a:t>插入数据</a:t>
            </a:r>
          </a:p>
          <a:p>
            <a:pPr eaLnBrk="1" hangingPunct="1">
              <a:buFontTx/>
              <a:buNone/>
            </a:pPr>
            <a:r>
              <a:rPr lang="en-US" altLang="zh-CN" sz="4000" b="1"/>
              <a:t>3.5.2 </a:t>
            </a:r>
            <a:r>
              <a:rPr lang="zh-CN" altLang="en-US" sz="4000"/>
              <a:t>修改数据</a:t>
            </a:r>
          </a:p>
          <a:p>
            <a:pPr eaLnBrk="1" hangingPunct="1">
              <a:buFontTx/>
              <a:buNone/>
            </a:pPr>
            <a:r>
              <a:rPr lang="en-US" altLang="zh-CN" sz="4000" b="1"/>
              <a:t>3.5.3 </a:t>
            </a:r>
            <a:r>
              <a:rPr lang="zh-CN" altLang="en-US" sz="4000"/>
              <a:t>删除数据</a:t>
            </a:r>
          </a:p>
          <a:p>
            <a:pPr eaLnBrk="1" hangingPunct="1"/>
            <a:endParaRPr lang="en-US" altLang="zh-CN" sz="40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a:extLst>
              <a:ext uri="{FF2B5EF4-FFF2-40B4-BE49-F238E27FC236}">
                <a16:creationId xmlns:a16="http://schemas.microsoft.com/office/drawing/2014/main" id="{8BB300B7-9518-4685-9006-AB0F528BA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1E316-F3C3-44B0-9F1C-24E7391F17B3}" type="slidenum">
              <a:rPr lang="en-US" altLang="zh-CN"/>
              <a:pPr eaLnBrk="1" hangingPunct="1"/>
              <a:t>177</a:t>
            </a:fld>
            <a:endParaRPr lang="en-US" altLang="zh-CN"/>
          </a:p>
        </p:txBody>
      </p:sp>
      <p:sp>
        <p:nvSpPr>
          <p:cNvPr id="182275" name="Rectangle 2">
            <a:extLst>
              <a:ext uri="{FF2B5EF4-FFF2-40B4-BE49-F238E27FC236}">
                <a16:creationId xmlns:a16="http://schemas.microsoft.com/office/drawing/2014/main" id="{3A547176-1CC8-4DC4-AFE2-CE902A5A69F2}"/>
              </a:ext>
            </a:extLst>
          </p:cNvPr>
          <p:cNvSpPr>
            <a:spLocks noGrp="1" noChangeArrowheads="1"/>
          </p:cNvSpPr>
          <p:nvPr>
            <p:ph type="title"/>
          </p:nvPr>
        </p:nvSpPr>
        <p:spPr/>
        <p:txBody>
          <a:bodyPr/>
          <a:lstStyle/>
          <a:p>
            <a:pPr eaLnBrk="1" hangingPunct="1"/>
            <a:r>
              <a:rPr lang="en-US" altLang="zh-CN"/>
              <a:t>3.5.1 </a:t>
            </a:r>
            <a:r>
              <a:rPr lang="zh-CN" altLang="en-US" b="1"/>
              <a:t>插入数据</a:t>
            </a:r>
          </a:p>
        </p:txBody>
      </p:sp>
      <p:sp>
        <p:nvSpPr>
          <p:cNvPr id="182276" name="Rectangle 3">
            <a:extLst>
              <a:ext uri="{FF2B5EF4-FFF2-40B4-BE49-F238E27FC236}">
                <a16:creationId xmlns:a16="http://schemas.microsoft.com/office/drawing/2014/main" id="{EF31302D-BC76-4AB2-9EA4-72630DEF1033}"/>
              </a:ext>
            </a:extLst>
          </p:cNvPr>
          <p:cNvSpPr>
            <a:spLocks noGrp="1" noChangeArrowheads="1"/>
          </p:cNvSpPr>
          <p:nvPr>
            <p:ph type="body" idx="1"/>
          </p:nvPr>
        </p:nvSpPr>
        <p:spPr>
          <a:xfrm>
            <a:off x="457200" y="1600200"/>
            <a:ext cx="8229600" cy="2971800"/>
          </a:xfrm>
        </p:spPr>
        <p:txBody>
          <a:bodyPr/>
          <a:lstStyle/>
          <a:p>
            <a:pPr marL="609600" indent="-609600" eaLnBrk="1" hangingPunct="1">
              <a:buFontTx/>
              <a:buNone/>
            </a:pPr>
            <a:r>
              <a:rPr lang="en-US" altLang="zh-CN" sz="4000"/>
              <a:t>  </a:t>
            </a:r>
            <a:r>
              <a:rPr lang="zh-CN" altLang="en-US" sz="4000"/>
              <a:t>两种插入数据方式</a:t>
            </a:r>
          </a:p>
          <a:p>
            <a:pPr marL="990600" lvl="1" indent="-533400" eaLnBrk="1" hangingPunct="1">
              <a:buFontTx/>
              <a:buAutoNum type="circleNumDbPlain"/>
            </a:pPr>
            <a:r>
              <a:rPr lang="zh-CN" altLang="en-US" sz="4000"/>
              <a:t>插入元组</a:t>
            </a:r>
          </a:p>
          <a:p>
            <a:pPr marL="990600" lvl="1" indent="-533400" eaLnBrk="1" hangingPunct="1">
              <a:buFontTx/>
              <a:buAutoNum type="circleNumDbPlain"/>
            </a:pPr>
            <a:r>
              <a:rPr lang="zh-CN" altLang="en-US" sz="4000"/>
              <a:t>插入子查询结果：可以一次插入多个元组</a:t>
            </a:r>
          </a:p>
          <a:p>
            <a:pPr marL="990600" lvl="1" indent="-533400" eaLnBrk="1" hangingPunct="1">
              <a:buFontTx/>
              <a:buAutoNum type="circleNumDbPlain"/>
            </a:pPr>
            <a:endParaRPr lang="zh-CN" altLang="en-US" sz="4000"/>
          </a:p>
          <a:p>
            <a:pPr marL="609600" indent="-609600" eaLnBrk="1" hangingPunct="1"/>
            <a:endParaRPr lang="en-US" altLang="zh-CN" sz="4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8AE81F91-A0D1-4E3C-9817-E7E1782BFC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19E0BA-7884-4B8C-ADBF-C9DC8DF5F71F}" type="slidenum">
              <a:rPr lang="en-US" altLang="zh-CN"/>
              <a:pPr eaLnBrk="1" hangingPunct="1"/>
              <a:t>178</a:t>
            </a:fld>
            <a:endParaRPr lang="en-US" altLang="zh-CN"/>
          </a:p>
        </p:txBody>
      </p:sp>
      <p:sp>
        <p:nvSpPr>
          <p:cNvPr id="183299" name="Rectangle 2">
            <a:extLst>
              <a:ext uri="{FF2B5EF4-FFF2-40B4-BE49-F238E27FC236}">
                <a16:creationId xmlns:a16="http://schemas.microsoft.com/office/drawing/2014/main" id="{BFBB34D9-2438-48D9-83D3-DF95E5A24C54}"/>
              </a:ext>
            </a:extLst>
          </p:cNvPr>
          <p:cNvSpPr>
            <a:spLocks noGrp="1" noChangeArrowheads="1"/>
          </p:cNvSpPr>
          <p:nvPr>
            <p:ph type="title"/>
          </p:nvPr>
        </p:nvSpPr>
        <p:spPr/>
        <p:txBody>
          <a:bodyPr/>
          <a:lstStyle/>
          <a:p>
            <a:pPr eaLnBrk="1" hangingPunct="1"/>
            <a:r>
              <a:rPr lang="zh-CN" altLang="en-US" b="1"/>
              <a:t>一、插入元组</a:t>
            </a:r>
          </a:p>
        </p:txBody>
      </p:sp>
      <p:sp>
        <p:nvSpPr>
          <p:cNvPr id="183300" name="Rectangle 3">
            <a:extLst>
              <a:ext uri="{FF2B5EF4-FFF2-40B4-BE49-F238E27FC236}">
                <a16:creationId xmlns:a16="http://schemas.microsoft.com/office/drawing/2014/main" id="{2115D711-FBEA-45CA-AECC-8ED3BCC0287D}"/>
              </a:ext>
            </a:extLst>
          </p:cNvPr>
          <p:cNvSpPr>
            <a:spLocks noGrp="1" noChangeArrowheads="1"/>
          </p:cNvSpPr>
          <p:nvPr>
            <p:ph type="body" idx="1"/>
          </p:nvPr>
        </p:nvSpPr>
        <p:spPr>
          <a:xfrm>
            <a:off x="457200" y="1600200"/>
            <a:ext cx="8229600" cy="3276600"/>
          </a:xfrm>
        </p:spPr>
        <p:txBody>
          <a:bodyPr/>
          <a:lstStyle/>
          <a:p>
            <a:pPr eaLnBrk="1" hangingPunct="1"/>
            <a:r>
              <a:rPr lang="zh-CN" altLang="en-US" sz="3600"/>
              <a:t>语句格式</a:t>
            </a:r>
          </a:p>
          <a:p>
            <a:pPr eaLnBrk="1" hangingPunct="1"/>
            <a:r>
              <a:rPr lang="en-US" altLang="zh-CN" sz="3600"/>
              <a:t>INSERT INTO &lt;</a:t>
            </a:r>
            <a:r>
              <a:rPr lang="zh-CN" altLang="en-US" sz="3600"/>
              <a:t>表名</a:t>
            </a:r>
            <a:r>
              <a:rPr lang="en-US" altLang="zh-CN" sz="3600"/>
              <a:t>&gt; [(&lt;</a:t>
            </a:r>
            <a:r>
              <a:rPr lang="zh-CN" altLang="en-US" sz="3600"/>
              <a:t>属性列</a:t>
            </a:r>
            <a:r>
              <a:rPr lang="en-US" altLang="zh-CN" sz="3600"/>
              <a:t>1&gt;[, &lt;</a:t>
            </a:r>
            <a:r>
              <a:rPr lang="zh-CN" altLang="en-US" sz="3600"/>
              <a:t>属性列</a:t>
            </a:r>
            <a:r>
              <a:rPr lang="en-US" altLang="zh-CN" sz="3600"/>
              <a:t>2 &gt;…)] VALUES (&lt;</a:t>
            </a:r>
            <a:r>
              <a:rPr lang="zh-CN" altLang="en-US" sz="3600"/>
              <a:t>常量</a:t>
            </a:r>
            <a:r>
              <a:rPr lang="en-US" altLang="zh-CN" sz="3600"/>
              <a:t>1&gt; [, &lt;</a:t>
            </a:r>
            <a:r>
              <a:rPr lang="zh-CN" altLang="en-US" sz="3600"/>
              <a:t>常量</a:t>
            </a:r>
            <a:r>
              <a:rPr lang="en-US" altLang="zh-CN" sz="3600"/>
              <a:t>2&gt;] … )</a:t>
            </a:r>
          </a:p>
          <a:p>
            <a:pPr eaLnBrk="1" hangingPunct="1"/>
            <a:r>
              <a:rPr lang="zh-CN" altLang="en-US" sz="3600"/>
              <a:t>功能：将新元组插入指定表中</a:t>
            </a:r>
          </a:p>
          <a:p>
            <a:pPr eaLnBrk="1" hangingPunct="1"/>
            <a:endParaRPr lang="zh-CN" altLang="en-US" sz="3600"/>
          </a:p>
          <a:p>
            <a:pPr eaLnBrk="1" hangingPunct="1"/>
            <a:endParaRPr lang="en-US" altLang="zh-CN" sz="36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a:extLst>
              <a:ext uri="{FF2B5EF4-FFF2-40B4-BE49-F238E27FC236}">
                <a16:creationId xmlns:a16="http://schemas.microsoft.com/office/drawing/2014/main" id="{25ACF575-194E-47E6-B489-27C7E9849E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49AF26-D2AC-4E22-86C4-E12A0AD5CD01}" type="slidenum">
              <a:rPr lang="en-US" altLang="zh-CN"/>
              <a:pPr eaLnBrk="1" hangingPunct="1"/>
              <a:t>179</a:t>
            </a:fld>
            <a:endParaRPr lang="en-US" altLang="zh-CN"/>
          </a:p>
        </p:txBody>
      </p:sp>
      <p:sp>
        <p:nvSpPr>
          <p:cNvPr id="184323" name="Rectangle 2">
            <a:extLst>
              <a:ext uri="{FF2B5EF4-FFF2-40B4-BE49-F238E27FC236}">
                <a16:creationId xmlns:a16="http://schemas.microsoft.com/office/drawing/2014/main" id="{9BA6F433-9514-449C-B8F1-330AC2B4BD96}"/>
              </a:ext>
            </a:extLst>
          </p:cNvPr>
          <p:cNvSpPr>
            <a:spLocks noGrp="1" noChangeArrowheads="1"/>
          </p:cNvSpPr>
          <p:nvPr>
            <p:ph type="title"/>
          </p:nvPr>
        </p:nvSpPr>
        <p:spPr>
          <a:xfrm>
            <a:off x="457200" y="0"/>
            <a:ext cx="8229600" cy="1143000"/>
          </a:xfrm>
        </p:spPr>
        <p:txBody>
          <a:bodyPr/>
          <a:lstStyle/>
          <a:p>
            <a:pPr eaLnBrk="1" hangingPunct="1"/>
            <a:r>
              <a:rPr lang="zh-CN" altLang="en-US" b="1"/>
              <a:t>插入元组</a:t>
            </a:r>
          </a:p>
        </p:txBody>
      </p:sp>
      <p:sp>
        <p:nvSpPr>
          <p:cNvPr id="179203" name="Rectangle 3">
            <a:extLst>
              <a:ext uri="{FF2B5EF4-FFF2-40B4-BE49-F238E27FC236}">
                <a16:creationId xmlns:a16="http://schemas.microsoft.com/office/drawing/2014/main" id="{41945565-D36A-4FB6-8649-5E873D9FAB3C}"/>
              </a:ext>
            </a:extLst>
          </p:cNvPr>
          <p:cNvSpPr>
            <a:spLocks noGrp="1" noChangeArrowheads="1"/>
          </p:cNvSpPr>
          <p:nvPr>
            <p:ph type="body" idx="1"/>
          </p:nvPr>
        </p:nvSpPr>
        <p:spPr>
          <a:xfrm>
            <a:off x="152400" y="990600"/>
            <a:ext cx="8686800" cy="5638800"/>
          </a:xfrm>
        </p:spPr>
        <p:txBody>
          <a:bodyPr/>
          <a:lstStyle/>
          <a:p>
            <a:pPr marL="609600" indent="-609600" eaLnBrk="1" hangingPunct="1">
              <a:lnSpc>
                <a:spcPct val="90000"/>
              </a:lnSpc>
            </a:pPr>
            <a:r>
              <a:rPr lang="en-US" altLang="zh-CN" sz="3600"/>
              <a:t>INTO</a:t>
            </a:r>
            <a:r>
              <a:rPr lang="zh-CN" altLang="en-US" sz="3600"/>
              <a:t>子句</a:t>
            </a:r>
          </a:p>
          <a:p>
            <a:pPr marL="990600" lvl="1" indent="-533400" eaLnBrk="1" hangingPunct="1">
              <a:lnSpc>
                <a:spcPct val="90000"/>
              </a:lnSpc>
              <a:buFontTx/>
              <a:buAutoNum type="circleNumDbPlain"/>
            </a:pPr>
            <a:r>
              <a:rPr lang="zh-CN" altLang="en-US" sz="3600"/>
              <a:t>属性列的顺序可与表定义中的顺序不一致</a:t>
            </a:r>
          </a:p>
          <a:p>
            <a:pPr marL="990600" lvl="1" indent="-533400" eaLnBrk="1" hangingPunct="1">
              <a:lnSpc>
                <a:spcPct val="90000"/>
              </a:lnSpc>
              <a:buFontTx/>
              <a:buAutoNum type="circleNumDbPlain"/>
            </a:pPr>
            <a:r>
              <a:rPr lang="zh-CN" altLang="en-US" sz="3600"/>
              <a:t>没有指定属性列，新插入元组必须在每个属性列都有值</a:t>
            </a:r>
          </a:p>
          <a:p>
            <a:pPr marL="990600" lvl="1" indent="-533400" eaLnBrk="1" hangingPunct="1">
              <a:lnSpc>
                <a:spcPct val="90000"/>
              </a:lnSpc>
              <a:buFontTx/>
              <a:buAutoNum type="circleNumDbPlain"/>
            </a:pPr>
            <a:r>
              <a:rPr lang="zh-CN" altLang="en-US" sz="3600"/>
              <a:t>指定部分属性列</a:t>
            </a:r>
          </a:p>
          <a:p>
            <a:pPr marL="609600" indent="-609600" eaLnBrk="1" hangingPunct="1">
              <a:lnSpc>
                <a:spcPct val="90000"/>
              </a:lnSpc>
            </a:pPr>
            <a:r>
              <a:rPr lang="en-US" altLang="zh-CN" sz="3600"/>
              <a:t>VALUES</a:t>
            </a:r>
            <a:r>
              <a:rPr lang="zh-CN" altLang="en-US" sz="3600"/>
              <a:t>子句</a:t>
            </a:r>
          </a:p>
          <a:p>
            <a:pPr marL="990600" lvl="1" indent="-533400" eaLnBrk="1" hangingPunct="1">
              <a:lnSpc>
                <a:spcPct val="90000"/>
              </a:lnSpc>
              <a:buFontTx/>
              <a:buAutoNum type="circleNumDbPlain"/>
            </a:pPr>
            <a:r>
              <a:rPr lang="zh-CN" altLang="en-US" sz="3600"/>
              <a:t>提供的值必须与</a:t>
            </a:r>
            <a:r>
              <a:rPr lang="en-US" altLang="zh-CN" sz="3600"/>
              <a:t>INTO</a:t>
            </a:r>
            <a:r>
              <a:rPr lang="zh-CN" altLang="en-US" sz="3600"/>
              <a:t>子句匹配</a:t>
            </a:r>
          </a:p>
          <a:p>
            <a:pPr marL="990600" lvl="1" indent="-533400" eaLnBrk="1" hangingPunct="1">
              <a:lnSpc>
                <a:spcPct val="90000"/>
              </a:lnSpc>
              <a:buFontTx/>
              <a:buAutoNum type="circleNumDbPlain"/>
            </a:pPr>
            <a:r>
              <a:rPr lang="zh-CN" altLang="en-US" sz="3600"/>
              <a:t>值的个数</a:t>
            </a:r>
          </a:p>
          <a:p>
            <a:pPr marL="990600" lvl="1" indent="-533400" eaLnBrk="1" hangingPunct="1">
              <a:lnSpc>
                <a:spcPct val="90000"/>
              </a:lnSpc>
              <a:buFontTx/>
              <a:buAutoNum type="circleNumDbPlain"/>
            </a:pPr>
            <a:r>
              <a:rPr lang="zh-CN" altLang="en-US" sz="3600"/>
              <a:t>值的类型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a:extLst>
              <a:ext uri="{FF2B5EF4-FFF2-40B4-BE49-F238E27FC236}">
                <a16:creationId xmlns:a16="http://schemas.microsoft.com/office/drawing/2014/main" id="{CBF7E0C9-A146-477F-919F-6190DF1038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EFC0A3-CE25-4242-AC35-2D9ED2799885}" type="slidenum">
              <a:rPr lang="en-US" altLang="zh-CN"/>
              <a:pPr eaLnBrk="1" hangingPunct="1"/>
              <a:t>18</a:t>
            </a:fld>
            <a:endParaRPr lang="en-US" altLang="zh-CN"/>
          </a:p>
        </p:txBody>
      </p:sp>
      <p:sp>
        <p:nvSpPr>
          <p:cNvPr id="19459" name="Rectangle 2">
            <a:extLst>
              <a:ext uri="{FF2B5EF4-FFF2-40B4-BE49-F238E27FC236}">
                <a16:creationId xmlns:a16="http://schemas.microsoft.com/office/drawing/2014/main" id="{E0652C95-A548-4FCE-AB9F-7A5F4DA0ABB8}"/>
              </a:ext>
            </a:extLst>
          </p:cNvPr>
          <p:cNvSpPr>
            <a:spLocks noGrp="1" noChangeArrowheads="1"/>
          </p:cNvSpPr>
          <p:nvPr>
            <p:ph type="title"/>
          </p:nvPr>
        </p:nvSpPr>
        <p:spPr>
          <a:xfrm>
            <a:off x="457200" y="0"/>
            <a:ext cx="8229600" cy="1143000"/>
          </a:xfrm>
        </p:spPr>
        <p:txBody>
          <a:bodyPr/>
          <a:lstStyle/>
          <a:p>
            <a:pPr eaLnBrk="1" hangingPunct="1"/>
            <a:r>
              <a:rPr lang="en-US" altLang="zh-CN"/>
              <a:t>3.3 </a:t>
            </a:r>
            <a:r>
              <a:rPr lang="zh-CN" altLang="en-US" b="1"/>
              <a:t>数据定义</a:t>
            </a:r>
          </a:p>
        </p:txBody>
      </p:sp>
      <p:sp>
        <p:nvSpPr>
          <p:cNvPr id="19460" name="Rectangle 3">
            <a:extLst>
              <a:ext uri="{FF2B5EF4-FFF2-40B4-BE49-F238E27FC236}">
                <a16:creationId xmlns:a16="http://schemas.microsoft.com/office/drawing/2014/main" id="{B9610641-D634-4078-8F29-9E47440F1ECD}"/>
              </a:ext>
            </a:extLst>
          </p:cNvPr>
          <p:cNvSpPr>
            <a:spLocks noGrp="1" noChangeArrowheads="1"/>
          </p:cNvSpPr>
          <p:nvPr>
            <p:ph type="body" sz="half" idx="1"/>
          </p:nvPr>
        </p:nvSpPr>
        <p:spPr>
          <a:xfrm>
            <a:off x="457200" y="914400"/>
            <a:ext cx="8534400" cy="685800"/>
          </a:xfrm>
        </p:spPr>
        <p:txBody>
          <a:bodyPr/>
          <a:lstStyle/>
          <a:p>
            <a:pPr eaLnBrk="1" hangingPunct="1">
              <a:buFontTx/>
              <a:buNone/>
            </a:pPr>
            <a:r>
              <a:rPr lang="zh-CN" altLang="en-US" sz="3600">
                <a:solidFill>
                  <a:schemeClr val="accent2"/>
                </a:solidFill>
              </a:rPr>
              <a:t>模式定义、表定义、视图定义、索引定义</a:t>
            </a:r>
          </a:p>
        </p:txBody>
      </p:sp>
      <p:graphicFrame>
        <p:nvGraphicFramePr>
          <p:cNvPr id="24640" name="Group 64">
            <a:extLst>
              <a:ext uri="{FF2B5EF4-FFF2-40B4-BE49-F238E27FC236}">
                <a16:creationId xmlns:a16="http://schemas.microsoft.com/office/drawing/2014/main" id="{176F86EC-52B8-4EE7-891F-6C65EEC682CE}"/>
              </a:ext>
            </a:extLst>
          </p:cNvPr>
          <p:cNvGraphicFramePr>
            <a:graphicFrameLocks noGrp="1"/>
          </p:cNvGraphicFramePr>
          <p:nvPr>
            <p:ph sz="half" idx="2"/>
          </p:nvPr>
        </p:nvGraphicFramePr>
        <p:xfrm>
          <a:off x="609600" y="1600200"/>
          <a:ext cx="8153400" cy="4689476"/>
        </p:xfrm>
        <a:graphic>
          <a:graphicData uri="http://schemas.openxmlformats.org/drawingml/2006/table">
            <a:tbl>
              <a:tblPr/>
              <a:tblGrid>
                <a:gridCol w="914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23939">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CC"/>
                          </a:solidFill>
                          <a:effectLst/>
                          <a:latin typeface="Arial" charset="0"/>
                          <a:ea typeface="宋体" pitchFamily="2" charset="-122"/>
                        </a:rPr>
                        <a:t>操作对象</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操作方式</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20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创建</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删除</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CC"/>
                          </a:solidFill>
                          <a:effectLst/>
                          <a:latin typeface="Arial" charset="0"/>
                          <a:ea typeface="宋体" pitchFamily="2" charset="-122"/>
                        </a:rPr>
                        <a:t>修改</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模式</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SCHEMA</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TABLE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ALTER TABLE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视图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VIEW</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索引</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CREATE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DROP INDEX</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ALTER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INDEX</a:t>
                      </a: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 name="文本框 33">
            <a:extLst>
              <a:ext uri="{FF2B5EF4-FFF2-40B4-BE49-F238E27FC236}">
                <a16:creationId xmlns:a16="http://schemas.microsoft.com/office/drawing/2014/main" id="{84C74295-0319-14AF-3E71-E8D930249B7A}"/>
              </a:ext>
            </a:extLst>
          </p:cNvPr>
          <p:cNvSpPr txBox="1"/>
          <p:nvPr/>
        </p:nvSpPr>
        <p:spPr>
          <a:xfrm>
            <a:off x="609600" y="3118406"/>
            <a:ext cx="1676400" cy="369332"/>
          </a:xfrm>
          <a:prstGeom prst="rect">
            <a:avLst/>
          </a:prstGeom>
          <a:noFill/>
        </p:spPr>
        <p:txBody>
          <a:bodyPr wrap="square" rtlCol="0">
            <a:spAutoFit/>
          </a:bodyPr>
          <a:lstStyle/>
          <a:p>
            <a:r>
              <a:rPr lang="zh-CN" altLang="en-US" dirty="0">
                <a:solidFill>
                  <a:srgbClr val="00B0F0"/>
                </a:solidFill>
              </a:rPr>
              <a:t>类似数据库</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a:extLst>
              <a:ext uri="{FF2B5EF4-FFF2-40B4-BE49-F238E27FC236}">
                <a16:creationId xmlns:a16="http://schemas.microsoft.com/office/drawing/2014/main" id="{A9075E16-5F39-4CA0-B8F7-6D488B3A1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3A9CF6-83DD-4F2C-93D9-892ECA694730}" type="slidenum">
              <a:rPr lang="en-US" altLang="zh-CN"/>
              <a:pPr eaLnBrk="1" hangingPunct="1"/>
              <a:t>180</a:t>
            </a:fld>
            <a:endParaRPr lang="en-US" altLang="zh-CN"/>
          </a:p>
        </p:txBody>
      </p:sp>
      <p:sp>
        <p:nvSpPr>
          <p:cNvPr id="185347" name="Rectangle 2">
            <a:extLst>
              <a:ext uri="{FF2B5EF4-FFF2-40B4-BE49-F238E27FC236}">
                <a16:creationId xmlns:a16="http://schemas.microsoft.com/office/drawing/2014/main" id="{9C3D050E-1855-4641-8569-2743F1BE321E}"/>
              </a:ext>
            </a:extLst>
          </p:cNvPr>
          <p:cNvSpPr>
            <a:spLocks noGrp="1" noChangeArrowheads="1"/>
          </p:cNvSpPr>
          <p:nvPr>
            <p:ph type="title"/>
          </p:nvPr>
        </p:nvSpPr>
        <p:spPr/>
        <p:txBody>
          <a:bodyPr/>
          <a:lstStyle/>
          <a:p>
            <a:pPr eaLnBrk="1" hangingPunct="1"/>
            <a:r>
              <a:rPr lang="zh-CN" altLang="en-US" b="1"/>
              <a:t>插入元组</a:t>
            </a:r>
          </a:p>
        </p:txBody>
      </p:sp>
      <p:sp>
        <p:nvSpPr>
          <p:cNvPr id="180227" name="Rectangle 3">
            <a:extLst>
              <a:ext uri="{FF2B5EF4-FFF2-40B4-BE49-F238E27FC236}">
                <a16:creationId xmlns:a16="http://schemas.microsoft.com/office/drawing/2014/main" id="{83A37043-65D8-47F3-999D-A681A4437744}"/>
              </a:ext>
            </a:extLst>
          </p:cNvPr>
          <p:cNvSpPr>
            <a:spLocks noGrp="1" noChangeArrowheads="1"/>
          </p:cNvSpPr>
          <p:nvPr>
            <p:ph type="body" idx="1"/>
          </p:nvPr>
        </p:nvSpPr>
        <p:spPr>
          <a:xfrm>
            <a:off x="0" y="1524000"/>
            <a:ext cx="9067800" cy="3962400"/>
          </a:xfrm>
        </p:spPr>
        <p:txBody>
          <a:bodyPr/>
          <a:lstStyle/>
          <a:p>
            <a:pPr eaLnBrk="1" hangingPunct="1">
              <a:buFontTx/>
              <a:buNone/>
            </a:pPr>
            <a:r>
              <a:rPr lang="en-US" altLang="zh-CN" sz="3600"/>
              <a:t>   </a:t>
            </a:r>
            <a:r>
              <a:rPr lang="zh-CN" altLang="en-US" sz="3600"/>
              <a:t>例</a:t>
            </a:r>
            <a:r>
              <a:rPr lang="en-US" altLang="zh-CN" sz="3600"/>
              <a:t>1. </a:t>
            </a:r>
            <a:r>
              <a:rPr lang="zh-CN" altLang="en-US" sz="3600"/>
              <a:t>将一个新学生元组（学号：</a:t>
            </a:r>
            <a:r>
              <a:rPr lang="en-US" altLang="zh-CN" sz="3600"/>
              <a:t>200215128</a:t>
            </a:r>
            <a:r>
              <a:rPr lang="zh-CN" altLang="en-US" sz="3600"/>
              <a:t>；姓名：陈冬；性别：男；所在系：</a:t>
            </a:r>
            <a:r>
              <a:rPr lang="en-US" altLang="zh-CN" sz="3600"/>
              <a:t>IS</a:t>
            </a:r>
            <a:r>
              <a:rPr lang="zh-CN" altLang="en-US" sz="3600"/>
              <a:t>；年龄：</a:t>
            </a:r>
            <a:r>
              <a:rPr lang="en-US" altLang="zh-CN" sz="3600"/>
              <a:t>18</a:t>
            </a:r>
            <a:r>
              <a:rPr lang="zh-CN" altLang="en-US" sz="3600"/>
              <a:t>岁）插入到</a:t>
            </a:r>
            <a:r>
              <a:rPr lang="en-US" altLang="zh-CN" sz="3600"/>
              <a:t>Student</a:t>
            </a:r>
            <a:r>
              <a:rPr lang="zh-CN" altLang="en-US" sz="3600"/>
              <a:t>表</a:t>
            </a:r>
          </a:p>
          <a:p>
            <a:pPr eaLnBrk="1" hangingPunct="1">
              <a:buFontTx/>
              <a:buNone/>
            </a:pPr>
            <a:r>
              <a:rPr lang="zh-CN" altLang="en-US" sz="3600"/>
              <a:t>   </a:t>
            </a:r>
            <a:r>
              <a:rPr lang="en-US" altLang="zh-CN" sz="3600">
                <a:solidFill>
                  <a:srgbClr val="3333CC"/>
                </a:solidFill>
              </a:rPr>
              <a:t>INSERT INTO Student (Sno, Sname, Ssex, Sdept, Sage) VALUES (‘200215128’, ‘</a:t>
            </a:r>
            <a:r>
              <a:rPr lang="zh-CN" altLang="en-US" sz="3600">
                <a:solidFill>
                  <a:srgbClr val="3333CC"/>
                </a:solidFill>
              </a:rPr>
              <a:t>陈冬’</a:t>
            </a:r>
            <a:r>
              <a:rPr lang="en-US" altLang="zh-CN" sz="3600">
                <a:solidFill>
                  <a:srgbClr val="3333CC"/>
                </a:solidFill>
              </a:rPr>
              <a:t>, ‘</a:t>
            </a:r>
            <a:r>
              <a:rPr lang="zh-CN" altLang="en-US" sz="3600">
                <a:solidFill>
                  <a:srgbClr val="3333CC"/>
                </a:solidFill>
              </a:rPr>
              <a:t>男’</a:t>
            </a:r>
            <a:r>
              <a:rPr lang="en-US" altLang="zh-CN" sz="3600">
                <a:solidFill>
                  <a:srgbClr val="3333CC"/>
                </a:solidFill>
              </a:rPr>
              <a:t>, ‘IS’, 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a:extLst>
              <a:ext uri="{FF2B5EF4-FFF2-40B4-BE49-F238E27FC236}">
                <a16:creationId xmlns:a16="http://schemas.microsoft.com/office/drawing/2014/main" id="{CC6C271B-D6D2-423D-AB00-126AF1A12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61C22D-86FE-44C5-B2BD-90181697F18E}" type="slidenum">
              <a:rPr lang="en-US" altLang="zh-CN"/>
              <a:pPr eaLnBrk="1" hangingPunct="1"/>
              <a:t>181</a:t>
            </a:fld>
            <a:endParaRPr lang="en-US" altLang="zh-CN"/>
          </a:p>
        </p:txBody>
      </p:sp>
      <p:sp>
        <p:nvSpPr>
          <p:cNvPr id="186371" name="Rectangle 2">
            <a:extLst>
              <a:ext uri="{FF2B5EF4-FFF2-40B4-BE49-F238E27FC236}">
                <a16:creationId xmlns:a16="http://schemas.microsoft.com/office/drawing/2014/main" id="{1557334C-0F9A-4851-BBB8-4587EBB2469A}"/>
              </a:ext>
            </a:extLst>
          </p:cNvPr>
          <p:cNvSpPr>
            <a:spLocks noGrp="1" noChangeArrowheads="1"/>
          </p:cNvSpPr>
          <p:nvPr>
            <p:ph type="title"/>
          </p:nvPr>
        </p:nvSpPr>
        <p:spPr/>
        <p:txBody>
          <a:bodyPr/>
          <a:lstStyle/>
          <a:p>
            <a:pPr eaLnBrk="1" hangingPunct="1"/>
            <a:r>
              <a:rPr lang="zh-CN" altLang="en-US" b="1"/>
              <a:t>插入元组</a:t>
            </a:r>
          </a:p>
        </p:txBody>
      </p:sp>
      <p:sp>
        <p:nvSpPr>
          <p:cNvPr id="181251" name="Rectangle 3">
            <a:extLst>
              <a:ext uri="{FF2B5EF4-FFF2-40B4-BE49-F238E27FC236}">
                <a16:creationId xmlns:a16="http://schemas.microsoft.com/office/drawing/2014/main" id="{E92E457F-8BDE-4806-A9EB-98C415FB0860}"/>
              </a:ext>
            </a:extLst>
          </p:cNvPr>
          <p:cNvSpPr>
            <a:spLocks noGrp="1" noChangeArrowheads="1"/>
          </p:cNvSpPr>
          <p:nvPr>
            <p:ph type="body" idx="1"/>
          </p:nvPr>
        </p:nvSpPr>
        <p:spPr>
          <a:xfrm>
            <a:off x="457200" y="1600200"/>
            <a:ext cx="8686800" cy="4525963"/>
          </a:xfrm>
        </p:spPr>
        <p:txBody>
          <a:bodyPr/>
          <a:lstStyle/>
          <a:p>
            <a:pPr eaLnBrk="1" hangingPunct="1">
              <a:buFontTx/>
              <a:buNone/>
            </a:pPr>
            <a:r>
              <a:rPr lang="zh-CN" altLang="en-US" sz="4000"/>
              <a:t>例</a:t>
            </a:r>
            <a:r>
              <a:rPr lang="en-US" altLang="zh-CN" sz="4000"/>
              <a:t>2. </a:t>
            </a:r>
            <a:r>
              <a:rPr lang="zh-CN" altLang="en-US" sz="4000"/>
              <a:t>将学生张成民的信息插入到</a:t>
            </a:r>
            <a:r>
              <a:rPr lang="en-US" altLang="zh-CN" sz="4000"/>
              <a:t>Student</a:t>
            </a:r>
            <a:r>
              <a:rPr lang="zh-CN" altLang="en-US" sz="4000"/>
              <a:t>表中</a:t>
            </a:r>
          </a:p>
          <a:p>
            <a:pPr eaLnBrk="1" hangingPunct="1">
              <a:buFontTx/>
              <a:buNone/>
            </a:pPr>
            <a:r>
              <a:rPr lang="en-US" altLang="zh-CN" sz="4000"/>
              <a:t>INSERT INTO Student VALUES (‘200215126’, ‘</a:t>
            </a:r>
            <a:r>
              <a:rPr lang="zh-CN" altLang="en-US" sz="4000"/>
              <a:t>张成民’</a:t>
            </a:r>
            <a:r>
              <a:rPr lang="en-US" altLang="zh-CN" sz="4000"/>
              <a:t>, ‘</a:t>
            </a:r>
            <a:r>
              <a:rPr lang="zh-CN" altLang="en-US" sz="4000"/>
              <a:t>男’</a:t>
            </a:r>
            <a:r>
              <a:rPr lang="en-US" altLang="zh-CN" sz="4000"/>
              <a:t>, 18,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a:extLst>
              <a:ext uri="{FF2B5EF4-FFF2-40B4-BE49-F238E27FC236}">
                <a16:creationId xmlns:a16="http://schemas.microsoft.com/office/drawing/2014/main" id="{1C569BB3-8293-4CFA-A185-C328687C84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93FE3A-6B30-40A2-AB35-A01AA2A04BB8}" type="slidenum">
              <a:rPr lang="en-US" altLang="zh-CN"/>
              <a:pPr eaLnBrk="1" hangingPunct="1"/>
              <a:t>182</a:t>
            </a:fld>
            <a:endParaRPr lang="en-US" altLang="zh-CN"/>
          </a:p>
        </p:txBody>
      </p:sp>
      <p:sp>
        <p:nvSpPr>
          <p:cNvPr id="187395" name="Rectangle 2">
            <a:extLst>
              <a:ext uri="{FF2B5EF4-FFF2-40B4-BE49-F238E27FC236}">
                <a16:creationId xmlns:a16="http://schemas.microsoft.com/office/drawing/2014/main" id="{EFA7F12F-6C60-4D72-B0C1-1CF4A0EE3E40}"/>
              </a:ext>
            </a:extLst>
          </p:cNvPr>
          <p:cNvSpPr>
            <a:spLocks noGrp="1" noChangeArrowheads="1"/>
          </p:cNvSpPr>
          <p:nvPr>
            <p:ph type="title"/>
          </p:nvPr>
        </p:nvSpPr>
        <p:spPr/>
        <p:txBody>
          <a:bodyPr/>
          <a:lstStyle/>
          <a:p>
            <a:pPr eaLnBrk="1" hangingPunct="1"/>
            <a:r>
              <a:rPr lang="zh-CN" altLang="en-US" b="1"/>
              <a:t>插入元组</a:t>
            </a:r>
          </a:p>
        </p:txBody>
      </p:sp>
      <p:sp>
        <p:nvSpPr>
          <p:cNvPr id="182275" name="Rectangle 3">
            <a:extLst>
              <a:ext uri="{FF2B5EF4-FFF2-40B4-BE49-F238E27FC236}">
                <a16:creationId xmlns:a16="http://schemas.microsoft.com/office/drawing/2014/main" id="{E67E3EF7-6956-4A85-A557-6B1A930125E1}"/>
              </a:ext>
            </a:extLst>
          </p:cNvPr>
          <p:cNvSpPr>
            <a:spLocks noGrp="1" noChangeArrowheads="1"/>
          </p:cNvSpPr>
          <p:nvPr>
            <p:ph type="body" idx="1"/>
          </p:nvPr>
        </p:nvSpPr>
        <p:spPr>
          <a:xfrm>
            <a:off x="228600" y="1295400"/>
            <a:ext cx="8686800" cy="4953000"/>
          </a:xfrm>
        </p:spPr>
        <p:txBody>
          <a:bodyPr/>
          <a:lstStyle/>
          <a:p>
            <a:pPr eaLnBrk="1" hangingPunct="1">
              <a:buFontTx/>
              <a:buNone/>
            </a:pPr>
            <a:r>
              <a:rPr lang="zh-CN" altLang="en-US" sz="3600"/>
              <a:t>例</a:t>
            </a:r>
            <a:r>
              <a:rPr lang="en-US" altLang="zh-CN" sz="3600"/>
              <a:t>3. </a:t>
            </a:r>
            <a:r>
              <a:rPr lang="zh-CN" altLang="en-US" sz="3600"/>
              <a:t>插入一条选课记录</a:t>
            </a:r>
            <a:r>
              <a:rPr lang="en-US" altLang="zh-CN" sz="3600"/>
              <a:t>( ‘200215128’, ‘1’)</a:t>
            </a:r>
          </a:p>
          <a:p>
            <a:pPr eaLnBrk="1" hangingPunct="1"/>
            <a:r>
              <a:rPr lang="en-US" altLang="zh-CN" sz="3600"/>
              <a:t>INSERT INTO SC( Sno</a:t>
            </a:r>
            <a:r>
              <a:rPr lang="zh-CN" altLang="en-US" sz="3600"/>
              <a:t>，</a:t>
            </a:r>
            <a:r>
              <a:rPr lang="en-US" altLang="zh-CN" sz="3600"/>
              <a:t>Cno) VALUES (‘200215128’, ‘1’)</a:t>
            </a:r>
            <a:r>
              <a:rPr lang="zh-CN" altLang="en-US" sz="3600"/>
              <a:t>；</a:t>
            </a:r>
          </a:p>
          <a:p>
            <a:pPr eaLnBrk="1" hangingPunct="1"/>
            <a:r>
              <a:rPr lang="en-US" altLang="zh-CN" sz="3600"/>
              <a:t>RDBMS</a:t>
            </a:r>
            <a:r>
              <a:rPr lang="zh-CN" altLang="en-US" sz="3600"/>
              <a:t>将在新插入记录的</a:t>
            </a:r>
            <a:r>
              <a:rPr lang="en-US" altLang="zh-CN" sz="3600"/>
              <a:t>Grade</a:t>
            </a:r>
            <a:r>
              <a:rPr lang="zh-CN" altLang="en-US" sz="3600"/>
              <a:t>列上自动赋空值</a:t>
            </a:r>
          </a:p>
          <a:p>
            <a:pPr eaLnBrk="1" hangingPunct="1"/>
            <a:r>
              <a:rPr lang="en-US" altLang="zh-CN" sz="3600"/>
              <a:t>INSERT INTO SC VALUES (‘200215128’, ‘1’, NULL)</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5C0C80FB-DE81-49E8-A63E-A3C31EE796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9437A-A230-4622-A6E7-E58310F34C16}" type="slidenum">
              <a:rPr lang="en-US" altLang="zh-CN"/>
              <a:pPr eaLnBrk="1" hangingPunct="1"/>
              <a:t>183</a:t>
            </a:fld>
            <a:endParaRPr lang="en-US" altLang="zh-CN"/>
          </a:p>
        </p:txBody>
      </p:sp>
      <p:sp>
        <p:nvSpPr>
          <p:cNvPr id="188419" name="Rectangle 2">
            <a:extLst>
              <a:ext uri="{FF2B5EF4-FFF2-40B4-BE49-F238E27FC236}">
                <a16:creationId xmlns:a16="http://schemas.microsoft.com/office/drawing/2014/main" id="{266C45B9-1570-493C-8926-2A50FB072EEF}"/>
              </a:ext>
            </a:extLst>
          </p:cNvPr>
          <p:cNvSpPr>
            <a:spLocks noGrp="1" noChangeArrowheads="1"/>
          </p:cNvSpPr>
          <p:nvPr>
            <p:ph type="title"/>
          </p:nvPr>
        </p:nvSpPr>
        <p:spPr/>
        <p:txBody>
          <a:bodyPr/>
          <a:lstStyle/>
          <a:p>
            <a:pPr eaLnBrk="1" hangingPunct="1"/>
            <a:r>
              <a:rPr lang="zh-CN" altLang="en-US" b="1"/>
              <a:t>二、插入子查询结果</a:t>
            </a:r>
          </a:p>
        </p:txBody>
      </p:sp>
      <p:sp>
        <p:nvSpPr>
          <p:cNvPr id="188420" name="Rectangle 3">
            <a:extLst>
              <a:ext uri="{FF2B5EF4-FFF2-40B4-BE49-F238E27FC236}">
                <a16:creationId xmlns:a16="http://schemas.microsoft.com/office/drawing/2014/main" id="{6BFA0B8C-EF84-4E08-90DF-770E59315B05}"/>
              </a:ext>
            </a:extLst>
          </p:cNvPr>
          <p:cNvSpPr>
            <a:spLocks noGrp="1" noChangeArrowheads="1"/>
          </p:cNvSpPr>
          <p:nvPr>
            <p:ph type="body" idx="1"/>
          </p:nvPr>
        </p:nvSpPr>
        <p:spPr>
          <a:xfrm>
            <a:off x="457200" y="1600200"/>
            <a:ext cx="8229600" cy="3276600"/>
          </a:xfrm>
        </p:spPr>
        <p:txBody>
          <a:bodyPr/>
          <a:lstStyle/>
          <a:p>
            <a:pPr eaLnBrk="1" hangingPunct="1"/>
            <a:r>
              <a:rPr lang="zh-CN" altLang="en-US" sz="4000"/>
              <a:t>语句格式</a:t>
            </a:r>
          </a:p>
          <a:p>
            <a:pPr lvl="1" eaLnBrk="1" hangingPunct="1">
              <a:buFontTx/>
              <a:buNone/>
            </a:pPr>
            <a:r>
              <a:rPr lang="en-US" altLang="zh-CN" sz="3600"/>
              <a:t>INSERT INTO &lt;</a:t>
            </a:r>
            <a:r>
              <a:rPr lang="zh-CN" altLang="en-US" sz="3600"/>
              <a:t>表名</a:t>
            </a:r>
            <a:r>
              <a:rPr lang="en-US" altLang="zh-CN" sz="3600"/>
              <a:t>&gt; [(&lt;</a:t>
            </a:r>
            <a:r>
              <a:rPr lang="zh-CN" altLang="en-US" sz="3600"/>
              <a:t>属性列</a:t>
            </a:r>
            <a:r>
              <a:rPr lang="en-US" altLang="zh-CN" sz="3600"/>
              <a:t>1&gt; [, &lt;</a:t>
            </a:r>
            <a:r>
              <a:rPr lang="zh-CN" altLang="en-US" sz="3600"/>
              <a:t>属性列</a:t>
            </a:r>
            <a:r>
              <a:rPr lang="en-US" altLang="zh-CN" sz="3600"/>
              <a:t>2&gt;… )] </a:t>
            </a:r>
            <a:r>
              <a:rPr lang="zh-CN" altLang="en-US" sz="3600"/>
              <a:t>子查询；</a:t>
            </a:r>
          </a:p>
          <a:p>
            <a:pPr eaLnBrk="1" hangingPunct="1"/>
            <a:r>
              <a:rPr lang="zh-CN" altLang="en-US" sz="4000"/>
              <a:t>功能：将子查询结果插入指定表中</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a:extLst>
              <a:ext uri="{FF2B5EF4-FFF2-40B4-BE49-F238E27FC236}">
                <a16:creationId xmlns:a16="http://schemas.microsoft.com/office/drawing/2014/main" id="{6FDFBD32-4B55-43C4-99E2-599964BA20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DF29EB-BC90-466D-9E71-EE67E528F1A9}" type="slidenum">
              <a:rPr lang="en-US" altLang="zh-CN"/>
              <a:pPr eaLnBrk="1" hangingPunct="1"/>
              <a:t>184</a:t>
            </a:fld>
            <a:endParaRPr lang="en-US" altLang="zh-CN"/>
          </a:p>
        </p:txBody>
      </p:sp>
      <p:sp>
        <p:nvSpPr>
          <p:cNvPr id="189443" name="Rectangle 2">
            <a:extLst>
              <a:ext uri="{FF2B5EF4-FFF2-40B4-BE49-F238E27FC236}">
                <a16:creationId xmlns:a16="http://schemas.microsoft.com/office/drawing/2014/main" id="{5534A5BB-6CE1-4FD0-9A54-B675AAB73C14}"/>
              </a:ext>
            </a:extLst>
          </p:cNvPr>
          <p:cNvSpPr>
            <a:spLocks noGrp="1" noChangeArrowheads="1"/>
          </p:cNvSpPr>
          <p:nvPr>
            <p:ph type="title"/>
          </p:nvPr>
        </p:nvSpPr>
        <p:spPr/>
        <p:txBody>
          <a:bodyPr/>
          <a:lstStyle/>
          <a:p>
            <a:pPr eaLnBrk="1" hangingPunct="1"/>
            <a:r>
              <a:rPr lang="zh-CN" altLang="en-US" b="1"/>
              <a:t>插入子查询结果</a:t>
            </a:r>
          </a:p>
        </p:txBody>
      </p:sp>
      <p:sp>
        <p:nvSpPr>
          <p:cNvPr id="189444" name="Rectangle 3">
            <a:extLst>
              <a:ext uri="{FF2B5EF4-FFF2-40B4-BE49-F238E27FC236}">
                <a16:creationId xmlns:a16="http://schemas.microsoft.com/office/drawing/2014/main" id="{7D7B186D-B447-4963-8F72-444A82AEE66B}"/>
              </a:ext>
            </a:extLst>
          </p:cNvPr>
          <p:cNvSpPr>
            <a:spLocks noGrp="1" noChangeArrowheads="1"/>
          </p:cNvSpPr>
          <p:nvPr>
            <p:ph type="body" idx="1"/>
          </p:nvPr>
        </p:nvSpPr>
        <p:spPr>
          <a:xfrm>
            <a:off x="457200" y="1600200"/>
            <a:ext cx="8686800" cy="4343400"/>
          </a:xfrm>
        </p:spPr>
        <p:txBody>
          <a:bodyPr/>
          <a:lstStyle/>
          <a:p>
            <a:pPr eaLnBrk="1" hangingPunct="1">
              <a:buFontTx/>
              <a:buNone/>
            </a:pPr>
            <a:r>
              <a:rPr lang="zh-CN" altLang="en-US" sz="4000"/>
              <a:t>例</a:t>
            </a:r>
            <a:r>
              <a:rPr lang="en-US" altLang="zh-CN" sz="4000"/>
              <a:t>4. </a:t>
            </a:r>
            <a:r>
              <a:rPr lang="zh-CN" altLang="en-US" sz="4000"/>
              <a:t>对每一个系，求学生平均年龄，并把结果存入数据库</a:t>
            </a:r>
          </a:p>
          <a:p>
            <a:pPr eaLnBrk="1" hangingPunct="1">
              <a:buFontTx/>
              <a:buNone/>
            </a:pPr>
            <a:r>
              <a:rPr lang="zh-CN" altLang="en-US" sz="4000"/>
              <a:t>第一步：建表</a:t>
            </a:r>
          </a:p>
          <a:p>
            <a:pPr lvl="1" eaLnBrk="1" hangingPunct="1">
              <a:buFontTx/>
              <a:buNone/>
            </a:pPr>
            <a:r>
              <a:rPr lang="zh-CN" altLang="en-US" sz="4000"/>
              <a:t>  </a:t>
            </a:r>
            <a:r>
              <a:rPr lang="en-US" altLang="zh-CN" sz="4000"/>
              <a:t>CREATE TABLE Dept_age (Sdept CHAR(15), Avg_age SMALLINT)</a:t>
            </a:r>
            <a:r>
              <a:rPr lang="zh-CN" altLang="en-US" sz="4000"/>
              <a:t>；</a:t>
            </a:r>
          </a:p>
          <a:p>
            <a:pPr eaLnBrk="1" hangingPunct="1"/>
            <a:endParaRPr lang="en-US" altLang="zh-CN" sz="44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a:extLst>
              <a:ext uri="{FF2B5EF4-FFF2-40B4-BE49-F238E27FC236}">
                <a16:creationId xmlns:a16="http://schemas.microsoft.com/office/drawing/2014/main" id="{C9CB627B-7492-43CC-8D1E-21E7D0FFDA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6D5A2F-EDC6-4596-B115-50B371A379FA}" type="slidenum">
              <a:rPr lang="en-US" altLang="zh-CN"/>
              <a:pPr eaLnBrk="1" hangingPunct="1"/>
              <a:t>185</a:t>
            </a:fld>
            <a:endParaRPr lang="en-US" altLang="zh-CN"/>
          </a:p>
        </p:txBody>
      </p:sp>
      <p:sp>
        <p:nvSpPr>
          <p:cNvPr id="190467" name="Rectangle 3">
            <a:extLst>
              <a:ext uri="{FF2B5EF4-FFF2-40B4-BE49-F238E27FC236}">
                <a16:creationId xmlns:a16="http://schemas.microsoft.com/office/drawing/2014/main" id="{6389D85A-095A-492B-A446-95B651A4201E}"/>
              </a:ext>
            </a:extLst>
          </p:cNvPr>
          <p:cNvSpPr>
            <a:spLocks noGrp="1" noChangeArrowheads="1"/>
          </p:cNvSpPr>
          <p:nvPr>
            <p:ph type="body" idx="1"/>
          </p:nvPr>
        </p:nvSpPr>
        <p:spPr>
          <a:xfrm>
            <a:off x="533400" y="990600"/>
            <a:ext cx="8229600" cy="3657600"/>
          </a:xfrm>
        </p:spPr>
        <p:txBody>
          <a:bodyPr/>
          <a:lstStyle/>
          <a:p>
            <a:pPr eaLnBrk="1" hangingPunct="1">
              <a:buFontTx/>
              <a:buNone/>
            </a:pPr>
            <a:r>
              <a:rPr lang="zh-CN" altLang="en-US" sz="3600"/>
              <a:t>第二步：插入数据</a:t>
            </a:r>
          </a:p>
          <a:p>
            <a:pPr eaLnBrk="1" hangingPunct="1">
              <a:buFontTx/>
              <a:buNone/>
            </a:pPr>
            <a:r>
              <a:rPr lang="en-US" altLang="zh-CN" sz="3600"/>
              <a:t>INSERT INTO Dept_age(Sdept, Avg_age)</a:t>
            </a:r>
          </a:p>
          <a:p>
            <a:pPr lvl="1" eaLnBrk="1" hangingPunct="1">
              <a:buFontTx/>
              <a:buNone/>
            </a:pPr>
            <a:r>
              <a:rPr lang="en-US" altLang="zh-CN" sz="3600"/>
              <a:t>SELECT Sdept, AVG(Sage)</a:t>
            </a:r>
          </a:p>
          <a:p>
            <a:pPr lvl="1" eaLnBrk="1" hangingPunct="1">
              <a:buFontTx/>
              <a:buNone/>
            </a:pPr>
            <a:r>
              <a:rPr lang="en-US" altLang="zh-CN" sz="3600"/>
              <a:t>FROM Student</a:t>
            </a:r>
          </a:p>
          <a:p>
            <a:pPr lvl="1" eaLnBrk="1" hangingPunct="1">
              <a:buFontTx/>
              <a:buNone/>
            </a:pPr>
            <a:r>
              <a:rPr lang="en-US" altLang="zh-CN" sz="3600"/>
              <a:t>GROUP BY Sdept</a:t>
            </a:r>
            <a:r>
              <a:rPr lang="zh-CN" altLang="en-US" sz="3600"/>
              <a:t>；</a:t>
            </a:r>
          </a:p>
          <a:p>
            <a:pPr eaLnBrk="1" hangingPunct="1">
              <a:buFontTx/>
              <a:buNone/>
            </a:pPr>
            <a:endParaRPr lang="en-US" altLang="zh-CN" sz="40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a:extLst>
              <a:ext uri="{FF2B5EF4-FFF2-40B4-BE49-F238E27FC236}">
                <a16:creationId xmlns:a16="http://schemas.microsoft.com/office/drawing/2014/main" id="{A4C4EB30-48EC-4277-8631-06B58BE073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94056C-101E-4CA5-80A7-DCE001FCE1BB}" type="slidenum">
              <a:rPr lang="en-US" altLang="zh-CN"/>
              <a:pPr eaLnBrk="1" hangingPunct="1"/>
              <a:t>186</a:t>
            </a:fld>
            <a:endParaRPr lang="en-US" altLang="zh-CN"/>
          </a:p>
        </p:txBody>
      </p:sp>
      <p:sp>
        <p:nvSpPr>
          <p:cNvPr id="191491" name="Rectangle 3">
            <a:extLst>
              <a:ext uri="{FF2B5EF4-FFF2-40B4-BE49-F238E27FC236}">
                <a16:creationId xmlns:a16="http://schemas.microsoft.com/office/drawing/2014/main" id="{CB41E71A-BE70-47A5-90BB-A7C32CDC3B86}"/>
              </a:ext>
            </a:extLst>
          </p:cNvPr>
          <p:cNvSpPr>
            <a:spLocks noGrp="1" noChangeArrowheads="1"/>
          </p:cNvSpPr>
          <p:nvPr>
            <p:ph type="body" idx="1"/>
          </p:nvPr>
        </p:nvSpPr>
        <p:spPr>
          <a:xfrm>
            <a:off x="0" y="457200"/>
            <a:ext cx="8915400" cy="5715000"/>
          </a:xfrm>
        </p:spPr>
        <p:txBody>
          <a:bodyPr/>
          <a:lstStyle/>
          <a:p>
            <a:pPr marL="609600" indent="-609600" eaLnBrk="1" hangingPunct="1">
              <a:buFontTx/>
              <a:buNone/>
            </a:pPr>
            <a:r>
              <a:rPr lang="en-US" altLang="zh-CN" sz="4000"/>
              <a:t>   RDBMS</a:t>
            </a:r>
            <a:r>
              <a:rPr lang="zh-CN" altLang="en-US" sz="4000"/>
              <a:t>在执行插入语句时会检查所插入元组是否破坏表上已定义的完整性规则</a:t>
            </a:r>
          </a:p>
          <a:p>
            <a:pPr marL="990600" lvl="1" indent="-533400" eaLnBrk="1" hangingPunct="1">
              <a:buFontTx/>
              <a:buAutoNum type="circleNumDbPlain"/>
            </a:pPr>
            <a:r>
              <a:rPr lang="zh-CN" altLang="en-US" sz="3600"/>
              <a:t>实体完整性</a:t>
            </a:r>
          </a:p>
          <a:p>
            <a:pPr marL="990600" lvl="1" indent="-533400" eaLnBrk="1" hangingPunct="1">
              <a:buFontTx/>
              <a:buAutoNum type="circleNumDbPlain"/>
            </a:pPr>
            <a:r>
              <a:rPr lang="zh-CN" altLang="en-US" sz="3600"/>
              <a:t>参照完整性</a:t>
            </a:r>
          </a:p>
          <a:p>
            <a:pPr marL="990600" lvl="1" indent="-533400" eaLnBrk="1" hangingPunct="1">
              <a:buFontTx/>
              <a:buAutoNum type="circleNumDbPlain"/>
            </a:pPr>
            <a:r>
              <a:rPr lang="zh-CN" altLang="en-US" sz="3600"/>
              <a:t>用户定义的完整性</a:t>
            </a:r>
          </a:p>
          <a:p>
            <a:pPr marL="1371600" lvl="2" indent="-457200" eaLnBrk="1" hangingPunct="1"/>
            <a:r>
              <a:rPr lang="en-US" altLang="zh-CN" sz="3200"/>
              <a:t>NOT NULL</a:t>
            </a:r>
            <a:r>
              <a:rPr lang="zh-CN" altLang="en-US" sz="3200"/>
              <a:t>约束</a:t>
            </a:r>
          </a:p>
          <a:p>
            <a:pPr marL="1371600" lvl="2" indent="-457200" eaLnBrk="1" hangingPunct="1"/>
            <a:r>
              <a:rPr lang="en-US" altLang="zh-CN" sz="3200"/>
              <a:t>UNIQUE</a:t>
            </a:r>
            <a:r>
              <a:rPr lang="zh-CN" altLang="en-US" sz="3200"/>
              <a:t>约束</a:t>
            </a:r>
          </a:p>
          <a:p>
            <a:pPr marL="1371600" lvl="2" indent="-457200" eaLnBrk="1" hangingPunct="1"/>
            <a:r>
              <a:rPr lang="zh-CN" altLang="en-US" sz="3200"/>
              <a:t>值域约束</a:t>
            </a:r>
          </a:p>
          <a:p>
            <a:pPr marL="609600" indent="-609600" eaLnBrk="1" hangingPunct="1"/>
            <a:endParaRPr lang="en-US" altLang="zh-CN" sz="40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a:extLst>
              <a:ext uri="{FF2B5EF4-FFF2-40B4-BE49-F238E27FC236}">
                <a16:creationId xmlns:a16="http://schemas.microsoft.com/office/drawing/2014/main" id="{9FF0C269-5EB0-4922-A1D1-52248F990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89A430-D01C-4911-AA51-A1784802DFE5}" type="slidenum">
              <a:rPr lang="en-US" altLang="zh-CN"/>
              <a:pPr eaLnBrk="1" hangingPunct="1"/>
              <a:t>187</a:t>
            </a:fld>
            <a:endParaRPr lang="en-US" altLang="zh-CN"/>
          </a:p>
        </p:txBody>
      </p:sp>
      <p:sp>
        <p:nvSpPr>
          <p:cNvPr id="192515" name="Rectangle 2">
            <a:extLst>
              <a:ext uri="{FF2B5EF4-FFF2-40B4-BE49-F238E27FC236}">
                <a16:creationId xmlns:a16="http://schemas.microsoft.com/office/drawing/2014/main" id="{C6E29411-3732-45DB-949E-709E1658C780}"/>
              </a:ext>
            </a:extLst>
          </p:cNvPr>
          <p:cNvSpPr>
            <a:spLocks noGrp="1" noChangeArrowheads="1"/>
          </p:cNvSpPr>
          <p:nvPr>
            <p:ph type="title"/>
          </p:nvPr>
        </p:nvSpPr>
        <p:spPr/>
        <p:txBody>
          <a:bodyPr/>
          <a:lstStyle/>
          <a:p>
            <a:pPr eaLnBrk="1" hangingPunct="1"/>
            <a:r>
              <a:rPr lang="en-US" altLang="zh-CN"/>
              <a:t>3.5.2.</a:t>
            </a:r>
            <a:r>
              <a:rPr lang="zh-CN" altLang="en-US" b="1"/>
              <a:t>修改数据</a:t>
            </a:r>
          </a:p>
        </p:txBody>
      </p:sp>
      <p:sp>
        <p:nvSpPr>
          <p:cNvPr id="187395" name="Rectangle 3">
            <a:extLst>
              <a:ext uri="{FF2B5EF4-FFF2-40B4-BE49-F238E27FC236}">
                <a16:creationId xmlns:a16="http://schemas.microsoft.com/office/drawing/2014/main" id="{BDD6B2EA-B14D-4299-A410-759253A95B44}"/>
              </a:ext>
            </a:extLst>
          </p:cNvPr>
          <p:cNvSpPr>
            <a:spLocks noGrp="1" noChangeArrowheads="1"/>
          </p:cNvSpPr>
          <p:nvPr>
            <p:ph type="body" idx="1"/>
          </p:nvPr>
        </p:nvSpPr>
        <p:spPr>
          <a:xfrm>
            <a:off x="304800" y="1219200"/>
            <a:ext cx="8686800" cy="5334000"/>
          </a:xfrm>
        </p:spPr>
        <p:txBody>
          <a:bodyPr/>
          <a:lstStyle/>
          <a:p>
            <a:pPr eaLnBrk="1" hangingPunct="1"/>
            <a:r>
              <a:rPr lang="zh-CN" altLang="en-US" sz="3600"/>
              <a:t>语句格式</a:t>
            </a:r>
          </a:p>
          <a:p>
            <a:pPr lvl="1" eaLnBrk="1" hangingPunct="1">
              <a:buFontTx/>
              <a:buNone/>
            </a:pPr>
            <a:r>
              <a:rPr lang="en-US" altLang="zh-CN" sz="3200"/>
              <a:t>UPDATE &lt;</a:t>
            </a:r>
            <a:r>
              <a:rPr lang="zh-CN" altLang="en-US" sz="3200"/>
              <a:t>表名</a:t>
            </a:r>
            <a:r>
              <a:rPr lang="en-US" altLang="zh-CN" sz="3200"/>
              <a:t>&gt;</a:t>
            </a:r>
          </a:p>
          <a:p>
            <a:pPr lvl="1" eaLnBrk="1" hangingPunct="1">
              <a:buFontTx/>
              <a:buNone/>
            </a:pPr>
            <a:r>
              <a:rPr lang="en-US" altLang="zh-CN" sz="3200"/>
              <a:t>SET &lt;</a:t>
            </a:r>
            <a:r>
              <a:rPr lang="zh-CN" altLang="en-US" sz="3200"/>
              <a:t>列名</a:t>
            </a:r>
            <a:r>
              <a:rPr lang="en-US" altLang="zh-CN" sz="3200"/>
              <a:t>&gt;=&lt;</a:t>
            </a:r>
            <a:r>
              <a:rPr lang="zh-CN" altLang="en-US" sz="3200"/>
              <a:t>表达式</a:t>
            </a:r>
            <a:r>
              <a:rPr lang="en-US" altLang="zh-CN" sz="3200"/>
              <a:t>&gt;[</a:t>
            </a:r>
            <a:r>
              <a:rPr lang="zh-CN" altLang="en-US" sz="3200"/>
              <a:t>，</a:t>
            </a:r>
            <a:r>
              <a:rPr lang="en-US" altLang="zh-CN" sz="3200"/>
              <a:t>&lt;</a:t>
            </a:r>
            <a:r>
              <a:rPr lang="zh-CN" altLang="en-US" sz="3200"/>
              <a:t>列名</a:t>
            </a:r>
            <a:r>
              <a:rPr lang="en-US" altLang="zh-CN" sz="3200"/>
              <a:t>&gt;=&lt;</a:t>
            </a:r>
            <a:r>
              <a:rPr lang="zh-CN" altLang="en-US" sz="3200"/>
              <a:t>表达式</a:t>
            </a:r>
            <a:r>
              <a:rPr lang="en-US" altLang="zh-CN" sz="3200"/>
              <a:t>&gt;]…</a:t>
            </a:r>
          </a:p>
          <a:p>
            <a:pPr lvl="1" eaLnBrk="1" hangingPunct="1">
              <a:buFontTx/>
              <a:buNone/>
            </a:pPr>
            <a:r>
              <a:rPr lang="en-US" altLang="zh-CN" sz="3200"/>
              <a:t>[WHERE &lt;</a:t>
            </a:r>
            <a:r>
              <a:rPr lang="zh-CN" altLang="en-US" sz="3200"/>
              <a:t>条件</a:t>
            </a:r>
            <a:r>
              <a:rPr lang="en-US" altLang="zh-CN" sz="3200"/>
              <a:t>&gt;]</a:t>
            </a:r>
            <a:r>
              <a:rPr lang="zh-CN" altLang="en-US" sz="3200"/>
              <a:t>；</a:t>
            </a:r>
          </a:p>
          <a:p>
            <a:pPr eaLnBrk="1" hangingPunct="1"/>
            <a:r>
              <a:rPr lang="en-US" altLang="zh-CN" sz="3600"/>
              <a:t>SET</a:t>
            </a:r>
            <a:r>
              <a:rPr lang="zh-CN" altLang="en-US" sz="3600"/>
              <a:t>子句指定修改方式，要修改的列，修改后取值</a:t>
            </a:r>
          </a:p>
          <a:p>
            <a:pPr eaLnBrk="1" hangingPunct="1"/>
            <a:r>
              <a:rPr lang="en-US" altLang="zh-CN" sz="3600"/>
              <a:t>WHERE</a:t>
            </a:r>
            <a:r>
              <a:rPr lang="zh-CN" altLang="en-US" sz="3600"/>
              <a:t>子句指定要修改的元组。缺省表示要修改表中的所有元组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a:extLst>
              <a:ext uri="{FF2B5EF4-FFF2-40B4-BE49-F238E27FC236}">
                <a16:creationId xmlns:a16="http://schemas.microsoft.com/office/drawing/2014/main" id="{FD8B1FC2-C79F-4C6E-86F0-C0C2C583C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E65B7-B129-4DF6-9FE1-628919D8A9ED}" type="slidenum">
              <a:rPr lang="en-US" altLang="zh-CN"/>
              <a:pPr eaLnBrk="1" hangingPunct="1"/>
              <a:t>188</a:t>
            </a:fld>
            <a:endParaRPr lang="en-US" altLang="zh-CN"/>
          </a:p>
        </p:txBody>
      </p:sp>
      <p:sp>
        <p:nvSpPr>
          <p:cNvPr id="193539" name="Rectangle 2">
            <a:extLst>
              <a:ext uri="{FF2B5EF4-FFF2-40B4-BE49-F238E27FC236}">
                <a16:creationId xmlns:a16="http://schemas.microsoft.com/office/drawing/2014/main" id="{14289249-FBD0-4A5C-A4E0-4FED8229327B}"/>
              </a:ext>
            </a:extLst>
          </p:cNvPr>
          <p:cNvSpPr>
            <a:spLocks noGrp="1" noChangeArrowheads="1"/>
          </p:cNvSpPr>
          <p:nvPr>
            <p:ph type="title"/>
          </p:nvPr>
        </p:nvSpPr>
        <p:spPr/>
        <p:txBody>
          <a:bodyPr/>
          <a:lstStyle/>
          <a:p>
            <a:pPr eaLnBrk="1" hangingPunct="1"/>
            <a:r>
              <a:rPr lang="zh-CN" altLang="en-US" b="1"/>
              <a:t>修改数据</a:t>
            </a:r>
          </a:p>
        </p:txBody>
      </p:sp>
      <p:sp>
        <p:nvSpPr>
          <p:cNvPr id="193540" name="Rectangle 3">
            <a:extLst>
              <a:ext uri="{FF2B5EF4-FFF2-40B4-BE49-F238E27FC236}">
                <a16:creationId xmlns:a16="http://schemas.microsoft.com/office/drawing/2014/main" id="{05E287CF-B8E2-46DE-A75B-0802CE85D277}"/>
              </a:ext>
            </a:extLst>
          </p:cNvPr>
          <p:cNvSpPr>
            <a:spLocks noGrp="1" noChangeArrowheads="1"/>
          </p:cNvSpPr>
          <p:nvPr>
            <p:ph type="body" idx="1"/>
          </p:nvPr>
        </p:nvSpPr>
        <p:spPr/>
        <p:txBody>
          <a:bodyPr/>
          <a:lstStyle/>
          <a:p>
            <a:pPr marL="609600" indent="-609600" eaLnBrk="1" hangingPunct="1">
              <a:buFontTx/>
              <a:buNone/>
            </a:pPr>
            <a:r>
              <a:rPr lang="en-US" altLang="zh-CN" sz="4800"/>
              <a:t> </a:t>
            </a:r>
            <a:r>
              <a:rPr lang="zh-CN" altLang="en-US" sz="4800"/>
              <a:t>三种修改方式</a:t>
            </a:r>
          </a:p>
          <a:p>
            <a:pPr marL="990600" lvl="1" indent="-533400" eaLnBrk="1" hangingPunct="1">
              <a:buFontTx/>
              <a:buAutoNum type="circleNumDbPlain"/>
            </a:pPr>
            <a:r>
              <a:rPr lang="zh-CN" altLang="en-US" sz="4400"/>
              <a:t>修改某一个元组的值</a:t>
            </a:r>
          </a:p>
          <a:p>
            <a:pPr marL="990600" lvl="1" indent="-533400" eaLnBrk="1" hangingPunct="1">
              <a:buFontTx/>
              <a:buAutoNum type="circleNumDbPlain"/>
            </a:pPr>
            <a:r>
              <a:rPr lang="zh-CN" altLang="en-US" sz="4400"/>
              <a:t>修改多个元组的值</a:t>
            </a:r>
          </a:p>
          <a:p>
            <a:pPr marL="990600" lvl="1" indent="-533400" eaLnBrk="1" hangingPunct="1">
              <a:buFontTx/>
              <a:buAutoNum type="circleNumDbPlain"/>
            </a:pPr>
            <a:r>
              <a:rPr lang="zh-CN" altLang="en-US" sz="4400"/>
              <a:t>带子查询的修改语句</a:t>
            </a:r>
          </a:p>
          <a:p>
            <a:pPr marL="609600" indent="-609600" eaLnBrk="1" hangingPunct="1"/>
            <a:endParaRPr lang="en-US" altLang="zh-CN" sz="48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5">
            <a:extLst>
              <a:ext uri="{FF2B5EF4-FFF2-40B4-BE49-F238E27FC236}">
                <a16:creationId xmlns:a16="http://schemas.microsoft.com/office/drawing/2014/main" id="{F348BF03-6A78-45E3-A4EA-C38F347D49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DFF4F-F28E-48DC-9A5E-107CD30FA83E}" type="slidenum">
              <a:rPr lang="en-US" altLang="zh-CN"/>
              <a:pPr eaLnBrk="1" hangingPunct="1"/>
              <a:t>189</a:t>
            </a:fld>
            <a:endParaRPr lang="en-US" altLang="zh-CN"/>
          </a:p>
        </p:txBody>
      </p:sp>
      <p:sp>
        <p:nvSpPr>
          <p:cNvPr id="194563" name="Rectangle 2">
            <a:extLst>
              <a:ext uri="{FF2B5EF4-FFF2-40B4-BE49-F238E27FC236}">
                <a16:creationId xmlns:a16="http://schemas.microsoft.com/office/drawing/2014/main" id="{DA4FE485-9A02-4290-8078-33CFC980463F}"/>
              </a:ext>
            </a:extLst>
          </p:cNvPr>
          <p:cNvSpPr>
            <a:spLocks noGrp="1" noChangeArrowheads="1"/>
          </p:cNvSpPr>
          <p:nvPr>
            <p:ph type="title"/>
          </p:nvPr>
        </p:nvSpPr>
        <p:spPr/>
        <p:txBody>
          <a:bodyPr/>
          <a:lstStyle/>
          <a:p>
            <a:pPr eaLnBrk="1" hangingPunct="1"/>
            <a:r>
              <a:rPr lang="en-US" altLang="zh-CN"/>
              <a:t>1. </a:t>
            </a:r>
            <a:r>
              <a:rPr lang="zh-CN" altLang="en-US" b="1"/>
              <a:t>修改某一个元组的值</a:t>
            </a:r>
          </a:p>
        </p:txBody>
      </p:sp>
      <p:sp>
        <p:nvSpPr>
          <p:cNvPr id="190467" name="Rectangle 3">
            <a:extLst>
              <a:ext uri="{FF2B5EF4-FFF2-40B4-BE49-F238E27FC236}">
                <a16:creationId xmlns:a16="http://schemas.microsoft.com/office/drawing/2014/main" id="{B755CE67-A002-4867-B8D1-52773550116E}"/>
              </a:ext>
            </a:extLst>
          </p:cNvPr>
          <p:cNvSpPr>
            <a:spLocks noGrp="1" noChangeArrowheads="1"/>
          </p:cNvSpPr>
          <p:nvPr>
            <p:ph type="body" idx="1"/>
          </p:nvPr>
        </p:nvSpPr>
        <p:spPr>
          <a:xfrm>
            <a:off x="0" y="1600200"/>
            <a:ext cx="9144000" cy="4525963"/>
          </a:xfrm>
        </p:spPr>
        <p:txBody>
          <a:bodyPr/>
          <a:lstStyle/>
          <a:p>
            <a:pPr eaLnBrk="1" hangingPunct="1">
              <a:buFontTx/>
              <a:buNone/>
            </a:pPr>
            <a:r>
              <a:rPr lang="zh-CN" altLang="en-US" sz="4000"/>
              <a:t>例</a:t>
            </a:r>
            <a:r>
              <a:rPr lang="en-US" altLang="zh-CN" sz="4000"/>
              <a:t>5. </a:t>
            </a:r>
            <a:r>
              <a:rPr lang="zh-CN" altLang="en-US" sz="4000"/>
              <a:t>将学生</a:t>
            </a:r>
            <a:r>
              <a:rPr lang="en-US" altLang="zh-CN" sz="4000"/>
              <a:t>200215121</a:t>
            </a:r>
            <a:r>
              <a:rPr lang="zh-CN" altLang="en-US" sz="4000"/>
              <a:t>的年龄改为</a:t>
            </a:r>
            <a:r>
              <a:rPr lang="en-US" altLang="zh-CN" sz="4000"/>
              <a:t>22</a:t>
            </a:r>
            <a:r>
              <a:rPr lang="zh-CN" altLang="en-US" sz="4000"/>
              <a:t>岁</a:t>
            </a:r>
          </a:p>
          <a:p>
            <a:pPr lvl="1" eaLnBrk="1" hangingPunct="1">
              <a:buFontTx/>
              <a:buNone/>
            </a:pPr>
            <a:r>
              <a:rPr lang="en-US" altLang="zh-CN" sz="3600"/>
              <a:t>UPDATE Student</a:t>
            </a:r>
          </a:p>
          <a:p>
            <a:pPr lvl="1" eaLnBrk="1" hangingPunct="1">
              <a:buFontTx/>
              <a:buNone/>
            </a:pPr>
            <a:r>
              <a:rPr lang="en-US" altLang="zh-CN" sz="3600"/>
              <a:t>SET Sage=22</a:t>
            </a:r>
          </a:p>
          <a:p>
            <a:pPr lvl="1" eaLnBrk="1" hangingPunct="1">
              <a:buFontTx/>
              <a:buNone/>
            </a:pPr>
            <a:r>
              <a:rPr lang="en-US" altLang="zh-CN" sz="3600"/>
              <a:t>WHERE Sno= '200215121'</a:t>
            </a:r>
            <a:r>
              <a:rPr lang="zh-CN" altLang="en-US" sz="3600"/>
              <a:t>；</a:t>
            </a:r>
          </a:p>
          <a:p>
            <a:pPr eaLnBrk="1" hangingPunct="1">
              <a:buFontTx/>
              <a:buNone/>
            </a:pPr>
            <a:endParaRPr lang="zh-CN" altLang="en-US"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4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C3F7DAAD-6C3A-4D95-A01A-D8875E57CB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33740E-3C7F-4B8D-B079-983032708A2D}" type="slidenum">
              <a:rPr lang="en-US" altLang="zh-CN"/>
              <a:pPr eaLnBrk="1" hangingPunct="1"/>
              <a:t>19</a:t>
            </a:fld>
            <a:endParaRPr lang="en-US" altLang="zh-CN"/>
          </a:p>
        </p:txBody>
      </p:sp>
      <p:sp>
        <p:nvSpPr>
          <p:cNvPr id="20483" name="Rectangle 2">
            <a:extLst>
              <a:ext uri="{FF2B5EF4-FFF2-40B4-BE49-F238E27FC236}">
                <a16:creationId xmlns:a16="http://schemas.microsoft.com/office/drawing/2014/main" id="{F6B5B992-834B-4D6A-9E63-3062263DDF0C}"/>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0484" name="Rectangle 3">
            <a:extLst>
              <a:ext uri="{FF2B5EF4-FFF2-40B4-BE49-F238E27FC236}">
                <a16:creationId xmlns:a16="http://schemas.microsoft.com/office/drawing/2014/main" id="{B54D8014-BCF7-4FF2-BC11-B6EDE168530C}"/>
              </a:ext>
            </a:extLst>
          </p:cNvPr>
          <p:cNvSpPr>
            <a:spLocks noGrp="1" noChangeArrowheads="1"/>
          </p:cNvSpPr>
          <p:nvPr>
            <p:ph type="body" idx="1"/>
          </p:nvPr>
        </p:nvSpPr>
        <p:spPr>
          <a:xfrm>
            <a:off x="228600" y="1600200"/>
            <a:ext cx="8686800" cy="3733800"/>
          </a:xfrm>
        </p:spPr>
        <p:txBody>
          <a:bodyPr/>
          <a:lstStyle/>
          <a:p>
            <a:pPr eaLnBrk="1" hangingPunct="1">
              <a:buFontTx/>
              <a:buNone/>
            </a:pPr>
            <a:r>
              <a:rPr lang="en-US" altLang="zh-CN" sz="3600">
                <a:solidFill>
                  <a:schemeClr val="accent2"/>
                </a:solidFill>
              </a:rPr>
              <a:t>3.3.1  </a:t>
            </a:r>
            <a:r>
              <a:rPr lang="zh-CN" altLang="en-US" sz="3600">
                <a:solidFill>
                  <a:schemeClr val="accent2"/>
                </a:solidFill>
              </a:rPr>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a:p>
            <a:pPr eaLnBrk="1" hangingPunct="1">
              <a:buFontTx/>
              <a:buNone/>
            </a:pPr>
            <a:endParaRPr lang="zh-CN" altLang="en-US" sz="4400"/>
          </a:p>
          <a:p>
            <a:pPr eaLnBrk="1" hangingPunct="1">
              <a:buFontTx/>
              <a:buNone/>
            </a:pPr>
            <a:endParaRPr lang="en-US" altLang="zh-CN" sz="4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a:extLst>
              <a:ext uri="{FF2B5EF4-FFF2-40B4-BE49-F238E27FC236}">
                <a16:creationId xmlns:a16="http://schemas.microsoft.com/office/drawing/2014/main" id="{A13FDDC4-DB1C-4622-9BFA-60A8230BCE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B6F9C1-6F77-4F82-A260-AFDCAD342E22}" type="slidenum">
              <a:rPr lang="en-US" altLang="zh-CN"/>
              <a:pPr eaLnBrk="1" hangingPunct="1"/>
              <a:t>190</a:t>
            </a:fld>
            <a:endParaRPr lang="en-US" altLang="zh-CN"/>
          </a:p>
        </p:txBody>
      </p:sp>
      <p:sp>
        <p:nvSpPr>
          <p:cNvPr id="195587" name="Rectangle 2">
            <a:extLst>
              <a:ext uri="{FF2B5EF4-FFF2-40B4-BE49-F238E27FC236}">
                <a16:creationId xmlns:a16="http://schemas.microsoft.com/office/drawing/2014/main" id="{FC6815AA-FFA1-4FF0-A192-2DA56756DFDF}"/>
              </a:ext>
            </a:extLst>
          </p:cNvPr>
          <p:cNvSpPr>
            <a:spLocks noGrp="1" noChangeArrowheads="1"/>
          </p:cNvSpPr>
          <p:nvPr>
            <p:ph type="title"/>
          </p:nvPr>
        </p:nvSpPr>
        <p:spPr/>
        <p:txBody>
          <a:bodyPr/>
          <a:lstStyle/>
          <a:p>
            <a:pPr eaLnBrk="1" hangingPunct="1"/>
            <a:r>
              <a:rPr lang="en-US" altLang="zh-CN"/>
              <a:t>2. </a:t>
            </a:r>
            <a:r>
              <a:rPr lang="zh-CN" altLang="en-US" b="1"/>
              <a:t>修改多个元组的值</a:t>
            </a:r>
          </a:p>
        </p:txBody>
      </p:sp>
      <p:sp>
        <p:nvSpPr>
          <p:cNvPr id="191491" name="Rectangle 3">
            <a:extLst>
              <a:ext uri="{FF2B5EF4-FFF2-40B4-BE49-F238E27FC236}">
                <a16:creationId xmlns:a16="http://schemas.microsoft.com/office/drawing/2014/main" id="{2C73A932-4F70-43BF-8586-2F1F68CFB8CF}"/>
              </a:ext>
            </a:extLst>
          </p:cNvPr>
          <p:cNvSpPr>
            <a:spLocks noGrp="1" noChangeArrowheads="1"/>
          </p:cNvSpPr>
          <p:nvPr>
            <p:ph type="body" idx="1"/>
          </p:nvPr>
        </p:nvSpPr>
        <p:spPr>
          <a:xfrm>
            <a:off x="457200" y="1600200"/>
            <a:ext cx="8229600" cy="2590800"/>
          </a:xfrm>
        </p:spPr>
        <p:txBody>
          <a:bodyPr/>
          <a:lstStyle/>
          <a:p>
            <a:pPr eaLnBrk="1" hangingPunct="1">
              <a:buFontTx/>
              <a:buNone/>
            </a:pPr>
            <a:r>
              <a:rPr lang="zh-CN" altLang="en-US" sz="4400"/>
              <a:t>例</a:t>
            </a:r>
            <a:r>
              <a:rPr lang="en-US" altLang="zh-CN" sz="4400"/>
              <a:t>6. </a:t>
            </a:r>
            <a:r>
              <a:rPr lang="zh-CN" altLang="en-US" sz="4400"/>
              <a:t>将所有学生的年龄增加</a:t>
            </a:r>
            <a:r>
              <a:rPr lang="en-US" altLang="zh-CN" sz="4400"/>
              <a:t>1</a:t>
            </a:r>
            <a:r>
              <a:rPr lang="zh-CN" altLang="en-US" sz="4400"/>
              <a:t>岁</a:t>
            </a:r>
          </a:p>
          <a:p>
            <a:pPr lvl="1" eaLnBrk="1" hangingPunct="1">
              <a:buFontTx/>
              <a:buNone/>
            </a:pPr>
            <a:r>
              <a:rPr lang="en-US" altLang="zh-CN" sz="4000"/>
              <a:t>UPDATE Student</a:t>
            </a:r>
          </a:p>
          <a:p>
            <a:pPr lvl="1" eaLnBrk="1" hangingPunct="1">
              <a:buFontTx/>
              <a:buNone/>
            </a:pPr>
            <a:r>
              <a:rPr lang="en-US" altLang="zh-CN" sz="4000"/>
              <a:t>SET Sage = Sage+1</a:t>
            </a:r>
            <a:r>
              <a:rPr lang="zh-CN" altLang="en-US" sz="4000"/>
              <a:t>；</a:t>
            </a:r>
          </a:p>
          <a:p>
            <a:pPr lvl="1"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a:extLst>
              <a:ext uri="{FF2B5EF4-FFF2-40B4-BE49-F238E27FC236}">
                <a16:creationId xmlns:a16="http://schemas.microsoft.com/office/drawing/2014/main" id="{F5554AF1-D3FC-42D3-BA32-4992B4F5A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3445ED-0750-49F8-87ED-8FD33DCADDC7}" type="slidenum">
              <a:rPr lang="en-US" altLang="zh-CN"/>
              <a:pPr eaLnBrk="1" hangingPunct="1"/>
              <a:t>191</a:t>
            </a:fld>
            <a:endParaRPr lang="en-US" altLang="zh-CN"/>
          </a:p>
        </p:txBody>
      </p:sp>
      <p:sp>
        <p:nvSpPr>
          <p:cNvPr id="196611" name="Rectangle 2">
            <a:extLst>
              <a:ext uri="{FF2B5EF4-FFF2-40B4-BE49-F238E27FC236}">
                <a16:creationId xmlns:a16="http://schemas.microsoft.com/office/drawing/2014/main" id="{E0BD905E-8EDA-4E47-B592-97A93C379C77}"/>
              </a:ext>
            </a:extLst>
          </p:cNvPr>
          <p:cNvSpPr>
            <a:spLocks noGrp="1" noChangeArrowheads="1"/>
          </p:cNvSpPr>
          <p:nvPr>
            <p:ph type="title"/>
          </p:nvPr>
        </p:nvSpPr>
        <p:spPr/>
        <p:txBody>
          <a:bodyPr/>
          <a:lstStyle/>
          <a:p>
            <a:pPr eaLnBrk="1" hangingPunct="1"/>
            <a:r>
              <a:rPr lang="en-US" altLang="zh-CN"/>
              <a:t>3. </a:t>
            </a:r>
            <a:r>
              <a:rPr lang="zh-CN" altLang="en-US" b="1"/>
              <a:t>带子查询的修改语句</a:t>
            </a:r>
          </a:p>
        </p:txBody>
      </p:sp>
      <p:sp>
        <p:nvSpPr>
          <p:cNvPr id="192515" name="Rectangle 3">
            <a:extLst>
              <a:ext uri="{FF2B5EF4-FFF2-40B4-BE49-F238E27FC236}">
                <a16:creationId xmlns:a16="http://schemas.microsoft.com/office/drawing/2014/main" id="{62DE35D0-EFF0-40DC-B8AE-F0ECD55F3E91}"/>
              </a:ext>
            </a:extLst>
          </p:cNvPr>
          <p:cNvSpPr>
            <a:spLocks noGrp="1" noChangeArrowheads="1"/>
          </p:cNvSpPr>
          <p:nvPr>
            <p:ph type="body" idx="1"/>
          </p:nvPr>
        </p:nvSpPr>
        <p:spPr>
          <a:xfrm>
            <a:off x="533400" y="1371600"/>
            <a:ext cx="8229600" cy="5029200"/>
          </a:xfrm>
        </p:spPr>
        <p:txBody>
          <a:bodyPr/>
          <a:lstStyle/>
          <a:p>
            <a:pPr eaLnBrk="1" hangingPunct="1">
              <a:buFontTx/>
              <a:buNone/>
            </a:pPr>
            <a:r>
              <a:rPr lang="zh-CN" altLang="en-US" sz="4000"/>
              <a:t>例</a:t>
            </a:r>
            <a:r>
              <a:rPr lang="en-US" altLang="zh-CN" sz="4000"/>
              <a:t>7. </a:t>
            </a:r>
            <a:r>
              <a:rPr lang="zh-CN" altLang="en-US" sz="4000"/>
              <a:t>将计算机系全体学生成绩置零</a:t>
            </a:r>
          </a:p>
          <a:p>
            <a:pPr eaLnBrk="1" hangingPunct="1">
              <a:buFontTx/>
              <a:buNone/>
            </a:pPr>
            <a:r>
              <a:rPr lang="en-US" altLang="zh-CN" sz="4000"/>
              <a:t>UPDATE SC</a:t>
            </a:r>
          </a:p>
          <a:p>
            <a:pPr eaLnBrk="1" hangingPunct="1">
              <a:buFontTx/>
              <a:buNone/>
            </a:pPr>
            <a:r>
              <a:rPr lang="en-US" altLang="zh-CN" sz="4000"/>
              <a:t>SET Grade=0</a:t>
            </a:r>
          </a:p>
          <a:p>
            <a:pPr eaLnBrk="1" hangingPunct="1">
              <a:buFontTx/>
              <a:buNone/>
            </a:pPr>
            <a:r>
              <a:rPr lang="en-US" altLang="zh-CN" sz="4000"/>
              <a:t>WHERE 'CS'=</a:t>
            </a:r>
          </a:p>
          <a:p>
            <a:pPr lvl="1" eaLnBrk="1" hangingPunct="1">
              <a:buFontTx/>
              <a:buNone/>
            </a:pPr>
            <a:r>
              <a:rPr lang="en-US" altLang="zh-CN" sz="3600"/>
              <a:t>(SELECT Sdept</a:t>
            </a:r>
          </a:p>
          <a:p>
            <a:pPr lvl="1" eaLnBrk="1" hangingPunct="1">
              <a:buFontTx/>
              <a:buNone/>
            </a:pPr>
            <a:r>
              <a:rPr lang="en-US" altLang="zh-CN" sz="3600"/>
              <a:t>FROM Student</a:t>
            </a:r>
          </a:p>
          <a:p>
            <a:pPr lvl="1" eaLnBrk="1" hangingPunct="1">
              <a:buFontTx/>
              <a:buNone/>
            </a:pPr>
            <a:r>
              <a:rPr lang="en-US" altLang="zh-CN" sz="3600"/>
              <a:t>WHERE Student.Sno = SC.Sno)</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5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5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2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a:extLst>
              <a:ext uri="{FF2B5EF4-FFF2-40B4-BE49-F238E27FC236}">
                <a16:creationId xmlns:a16="http://schemas.microsoft.com/office/drawing/2014/main" id="{3366029C-0C4C-4B31-B3A4-E1F88B933F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34C70A-94CB-4FB1-B7DA-2F0AF386F24C}" type="slidenum">
              <a:rPr lang="en-US" altLang="zh-CN"/>
              <a:pPr eaLnBrk="1" hangingPunct="1"/>
              <a:t>192</a:t>
            </a:fld>
            <a:endParaRPr lang="en-US" altLang="zh-CN"/>
          </a:p>
        </p:txBody>
      </p:sp>
      <p:sp>
        <p:nvSpPr>
          <p:cNvPr id="197635" name="Rectangle 2">
            <a:extLst>
              <a:ext uri="{FF2B5EF4-FFF2-40B4-BE49-F238E27FC236}">
                <a16:creationId xmlns:a16="http://schemas.microsoft.com/office/drawing/2014/main" id="{F3C961BB-D58B-48CC-BF44-51F93ED62CFD}"/>
              </a:ext>
            </a:extLst>
          </p:cNvPr>
          <p:cNvSpPr>
            <a:spLocks noGrp="1" noChangeArrowheads="1"/>
          </p:cNvSpPr>
          <p:nvPr>
            <p:ph type="title"/>
          </p:nvPr>
        </p:nvSpPr>
        <p:spPr>
          <a:xfrm>
            <a:off x="457200" y="0"/>
            <a:ext cx="8229600" cy="1143000"/>
          </a:xfrm>
        </p:spPr>
        <p:txBody>
          <a:bodyPr/>
          <a:lstStyle/>
          <a:p>
            <a:pPr eaLnBrk="1" hangingPunct="1"/>
            <a:r>
              <a:rPr lang="zh-CN" altLang="en-US" b="1"/>
              <a:t>修改数据</a:t>
            </a:r>
          </a:p>
        </p:txBody>
      </p:sp>
      <p:sp>
        <p:nvSpPr>
          <p:cNvPr id="197636" name="Rectangle 3">
            <a:extLst>
              <a:ext uri="{FF2B5EF4-FFF2-40B4-BE49-F238E27FC236}">
                <a16:creationId xmlns:a16="http://schemas.microsoft.com/office/drawing/2014/main" id="{2A7A532B-8A0E-4AE9-ABD3-DCCBE84BA0B4}"/>
              </a:ext>
            </a:extLst>
          </p:cNvPr>
          <p:cNvSpPr>
            <a:spLocks noGrp="1" noChangeArrowheads="1"/>
          </p:cNvSpPr>
          <p:nvPr>
            <p:ph type="body" idx="1"/>
          </p:nvPr>
        </p:nvSpPr>
        <p:spPr>
          <a:xfrm>
            <a:off x="381000" y="1447800"/>
            <a:ext cx="8458200" cy="4724400"/>
          </a:xfrm>
        </p:spPr>
        <p:txBody>
          <a:bodyPr/>
          <a:lstStyle/>
          <a:p>
            <a:pPr marL="0" indent="0" eaLnBrk="1" hangingPunct="1">
              <a:buFontTx/>
              <a:buNone/>
            </a:pPr>
            <a:r>
              <a:rPr lang="en-US" altLang="zh-CN" sz="4000"/>
              <a:t>RDBMS</a:t>
            </a:r>
            <a:r>
              <a:rPr lang="zh-CN" altLang="en-US" sz="4000"/>
              <a:t>在执行修改语句时检查修改操作是否破坏表上已定义的完整性规则，包括：</a:t>
            </a:r>
          </a:p>
          <a:p>
            <a:pPr marL="1249363" lvl="1" indent="-533400" eaLnBrk="1" hangingPunct="1">
              <a:buFontTx/>
              <a:buAutoNum type="circleNumDbPlain"/>
            </a:pPr>
            <a:r>
              <a:rPr lang="zh-CN" altLang="en-US" sz="3600"/>
              <a:t>实体完整性</a:t>
            </a:r>
          </a:p>
          <a:p>
            <a:pPr marL="1249363" lvl="1" indent="-533400" eaLnBrk="1" hangingPunct="1">
              <a:buFontTx/>
              <a:buAutoNum type="circleNumDbPlain"/>
            </a:pPr>
            <a:r>
              <a:rPr lang="zh-CN" altLang="en-US" sz="3600"/>
              <a:t>主码不允许修改</a:t>
            </a:r>
          </a:p>
          <a:p>
            <a:pPr marL="1249363" lvl="1" indent="-533400" eaLnBrk="1" hangingPunct="1">
              <a:buFontTx/>
              <a:buAutoNum type="circleNumDbPlain"/>
            </a:pPr>
            <a:r>
              <a:rPr lang="zh-CN" altLang="en-US" sz="3600"/>
              <a:t>用户定义的完整性：</a:t>
            </a:r>
            <a:r>
              <a:rPr lang="en-US" altLang="zh-CN" sz="3600"/>
              <a:t>NOT NULL</a:t>
            </a:r>
            <a:r>
              <a:rPr lang="zh-CN" altLang="en-US" sz="3600"/>
              <a:t>约束，</a:t>
            </a:r>
            <a:r>
              <a:rPr lang="en-US" altLang="zh-CN" sz="3600"/>
              <a:t>UNIQUE</a:t>
            </a:r>
            <a:r>
              <a:rPr lang="zh-CN" altLang="en-US" sz="3600"/>
              <a:t>约束，值域约束</a:t>
            </a:r>
          </a:p>
          <a:p>
            <a:pPr marL="0" indent="0" eaLnBrk="1" hangingPunct="1"/>
            <a:endParaRPr lang="en-US" altLang="zh-CN" sz="40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a:extLst>
              <a:ext uri="{FF2B5EF4-FFF2-40B4-BE49-F238E27FC236}">
                <a16:creationId xmlns:a16="http://schemas.microsoft.com/office/drawing/2014/main" id="{7B11CACC-3D62-4DB9-866E-225C9646A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A85E52-866C-4DE8-9F89-BD70D2089846}" type="slidenum">
              <a:rPr lang="en-US" altLang="zh-CN"/>
              <a:pPr eaLnBrk="1" hangingPunct="1"/>
              <a:t>193</a:t>
            </a:fld>
            <a:endParaRPr lang="en-US" altLang="zh-CN"/>
          </a:p>
        </p:txBody>
      </p:sp>
      <p:sp>
        <p:nvSpPr>
          <p:cNvPr id="198659" name="Rectangle 2">
            <a:extLst>
              <a:ext uri="{FF2B5EF4-FFF2-40B4-BE49-F238E27FC236}">
                <a16:creationId xmlns:a16="http://schemas.microsoft.com/office/drawing/2014/main" id="{41105F50-936F-414B-A166-3A7D7DEC5E03}"/>
              </a:ext>
            </a:extLst>
          </p:cNvPr>
          <p:cNvSpPr>
            <a:spLocks noGrp="1" noChangeArrowheads="1"/>
          </p:cNvSpPr>
          <p:nvPr>
            <p:ph type="title"/>
          </p:nvPr>
        </p:nvSpPr>
        <p:spPr>
          <a:xfrm>
            <a:off x="457200" y="152400"/>
            <a:ext cx="8229600" cy="1143000"/>
          </a:xfrm>
        </p:spPr>
        <p:txBody>
          <a:bodyPr/>
          <a:lstStyle/>
          <a:p>
            <a:pPr eaLnBrk="1" hangingPunct="1"/>
            <a:r>
              <a:rPr lang="en-US" altLang="zh-CN"/>
              <a:t>3.5.3 </a:t>
            </a:r>
            <a:r>
              <a:rPr lang="zh-CN" altLang="en-US" b="1"/>
              <a:t>删除数据</a:t>
            </a:r>
          </a:p>
        </p:txBody>
      </p:sp>
      <p:sp>
        <p:nvSpPr>
          <p:cNvPr id="198660" name="Rectangle 3">
            <a:extLst>
              <a:ext uri="{FF2B5EF4-FFF2-40B4-BE49-F238E27FC236}">
                <a16:creationId xmlns:a16="http://schemas.microsoft.com/office/drawing/2014/main" id="{DBB4146E-1C57-4ECC-BFB6-044BBB83691E}"/>
              </a:ext>
            </a:extLst>
          </p:cNvPr>
          <p:cNvSpPr>
            <a:spLocks noGrp="1" noChangeArrowheads="1"/>
          </p:cNvSpPr>
          <p:nvPr>
            <p:ph type="body" idx="1"/>
          </p:nvPr>
        </p:nvSpPr>
        <p:spPr>
          <a:xfrm>
            <a:off x="228600" y="1143000"/>
            <a:ext cx="8686800" cy="5105400"/>
          </a:xfrm>
        </p:spPr>
        <p:txBody>
          <a:bodyPr/>
          <a:lstStyle/>
          <a:p>
            <a:pPr eaLnBrk="1" hangingPunct="1">
              <a:lnSpc>
                <a:spcPct val="90000"/>
              </a:lnSpc>
            </a:pPr>
            <a:r>
              <a:rPr lang="zh-CN" altLang="en-US" sz="3600"/>
              <a:t>语句格式</a:t>
            </a:r>
          </a:p>
          <a:p>
            <a:pPr lvl="1" eaLnBrk="1" hangingPunct="1">
              <a:lnSpc>
                <a:spcPct val="90000"/>
              </a:lnSpc>
              <a:buFontTx/>
              <a:buNone/>
            </a:pPr>
            <a:r>
              <a:rPr lang="en-US" altLang="zh-CN" sz="3200"/>
              <a:t>DELETE</a:t>
            </a:r>
          </a:p>
          <a:p>
            <a:pPr lvl="1" eaLnBrk="1" hangingPunct="1">
              <a:lnSpc>
                <a:spcPct val="90000"/>
              </a:lnSpc>
              <a:buFontTx/>
              <a:buNone/>
            </a:pPr>
            <a:r>
              <a:rPr lang="en-US" altLang="zh-CN" sz="3200"/>
              <a:t>FROM &lt;</a:t>
            </a:r>
            <a:r>
              <a:rPr lang="zh-CN" altLang="en-US" sz="3200"/>
              <a:t>表名</a:t>
            </a:r>
            <a:r>
              <a:rPr lang="en-US" altLang="zh-CN" sz="3200"/>
              <a:t>&gt;</a:t>
            </a:r>
          </a:p>
          <a:p>
            <a:pPr lvl="1" eaLnBrk="1" hangingPunct="1">
              <a:lnSpc>
                <a:spcPct val="90000"/>
              </a:lnSpc>
              <a:buFontTx/>
              <a:buNone/>
            </a:pPr>
            <a:r>
              <a:rPr lang="en-US" altLang="zh-CN" sz="3200"/>
              <a:t>[WHERE &lt;</a:t>
            </a:r>
            <a:r>
              <a:rPr lang="zh-CN" altLang="en-US" sz="3200"/>
              <a:t>条件</a:t>
            </a:r>
            <a:r>
              <a:rPr lang="en-US" altLang="zh-CN" sz="3200"/>
              <a:t>&gt;]</a:t>
            </a:r>
            <a:r>
              <a:rPr lang="zh-CN" altLang="en-US" sz="3200"/>
              <a:t>；</a:t>
            </a:r>
          </a:p>
          <a:p>
            <a:pPr eaLnBrk="1" hangingPunct="1">
              <a:lnSpc>
                <a:spcPct val="90000"/>
              </a:lnSpc>
            </a:pPr>
            <a:r>
              <a:rPr lang="zh-CN" altLang="en-US" sz="3600"/>
              <a:t>功能：删除指定表中满足</a:t>
            </a:r>
            <a:r>
              <a:rPr lang="en-US" altLang="zh-CN" sz="3600"/>
              <a:t>WHERE</a:t>
            </a:r>
            <a:r>
              <a:rPr lang="zh-CN" altLang="en-US" sz="3600"/>
              <a:t>子句条件的元组</a:t>
            </a:r>
          </a:p>
          <a:p>
            <a:pPr eaLnBrk="1" hangingPunct="1">
              <a:lnSpc>
                <a:spcPct val="90000"/>
              </a:lnSpc>
            </a:pPr>
            <a:r>
              <a:rPr lang="en-US" altLang="zh-CN" sz="3600"/>
              <a:t>WHERE</a:t>
            </a:r>
            <a:r>
              <a:rPr lang="zh-CN" altLang="en-US" sz="3600"/>
              <a:t>子句指定要删除的元组。缺省表示要删除表中的全部元组，表的定义仍在字典中</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a:extLst>
              <a:ext uri="{FF2B5EF4-FFF2-40B4-BE49-F238E27FC236}">
                <a16:creationId xmlns:a16="http://schemas.microsoft.com/office/drawing/2014/main" id="{D2723BD6-0756-4832-8A7C-0C4F7815E4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A3AC3-7A05-468A-A5F7-949DA536F3C6}" type="slidenum">
              <a:rPr lang="en-US" altLang="zh-CN"/>
              <a:pPr eaLnBrk="1" hangingPunct="1"/>
              <a:t>194</a:t>
            </a:fld>
            <a:endParaRPr lang="en-US" altLang="zh-CN"/>
          </a:p>
        </p:txBody>
      </p:sp>
      <p:sp>
        <p:nvSpPr>
          <p:cNvPr id="199683" name="Rectangle 2">
            <a:extLst>
              <a:ext uri="{FF2B5EF4-FFF2-40B4-BE49-F238E27FC236}">
                <a16:creationId xmlns:a16="http://schemas.microsoft.com/office/drawing/2014/main" id="{98F8B63D-15EA-4F4B-AAFD-96DC970FFA6E}"/>
              </a:ext>
            </a:extLst>
          </p:cNvPr>
          <p:cNvSpPr>
            <a:spLocks noGrp="1" noChangeArrowheads="1"/>
          </p:cNvSpPr>
          <p:nvPr>
            <p:ph type="title"/>
          </p:nvPr>
        </p:nvSpPr>
        <p:spPr/>
        <p:txBody>
          <a:bodyPr/>
          <a:lstStyle/>
          <a:p>
            <a:pPr eaLnBrk="1" hangingPunct="1"/>
            <a:r>
              <a:rPr lang="zh-CN" altLang="en-US" b="1"/>
              <a:t>删除数据</a:t>
            </a:r>
          </a:p>
        </p:txBody>
      </p:sp>
      <p:sp>
        <p:nvSpPr>
          <p:cNvPr id="199684" name="Rectangle 3">
            <a:extLst>
              <a:ext uri="{FF2B5EF4-FFF2-40B4-BE49-F238E27FC236}">
                <a16:creationId xmlns:a16="http://schemas.microsoft.com/office/drawing/2014/main" id="{02FB3EF1-CE16-420C-8212-6A872F3B07DA}"/>
              </a:ext>
            </a:extLst>
          </p:cNvPr>
          <p:cNvSpPr>
            <a:spLocks noGrp="1" noChangeArrowheads="1"/>
          </p:cNvSpPr>
          <p:nvPr>
            <p:ph type="body" idx="1"/>
          </p:nvPr>
        </p:nvSpPr>
        <p:spPr/>
        <p:txBody>
          <a:bodyPr/>
          <a:lstStyle/>
          <a:p>
            <a:pPr marL="609600" indent="-609600" eaLnBrk="1" hangingPunct="1">
              <a:buFontTx/>
              <a:buNone/>
            </a:pPr>
            <a:r>
              <a:rPr lang="en-US" altLang="zh-CN" sz="4400"/>
              <a:t> </a:t>
            </a:r>
            <a:r>
              <a:rPr lang="zh-CN" altLang="en-US" sz="4400"/>
              <a:t>三种删除方式</a:t>
            </a:r>
          </a:p>
          <a:p>
            <a:pPr marL="990600" lvl="1" indent="-533400" eaLnBrk="1" hangingPunct="1">
              <a:buFontTx/>
              <a:buAutoNum type="circleNumDbPlain"/>
            </a:pPr>
            <a:r>
              <a:rPr lang="zh-CN" altLang="en-US" sz="4000"/>
              <a:t>删除某一个元组的值</a:t>
            </a:r>
          </a:p>
          <a:p>
            <a:pPr marL="990600" lvl="1" indent="-533400" eaLnBrk="1" hangingPunct="1">
              <a:buFontTx/>
              <a:buAutoNum type="circleNumDbPlain"/>
            </a:pPr>
            <a:r>
              <a:rPr lang="zh-CN" altLang="en-US" sz="4000"/>
              <a:t>删除多个元组的值</a:t>
            </a:r>
          </a:p>
          <a:p>
            <a:pPr marL="990600" lvl="1" indent="-533400" eaLnBrk="1" hangingPunct="1">
              <a:buFontTx/>
              <a:buAutoNum type="circleNumDbPlain"/>
            </a:pPr>
            <a:r>
              <a:rPr lang="zh-CN" altLang="en-US" sz="4000"/>
              <a:t>带子查询的删除语句</a:t>
            </a:r>
          </a:p>
          <a:p>
            <a:pPr marL="609600" indent="-609600" eaLnBrk="1" hangingPunct="1"/>
            <a:endParaRPr lang="en-US" altLang="zh-CN" sz="4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a:extLst>
              <a:ext uri="{FF2B5EF4-FFF2-40B4-BE49-F238E27FC236}">
                <a16:creationId xmlns:a16="http://schemas.microsoft.com/office/drawing/2014/main" id="{834AB2C8-40E0-4811-B352-5C97FED71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1E1995-8E27-4367-BF6F-2947CC632875}" type="slidenum">
              <a:rPr lang="en-US" altLang="zh-CN"/>
              <a:pPr eaLnBrk="1" hangingPunct="1"/>
              <a:t>195</a:t>
            </a:fld>
            <a:endParaRPr lang="en-US" altLang="zh-CN"/>
          </a:p>
        </p:txBody>
      </p:sp>
      <p:sp>
        <p:nvSpPr>
          <p:cNvPr id="200707" name="Rectangle 2">
            <a:extLst>
              <a:ext uri="{FF2B5EF4-FFF2-40B4-BE49-F238E27FC236}">
                <a16:creationId xmlns:a16="http://schemas.microsoft.com/office/drawing/2014/main" id="{85ACB774-F52A-4A22-A550-F3A520E7A9E4}"/>
              </a:ext>
            </a:extLst>
          </p:cNvPr>
          <p:cNvSpPr>
            <a:spLocks noGrp="1" noChangeArrowheads="1"/>
          </p:cNvSpPr>
          <p:nvPr>
            <p:ph type="title"/>
          </p:nvPr>
        </p:nvSpPr>
        <p:spPr/>
        <p:txBody>
          <a:bodyPr/>
          <a:lstStyle/>
          <a:p>
            <a:pPr eaLnBrk="1" hangingPunct="1"/>
            <a:r>
              <a:rPr lang="en-US" altLang="zh-CN"/>
              <a:t>1. </a:t>
            </a:r>
            <a:r>
              <a:rPr lang="zh-CN" altLang="en-US" b="1"/>
              <a:t>删除某一个元组的值</a:t>
            </a:r>
          </a:p>
        </p:txBody>
      </p:sp>
      <p:sp>
        <p:nvSpPr>
          <p:cNvPr id="196611" name="Rectangle 3">
            <a:extLst>
              <a:ext uri="{FF2B5EF4-FFF2-40B4-BE49-F238E27FC236}">
                <a16:creationId xmlns:a16="http://schemas.microsoft.com/office/drawing/2014/main" id="{01492B11-3B72-4D3E-8C28-B643AE7EAFF6}"/>
              </a:ext>
            </a:extLst>
          </p:cNvPr>
          <p:cNvSpPr>
            <a:spLocks noGrp="1" noChangeArrowheads="1"/>
          </p:cNvSpPr>
          <p:nvPr>
            <p:ph type="body" idx="1"/>
          </p:nvPr>
        </p:nvSpPr>
        <p:spPr>
          <a:xfrm>
            <a:off x="457200" y="1600200"/>
            <a:ext cx="8686800" cy="2819400"/>
          </a:xfrm>
        </p:spPr>
        <p:txBody>
          <a:bodyPr/>
          <a:lstStyle/>
          <a:p>
            <a:pPr eaLnBrk="1" hangingPunct="1">
              <a:buFontTx/>
              <a:buNone/>
            </a:pPr>
            <a:r>
              <a:rPr lang="zh-CN" altLang="en-US" sz="4000"/>
              <a:t>例</a:t>
            </a:r>
            <a:r>
              <a:rPr lang="en-US" altLang="zh-CN" sz="4000"/>
              <a:t>8. </a:t>
            </a:r>
            <a:r>
              <a:rPr lang="zh-CN" altLang="en-US" sz="4000"/>
              <a:t>删除学号为</a:t>
            </a:r>
            <a:r>
              <a:rPr lang="en-US" altLang="zh-CN" sz="4000"/>
              <a:t>200215128</a:t>
            </a:r>
            <a:r>
              <a:rPr lang="zh-CN" altLang="en-US" sz="4000"/>
              <a:t>学生记录</a:t>
            </a:r>
          </a:p>
          <a:p>
            <a:pPr lvl="1" eaLnBrk="1" hangingPunct="1">
              <a:buFontTx/>
              <a:buNone/>
            </a:pPr>
            <a:r>
              <a:rPr lang="en-US" altLang="zh-CN" sz="3600"/>
              <a:t>DELETE</a:t>
            </a:r>
          </a:p>
          <a:p>
            <a:pPr lvl="1" eaLnBrk="1" hangingPunct="1">
              <a:buFontTx/>
              <a:buNone/>
            </a:pPr>
            <a:r>
              <a:rPr lang="en-US" altLang="zh-CN" sz="3600"/>
              <a:t>FROM Student</a:t>
            </a:r>
          </a:p>
          <a:p>
            <a:pPr lvl="1" eaLnBrk="1" hangingPunct="1">
              <a:buFontTx/>
              <a:buNone/>
            </a:pPr>
            <a:r>
              <a:rPr lang="en-US" altLang="zh-CN" sz="3600"/>
              <a:t>WHERE Sno= ‘200215128’</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6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5">
            <a:extLst>
              <a:ext uri="{FF2B5EF4-FFF2-40B4-BE49-F238E27FC236}">
                <a16:creationId xmlns:a16="http://schemas.microsoft.com/office/drawing/2014/main" id="{AB9B2E80-631B-45D1-82AE-68777D860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B1029D-17CF-4FD1-B725-A4BBE492CA3D}" type="slidenum">
              <a:rPr lang="en-US" altLang="zh-CN"/>
              <a:pPr eaLnBrk="1" hangingPunct="1"/>
              <a:t>196</a:t>
            </a:fld>
            <a:endParaRPr lang="en-US" altLang="zh-CN"/>
          </a:p>
        </p:txBody>
      </p:sp>
      <p:sp>
        <p:nvSpPr>
          <p:cNvPr id="201731" name="Rectangle 2">
            <a:extLst>
              <a:ext uri="{FF2B5EF4-FFF2-40B4-BE49-F238E27FC236}">
                <a16:creationId xmlns:a16="http://schemas.microsoft.com/office/drawing/2014/main" id="{9653C794-5F2C-4B2F-BCBB-365064027150}"/>
              </a:ext>
            </a:extLst>
          </p:cNvPr>
          <p:cNvSpPr>
            <a:spLocks noGrp="1" noChangeArrowheads="1"/>
          </p:cNvSpPr>
          <p:nvPr>
            <p:ph type="title"/>
          </p:nvPr>
        </p:nvSpPr>
        <p:spPr/>
        <p:txBody>
          <a:bodyPr/>
          <a:lstStyle/>
          <a:p>
            <a:pPr eaLnBrk="1" hangingPunct="1"/>
            <a:r>
              <a:rPr lang="en-US" altLang="zh-CN"/>
              <a:t>2. </a:t>
            </a:r>
            <a:r>
              <a:rPr lang="zh-CN" altLang="en-US" b="1"/>
              <a:t>删除多个元组的值</a:t>
            </a:r>
          </a:p>
        </p:txBody>
      </p:sp>
      <p:sp>
        <p:nvSpPr>
          <p:cNvPr id="197635" name="Rectangle 3">
            <a:extLst>
              <a:ext uri="{FF2B5EF4-FFF2-40B4-BE49-F238E27FC236}">
                <a16:creationId xmlns:a16="http://schemas.microsoft.com/office/drawing/2014/main" id="{86B5B90A-FCA5-41F1-8D78-74071EB49AB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9. </a:t>
            </a:r>
            <a:r>
              <a:rPr lang="zh-CN" altLang="en-US" sz="4000"/>
              <a:t>删除所有的学生选课记录</a:t>
            </a:r>
          </a:p>
          <a:p>
            <a:pPr lvl="1" eaLnBrk="1" hangingPunct="1">
              <a:buFontTx/>
              <a:buNone/>
            </a:pPr>
            <a:r>
              <a:rPr lang="en-US" altLang="zh-CN" sz="3600"/>
              <a:t>DELETE FROM SC</a:t>
            </a:r>
            <a:r>
              <a:rPr lang="zh-CN" altLang="en-US" sz="3600"/>
              <a:t>；</a:t>
            </a:r>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5">
            <a:extLst>
              <a:ext uri="{FF2B5EF4-FFF2-40B4-BE49-F238E27FC236}">
                <a16:creationId xmlns:a16="http://schemas.microsoft.com/office/drawing/2014/main" id="{ED9C179F-866F-4A34-A423-5A1566F8F2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6E236-0901-4278-9D51-4D821EBF55E8}" type="slidenum">
              <a:rPr lang="en-US" altLang="zh-CN"/>
              <a:pPr eaLnBrk="1" hangingPunct="1"/>
              <a:t>197</a:t>
            </a:fld>
            <a:endParaRPr lang="en-US" altLang="zh-CN"/>
          </a:p>
        </p:txBody>
      </p:sp>
      <p:sp>
        <p:nvSpPr>
          <p:cNvPr id="202755" name="Rectangle 2">
            <a:extLst>
              <a:ext uri="{FF2B5EF4-FFF2-40B4-BE49-F238E27FC236}">
                <a16:creationId xmlns:a16="http://schemas.microsoft.com/office/drawing/2014/main" id="{CCD5D08E-791D-411B-87D4-E44508A35382}"/>
              </a:ext>
            </a:extLst>
          </p:cNvPr>
          <p:cNvSpPr>
            <a:spLocks noGrp="1" noChangeArrowheads="1"/>
          </p:cNvSpPr>
          <p:nvPr>
            <p:ph type="title"/>
          </p:nvPr>
        </p:nvSpPr>
        <p:spPr/>
        <p:txBody>
          <a:bodyPr/>
          <a:lstStyle/>
          <a:p>
            <a:pPr eaLnBrk="1" hangingPunct="1"/>
            <a:r>
              <a:rPr lang="en-US" altLang="zh-CN"/>
              <a:t>3. </a:t>
            </a:r>
            <a:r>
              <a:rPr lang="zh-CN" altLang="en-US" b="1"/>
              <a:t>带子查询的删除语句</a:t>
            </a:r>
          </a:p>
        </p:txBody>
      </p:sp>
      <p:sp>
        <p:nvSpPr>
          <p:cNvPr id="198659" name="Rectangle 3">
            <a:extLst>
              <a:ext uri="{FF2B5EF4-FFF2-40B4-BE49-F238E27FC236}">
                <a16:creationId xmlns:a16="http://schemas.microsoft.com/office/drawing/2014/main" id="{0C7D131E-A94D-458B-A359-DC3DB5FE3C43}"/>
              </a:ext>
            </a:extLst>
          </p:cNvPr>
          <p:cNvSpPr>
            <a:spLocks noGrp="1" noChangeArrowheads="1"/>
          </p:cNvSpPr>
          <p:nvPr>
            <p:ph type="body" idx="1"/>
          </p:nvPr>
        </p:nvSpPr>
        <p:spPr>
          <a:xfrm>
            <a:off x="228600" y="1295400"/>
            <a:ext cx="8534400" cy="5181600"/>
          </a:xfrm>
        </p:spPr>
        <p:txBody>
          <a:bodyPr/>
          <a:lstStyle/>
          <a:p>
            <a:pPr eaLnBrk="1" hangingPunct="1">
              <a:buFontTx/>
              <a:buNone/>
            </a:pPr>
            <a:r>
              <a:rPr lang="zh-CN" altLang="en-US" sz="4000"/>
              <a:t>例</a:t>
            </a:r>
            <a:r>
              <a:rPr lang="en-US" altLang="zh-CN" sz="4000"/>
              <a:t>10. </a:t>
            </a:r>
            <a:r>
              <a:rPr lang="zh-CN" altLang="en-US" sz="4000"/>
              <a:t>删除计算机系所有学生的选课记录</a:t>
            </a:r>
          </a:p>
          <a:p>
            <a:pPr lvl="1" eaLnBrk="1" hangingPunct="1">
              <a:buFontTx/>
              <a:buNone/>
            </a:pPr>
            <a:r>
              <a:rPr lang="en-US" altLang="zh-CN" sz="3600"/>
              <a:t>DELETE</a:t>
            </a:r>
          </a:p>
          <a:p>
            <a:pPr lvl="1" eaLnBrk="1" hangingPunct="1">
              <a:buFontTx/>
              <a:buNone/>
            </a:pPr>
            <a:r>
              <a:rPr lang="en-US" altLang="zh-CN" sz="3600"/>
              <a:t>FROM SC</a:t>
            </a:r>
          </a:p>
          <a:p>
            <a:pPr lvl="1" eaLnBrk="1" hangingPunct="1">
              <a:buFontTx/>
              <a:buNone/>
            </a:pPr>
            <a:r>
              <a:rPr lang="en-US" altLang="zh-CN" sz="3600"/>
              <a:t>WHERE Sno IN</a:t>
            </a:r>
          </a:p>
          <a:p>
            <a:pPr lvl="2" eaLnBrk="1" hangingPunct="1">
              <a:buFontTx/>
              <a:buNone/>
            </a:pPr>
            <a:r>
              <a:rPr lang="en-US" altLang="zh-CN" sz="3600"/>
              <a:t>(SELECT Sno</a:t>
            </a:r>
          </a:p>
          <a:p>
            <a:pPr lvl="2" eaLnBrk="1" hangingPunct="1">
              <a:buFontTx/>
              <a:buNone/>
            </a:pPr>
            <a:r>
              <a:rPr lang="en-US" altLang="zh-CN" sz="3600"/>
              <a:t>FROM Student</a:t>
            </a:r>
          </a:p>
          <a:p>
            <a:pPr lvl="2" eaLnBrk="1" hangingPunct="1">
              <a:buFontTx/>
              <a:buNone/>
            </a:pPr>
            <a:r>
              <a:rPr lang="en-US" altLang="zh-CN" sz="3600"/>
              <a:t>WHERE Sdept=‘CS’);</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a:extLst>
              <a:ext uri="{FF2B5EF4-FFF2-40B4-BE49-F238E27FC236}">
                <a16:creationId xmlns:a16="http://schemas.microsoft.com/office/drawing/2014/main" id="{C4CF0B3C-2CBB-4C80-AC5F-1FAE0F57F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7D4EDA-D8B1-4988-AF94-A8F7BF7C1E04}" type="slidenum">
              <a:rPr lang="en-US" altLang="zh-CN"/>
              <a:pPr eaLnBrk="1" hangingPunct="1"/>
              <a:t>198</a:t>
            </a:fld>
            <a:endParaRPr lang="en-US" altLang="zh-CN"/>
          </a:p>
        </p:txBody>
      </p:sp>
      <p:sp>
        <p:nvSpPr>
          <p:cNvPr id="203779" name="Rectangle 2">
            <a:extLst>
              <a:ext uri="{FF2B5EF4-FFF2-40B4-BE49-F238E27FC236}">
                <a16:creationId xmlns:a16="http://schemas.microsoft.com/office/drawing/2014/main" id="{3EB5883D-5E3D-4283-BB87-F84E352EA5F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203780" name="Rectangle 3">
            <a:extLst>
              <a:ext uri="{FF2B5EF4-FFF2-40B4-BE49-F238E27FC236}">
                <a16:creationId xmlns:a16="http://schemas.microsoft.com/office/drawing/2014/main" id="{9078CBA9-4A4C-4FE0-B989-3F1DDF2C2EA5}"/>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t>3.4 </a:t>
            </a:r>
            <a:r>
              <a:rPr lang="zh-CN" altLang="en-US" sz="3600"/>
              <a:t>数据查询</a:t>
            </a:r>
          </a:p>
          <a:p>
            <a:pPr eaLnBrk="1" hangingPunct="1">
              <a:buFontTx/>
              <a:buNone/>
            </a:pPr>
            <a:r>
              <a:rPr lang="en-US" altLang="zh-CN" sz="3600"/>
              <a:t>3.5 </a:t>
            </a:r>
            <a:r>
              <a:rPr lang="zh-CN" altLang="en-US" sz="3600"/>
              <a:t>数据更新</a:t>
            </a:r>
          </a:p>
          <a:p>
            <a:pPr eaLnBrk="1" hangingPunct="1">
              <a:buFontTx/>
              <a:buNone/>
            </a:pPr>
            <a:r>
              <a:rPr lang="en-US" altLang="zh-CN" sz="3600">
                <a:solidFill>
                  <a:srgbClr val="3333CC"/>
                </a:solidFill>
              </a:rPr>
              <a:t>3.6 </a:t>
            </a:r>
            <a:r>
              <a:rPr lang="zh-CN" altLang="en-US" sz="3600">
                <a:solidFill>
                  <a:srgbClr val="3333CC"/>
                </a:solidFill>
              </a:rPr>
              <a:t>空值的处理</a:t>
            </a:r>
            <a:endParaRPr lang="en-US" altLang="zh-CN" sz="3600">
              <a:solidFill>
                <a:srgbClr val="3333CC"/>
              </a:solidFill>
            </a:endParaRPr>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a:extLst>
              <a:ext uri="{FF2B5EF4-FFF2-40B4-BE49-F238E27FC236}">
                <a16:creationId xmlns:a16="http://schemas.microsoft.com/office/drawing/2014/main" id="{77E3BE80-BD07-403C-BE4E-6C37DDA72C85}"/>
              </a:ext>
            </a:extLst>
          </p:cNvPr>
          <p:cNvSpPr>
            <a:spLocks noGrp="1"/>
          </p:cNvSpPr>
          <p:nvPr>
            <p:ph type="title"/>
          </p:nvPr>
        </p:nvSpPr>
        <p:spPr/>
        <p:txBody>
          <a:bodyPr/>
          <a:lstStyle/>
          <a:p>
            <a:r>
              <a:rPr lang="en-US" altLang="zh-CN">
                <a:solidFill>
                  <a:srgbClr val="3333CC"/>
                </a:solidFill>
              </a:rPr>
              <a:t>3.6 </a:t>
            </a:r>
            <a:r>
              <a:rPr lang="zh-CN" altLang="en-US">
                <a:solidFill>
                  <a:srgbClr val="3333CC"/>
                </a:solidFill>
              </a:rPr>
              <a:t>空值的处理</a:t>
            </a:r>
            <a:endParaRPr lang="zh-CN" altLang="en-US"/>
          </a:p>
        </p:txBody>
      </p:sp>
      <p:sp>
        <p:nvSpPr>
          <p:cNvPr id="3" name="内容占位符 2">
            <a:extLst>
              <a:ext uri="{FF2B5EF4-FFF2-40B4-BE49-F238E27FC236}">
                <a16:creationId xmlns:a16="http://schemas.microsoft.com/office/drawing/2014/main" id="{63AC5067-26AB-48F6-B8C0-31878BB4FFCA}"/>
              </a:ext>
            </a:extLst>
          </p:cNvPr>
          <p:cNvSpPr>
            <a:spLocks noGrp="1"/>
          </p:cNvSpPr>
          <p:nvPr>
            <p:ph idx="1"/>
          </p:nvPr>
        </p:nvSpPr>
        <p:spPr>
          <a:xfrm>
            <a:off x="76200" y="1570038"/>
            <a:ext cx="8915400" cy="4525962"/>
          </a:xfrm>
        </p:spPr>
        <p:txBody>
          <a:bodyPr/>
          <a:lstStyle/>
          <a:p>
            <a:r>
              <a:rPr lang="zh-CN" altLang="en-US" sz="3600"/>
              <a:t>什么是空值 </a:t>
            </a:r>
            <a:r>
              <a:rPr lang="en-US" altLang="zh-CN" sz="3600"/>
              <a:t>(NULL)?</a:t>
            </a:r>
          </a:p>
          <a:p>
            <a:pPr lvl="1"/>
            <a:r>
              <a:rPr lang="zh-CN" altLang="en-US" sz="3200"/>
              <a:t>“不知道”、“不存在”、“无意义”的值</a:t>
            </a:r>
            <a:endParaRPr lang="en-US" altLang="zh-CN" sz="3200"/>
          </a:p>
          <a:p>
            <a:r>
              <a:rPr lang="zh-CN" altLang="en-US" sz="3600"/>
              <a:t>什么时候取空值？</a:t>
            </a:r>
            <a:endParaRPr lang="en-US" altLang="zh-CN" sz="3600"/>
          </a:p>
          <a:p>
            <a:pPr lvl="1"/>
            <a:r>
              <a:rPr lang="zh-CN" altLang="en-US" sz="3200"/>
              <a:t>该属性应该有一个值，但目前不知道具体值</a:t>
            </a:r>
            <a:endParaRPr lang="en-US" altLang="zh-CN" sz="3200"/>
          </a:p>
          <a:p>
            <a:pPr lvl="1"/>
            <a:r>
              <a:rPr lang="zh-CN" altLang="en-US" sz="3200"/>
              <a:t>该属性不应该有值，</a:t>
            </a:r>
            <a:r>
              <a:rPr lang="en-US" altLang="zh-CN" sz="3200"/>
              <a:t>E.g, </a:t>
            </a:r>
            <a:r>
              <a:rPr lang="zh-CN" altLang="en-US" sz="3200"/>
              <a:t>缺考成绩</a:t>
            </a:r>
            <a:endParaRPr lang="en-US" altLang="zh-CN" sz="3200"/>
          </a:p>
          <a:p>
            <a:pPr lvl="1"/>
            <a:r>
              <a:rPr lang="zh-CN" altLang="en-US" sz="3200"/>
              <a:t>由于某种原因不便于填写</a:t>
            </a:r>
          </a:p>
        </p:txBody>
      </p:sp>
      <p:sp>
        <p:nvSpPr>
          <p:cNvPr id="204804" name="灯片编号占位符 3">
            <a:extLst>
              <a:ext uri="{FF2B5EF4-FFF2-40B4-BE49-F238E27FC236}">
                <a16:creationId xmlns:a16="http://schemas.microsoft.com/office/drawing/2014/main" id="{63CC2A37-3A7C-4579-9262-CE138BA137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79ED05-A78B-41A5-9D41-373AE94EBC33}" type="slidenum">
              <a:rPr lang="en-US" altLang="zh-CN"/>
              <a:pPr eaLnBrk="1" hangingPunct="1"/>
              <a:t>199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80A4252E-CC39-45C3-9DB7-D25EE260EE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231F37-AA6C-4C25-B07F-8E81594A492D}" type="slidenum">
              <a:rPr lang="en-US" altLang="zh-CN"/>
              <a:pPr eaLnBrk="1" hangingPunct="1"/>
              <a:t>2</a:t>
            </a:fld>
            <a:endParaRPr lang="en-US" altLang="zh-CN"/>
          </a:p>
        </p:txBody>
      </p:sp>
      <p:sp>
        <p:nvSpPr>
          <p:cNvPr id="3075" name="Rectangle 2">
            <a:extLst>
              <a:ext uri="{FF2B5EF4-FFF2-40B4-BE49-F238E27FC236}">
                <a16:creationId xmlns:a16="http://schemas.microsoft.com/office/drawing/2014/main" id="{F4AB34B9-5D9F-4EFC-AE73-BFA771ABF464}"/>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3076" name="Rectangle 3">
            <a:extLst>
              <a:ext uri="{FF2B5EF4-FFF2-40B4-BE49-F238E27FC236}">
                <a16:creationId xmlns:a16="http://schemas.microsoft.com/office/drawing/2014/main" id="{F6CA1F36-2B88-4DF6-8586-84C9A95164F1}"/>
              </a:ext>
            </a:extLst>
          </p:cNvPr>
          <p:cNvSpPr>
            <a:spLocks noGrp="1" noChangeArrowheads="1"/>
          </p:cNvSpPr>
          <p:nvPr>
            <p:ph type="body" idx="1"/>
          </p:nvPr>
        </p:nvSpPr>
        <p:spPr>
          <a:xfrm>
            <a:off x="452535" y="1179513"/>
            <a:ext cx="8229600" cy="5181600"/>
          </a:xfrm>
        </p:spPr>
        <p:txBody>
          <a:bodyPr/>
          <a:lstStyle/>
          <a:p>
            <a:pPr eaLnBrk="1" hangingPunct="1">
              <a:buFontTx/>
              <a:buNone/>
            </a:pPr>
            <a:r>
              <a:rPr lang="en-US" altLang="zh-CN" sz="3600" dirty="0">
                <a:solidFill>
                  <a:srgbClr val="3333CC"/>
                </a:solidFill>
              </a:rPr>
              <a:t>3.1 SQL</a:t>
            </a:r>
            <a:r>
              <a:rPr lang="zh-CN" altLang="en-US" sz="3600" dirty="0">
                <a:solidFill>
                  <a:srgbClr val="3333CC"/>
                </a:solidFill>
              </a:rPr>
              <a:t>概述</a:t>
            </a:r>
          </a:p>
          <a:p>
            <a:pPr eaLnBrk="1" hangingPunct="1">
              <a:buFontTx/>
              <a:buNone/>
            </a:pPr>
            <a:r>
              <a:rPr lang="en-US" altLang="zh-CN" sz="3600" dirty="0"/>
              <a:t>3.2 </a:t>
            </a:r>
            <a:r>
              <a:rPr lang="zh-CN" altLang="en-US" sz="3600" dirty="0"/>
              <a:t>学生</a:t>
            </a:r>
            <a:r>
              <a:rPr lang="en-US" altLang="en-US" sz="3600" dirty="0"/>
              <a:t>—</a:t>
            </a:r>
            <a:r>
              <a:rPr lang="zh-CN" altLang="en-US" sz="3600" dirty="0"/>
              <a:t>课程数据库</a:t>
            </a:r>
          </a:p>
          <a:p>
            <a:pPr eaLnBrk="1" hangingPunct="1">
              <a:buFontTx/>
              <a:buNone/>
            </a:pPr>
            <a:r>
              <a:rPr lang="en-US" altLang="zh-CN" sz="3600" dirty="0"/>
              <a:t>3.3 </a:t>
            </a:r>
            <a:r>
              <a:rPr lang="zh-CN" altLang="en-US" sz="3600" dirty="0"/>
              <a:t>数据定义</a:t>
            </a:r>
          </a:p>
          <a:p>
            <a:pPr eaLnBrk="1" hangingPunct="1">
              <a:buFontTx/>
              <a:buNone/>
            </a:pPr>
            <a:r>
              <a:rPr lang="en-US" altLang="zh-CN" sz="3600" dirty="0"/>
              <a:t>3.4 </a:t>
            </a:r>
            <a:r>
              <a:rPr lang="zh-CN" altLang="en-US" sz="3600" dirty="0"/>
              <a:t>数据查询</a:t>
            </a:r>
          </a:p>
          <a:p>
            <a:pPr eaLnBrk="1" hangingPunct="1">
              <a:buFontTx/>
              <a:buNone/>
            </a:pPr>
            <a:r>
              <a:rPr lang="en-US" altLang="zh-CN" sz="3600" dirty="0"/>
              <a:t>3.5 </a:t>
            </a:r>
            <a:r>
              <a:rPr lang="zh-CN" altLang="en-US" sz="3600" dirty="0"/>
              <a:t>数据更新</a:t>
            </a:r>
          </a:p>
          <a:p>
            <a:pPr eaLnBrk="1" hangingPunct="1">
              <a:buFontTx/>
              <a:buNone/>
            </a:pPr>
            <a:r>
              <a:rPr lang="en-US" altLang="zh-CN" sz="3600" dirty="0"/>
              <a:t>3.6 </a:t>
            </a:r>
            <a:r>
              <a:rPr lang="zh-CN" altLang="en-US" sz="3600" dirty="0"/>
              <a:t>空值的处理</a:t>
            </a:r>
            <a:endParaRPr lang="en-US" altLang="zh-CN" sz="3600" dirty="0"/>
          </a:p>
          <a:p>
            <a:pPr eaLnBrk="1" hangingPunct="1">
              <a:buFontTx/>
              <a:buNone/>
            </a:pPr>
            <a:r>
              <a:rPr lang="en-US" altLang="zh-CN" sz="3600" dirty="0"/>
              <a:t>3.7 </a:t>
            </a:r>
            <a:r>
              <a:rPr lang="zh-CN" altLang="en-US" sz="3600" dirty="0"/>
              <a:t>视图</a:t>
            </a:r>
            <a:endParaRPr lang="en-US" altLang="zh-CN" sz="3600" dirty="0"/>
          </a:p>
          <a:p>
            <a:pPr eaLnBrk="1" hangingPunct="1">
              <a:buFontTx/>
              <a:buNone/>
            </a:pPr>
            <a:r>
              <a:rPr lang="en-US" altLang="zh-CN" sz="3600" dirty="0"/>
              <a:t>3.8 </a:t>
            </a:r>
            <a:r>
              <a:rPr lang="zh-CN" altLang="en-US" sz="3600" dirty="0"/>
              <a:t>小结</a:t>
            </a:r>
            <a:endParaRPr lang="en-US" altLang="zh-CN" sz="3600" dirty="0"/>
          </a:p>
          <a:p>
            <a:pPr eaLnBrk="1" hangingPunct="1">
              <a:buFontTx/>
              <a:buNone/>
            </a:pPr>
            <a:endParaRPr lang="zh-CN"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83DA868A-3AD4-48E9-A616-6E7792259A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307E23-642E-44F6-A0BE-4F6FBC1D4525}" type="slidenum">
              <a:rPr lang="en-US" altLang="zh-CN"/>
              <a:pPr eaLnBrk="1" hangingPunct="1"/>
              <a:t>20</a:t>
            </a:fld>
            <a:endParaRPr lang="en-US" altLang="zh-CN"/>
          </a:p>
        </p:txBody>
      </p:sp>
      <p:sp>
        <p:nvSpPr>
          <p:cNvPr id="21507" name="Rectangle 2">
            <a:extLst>
              <a:ext uri="{FF2B5EF4-FFF2-40B4-BE49-F238E27FC236}">
                <a16:creationId xmlns:a16="http://schemas.microsoft.com/office/drawing/2014/main" id="{7ECC3139-3D77-43C7-A4EA-23F09C7E9F09}"/>
              </a:ext>
            </a:extLst>
          </p:cNvPr>
          <p:cNvSpPr>
            <a:spLocks noGrp="1" noChangeArrowheads="1"/>
          </p:cNvSpPr>
          <p:nvPr>
            <p:ph type="title"/>
          </p:nvPr>
        </p:nvSpPr>
        <p:spPr/>
        <p:txBody>
          <a:bodyPr/>
          <a:lstStyle/>
          <a:p>
            <a:pPr eaLnBrk="1" hangingPunct="1"/>
            <a:r>
              <a:rPr lang="zh-CN" altLang="en-US" b="1"/>
              <a:t>一、定义模式</a:t>
            </a:r>
          </a:p>
        </p:txBody>
      </p:sp>
      <p:sp>
        <p:nvSpPr>
          <p:cNvPr id="28675" name="Rectangle 3">
            <a:extLst>
              <a:ext uri="{FF2B5EF4-FFF2-40B4-BE49-F238E27FC236}">
                <a16:creationId xmlns:a16="http://schemas.microsoft.com/office/drawing/2014/main" id="{473F254A-B419-43E6-BB34-22A9566F6A76}"/>
              </a:ext>
            </a:extLst>
          </p:cNvPr>
          <p:cNvSpPr>
            <a:spLocks noGrp="1" noChangeArrowheads="1"/>
          </p:cNvSpPr>
          <p:nvPr>
            <p:ph type="body" idx="1"/>
          </p:nvPr>
        </p:nvSpPr>
        <p:spPr>
          <a:xfrm>
            <a:off x="304800" y="1371600"/>
            <a:ext cx="8610600" cy="5029200"/>
          </a:xfrm>
        </p:spPr>
        <p:txBody>
          <a:bodyPr/>
          <a:lstStyle/>
          <a:p>
            <a:pPr eaLnBrk="1" hangingPunct="1">
              <a:lnSpc>
                <a:spcPct val="110000"/>
              </a:lnSpc>
            </a:pPr>
            <a:r>
              <a:rPr lang="zh-CN" altLang="en-US"/>
              <a:t>定义模式实际上定义了一个命名空间</a:t>
            </a:r>
          </a:p>
          <a:p>
            <a:pPr eaLnBrk="1" hangingPunct="1">
              <a:lnSpc>
                <a:spcPct val="110000"/>
              </a:lnSpc>
            </a:pPr>
            <a:r>
              <a:rPr lang="zh-CN" altLang="en-US"/>
              <a:t>在这个空间中可以进一步定义该模式包含的数据库对象，例如基本表、视图、索引等</a:t>
            </a:r>
          </a:p>
          <a:p>
            <a:pPr eaLnBrk="1" hangingPunct="1">
              <a:lnSpc>
                <a:spcPct val="110000"/>
              </a:lnSpc>
            </a:pPr>
            <a:r>
              <a:rPr lang="zh-CN" altLang="en-US"/>
              <a:t>在</a:t>
            </a:r>
            <a:r>
              <a:rPr lang="en-US" altLang="zh-CN"/>
              <a:t>CREATE SCHEMA</a:t>
            </a:r>
            <a:r>
              <a:rPr lang="zh-CN" altLang="en-US"/>
              <a:t>中可以接受</a:t>
            </a:r>
            <a:r>
              <a:rPr lang="en-US" altLang="zh-CN"/>
              <a:t>CREATE TABLE</a:t>
            </a:r>
            <a:r>
              <a:rPr lang="zh-CN" altLang="en-US"/>
              <a:t>，</a:t>
            </a:r>
            <a:r>
              <a:rPr lang="en-US" altLang="zh-CN"/>
              <a:t>CREATE  VIEW</a:t>
            </a:r>
            <a:r>
              <a:rPr lang="zh-CN" altLang="en-US"/>
              <a:t>和</a:t>
            </a:r>
            <a:r>
              <a:rPr lang="en-US" altLang="zh-CN"/>
              <a:t>GRANT</a:t>
            </a:r>
            <a:r>
              <a:rPr lang="zh-CN" altLang="en-US"/>
              <a:t>子句</a:t>
            </a:r>
          </a:p>
          <a:p>
            <a:pPr eaLnBrk="1" hangingPunct="1">
              <a:lnSpc>
                <a:spcPct val="110000"/>
              </a:lnSpc>
            </a:pPr>
            <a:r>
              <a:rPr lang="en-US" altLang="zh-CN">
                <a:solidFill>
                  <a:srgbClr val="3333CC"/>
                </a:solidFill>
              </a:rPr>
              <a:t>CREATE SCHEMA &lt;</a:t>
            </a:r>
            <a:r>
              <a:rPr lang="zh-CN" altLang="en-US">
                <a:solidFill>
                  <a:srgbClr val="3333CC"/>
                </a:solidFill>
              </a:rPr>
              <a:t>模式名</a:t>
            </a:r>
            <a:r>
              <a:rPr lang="en-US" altLang="zh-CN">
                <a:solidFill>
                  <a:srgbClr val="3333CC"/>
                </a:solidFill>
              </a:rPr>
              <a:t>&gt; AUTHORIZATION &lt;</a:t>
            </a:r>
            <a:r>
              <a:rPr lang="zh-CN" altLang="en-US">
                <a:solidFill>
                  <a:srgbClr val="3333CC"/>
                </a:solidFill>
              </a:rPr>
              <a:t>用户名</a:t>
            </a:r>
            <a:r>
              <a:rPr lang="en-US" altLang="zh-CN">
                <a:solidFill>
                  <a:srgbClr val="3333CC"/>
                </a:solidFill>
              </a:rPr>
              <a:t>&gt;[&lt;</a:t>
            </a:r>
            <a:r>
              <a:rPr lang="zh-CN" altLang="en-US">
                <a:solidFill>
                  <a:srgbClr val="3333CC"/>
                </a:solidFill>
              </a:rPr>
              <a:t>表定义子句</a:t>
            </a:r>
            <a:r>
              <a:rPr lang="en-US" altLang="zh-CN">
                <a:solidFill>
                  <a:srgbClr val="3333CC"/>
                </a:solidFill>
              </a:rPr>
              <a:t>&gt;| &lt;</a:t>
            </a:r>
            <a:r>
              <a:rPr lang="zh-CN" altLang="en-US">
                <a:solidFill>
                  <a:srgbClr val="3333CC"/>
                </a:solidFill>
              </a:rPr>
              <a:t>视图定义子句</a:t>
            </a:r>
            <a:r>
              <a:rPr lang="en-US" altLang="zh-CN">
                <a:solidFill>
                  <a:srgbClr val="3333CC"/>
                </a:solidFill>
              </a:rPr>
              <a:t>&gt;|&lt;</a:t>
            </a:r>
            <a:r>
              <a:rPr lang="zh-CN" altLang="en-US">
                <a:solidFill>
                  <a:srgbClr val="3333CC"/>
                </a:solidFill>
              </a:rPr>
              <a:t>授权定义子句</a:t>
            </a:r>
            <a:r>
              <a:rPr lang="en-US" altLang="zh-CN">
                <a:solidFill>
                  <a:srgbClr val="3333CC"/>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a:extLst>
              <a:ext uri="{FF2B5EF4-FFF2-40B4-BE49-F238E27FC236}">
                <a16:creationId xmlns:a16="http://schemas.microsoft.com/office/drawing/2014/main" id="{CCA6540D-73D4-4004-9968-38EA8DA43E06}"/>
              </a:ext>
            </a:extLst>
          </p:cNvPr>
          <p:cNvSpPr>
            <a:spLocks noGrp="1"/>
          </p:cNvSpPr>
          <p:nvPr>
            <p:ph idx="1"/>
          </p:nvPr>
        </p:nvSpPr>
        <p:spPr>
          <a:xfrm>
            <a:off x="457200" y="990600"/>
            <a:ext cx="8458200" cy="4572000"/>
          </a:xfrm>
        </p:spPr>
        <p:txBody>
          <a:bodyPr/>
          <a:lstStyle/>
          <a:p>
            <a:pPr marL="514350" indent="-514350">
              <a:buFontTx/>
              <a:buAutoNum type="arabicPeriod"/>
            </a:pPr>
            <a:r>
              <a:rPr lang="zh-CN" altLang="en-US" sz="4400"/>
              <a:t>空值的产生</a:t>
            </a:r>
            <a:endParaRPr lang="en-US" altLang="zh-CN" sz="4400"/>
          </a:p>
          <a:p>
            <a:pPr marL="514350" indent="-514350">
              <a:buFontTx/>
              <a:buAutoNum type="arabicPeriod"/>
            </a:pPr>
            <a:r>
              <a:rPr lang="zh-CN" altLang="en-US" sz="4400"/>
              <a:t>空值的判断</a:t>
            </a:r>
            <a:endParaRPr lang="en-US" altLang="zh-CN" sz="4400"/>
          </a:p>
          <a:p>
            <a:pPr marL="514350" indent="-514350">
              <a:buFontTx/>
              <a:buAutoNum type="arabicPeriod"/>
            </a:pPr>
            <a:r>
              <a:rPr lang="zh-CN" altLang="en-US" sz="4400"/>
              <a:t>空值的约束条件</a:t>
            </a:r>
            <a:endParaRPr lang="en-US" altLang="zh-CN" sz="4400"/>
          </a:p>
          <a:p>
            <a:pPr marL="514350" indent="-514350">
              <a:buFontTx/>
              <a:buAutoNum type="arabicPeriod"/>
            </a:pPr>
            <a:r>
              <a:rPr lang="zh-CN" altLang="en-US" sz="4400"/>
              <a:t>空值的算术运算、比较运算和逻辑运算</a:t>
            </a:r>
            <a:endParaRPr lang="en-US" altLang="zh-CN" sz="4400"/>
          </a:p>
          <a:p>
            <a:pPr marL="514350" indent="-514350"/>
            <a:endParaRPr lang="en-US" altLang="zh-CN" sz="4000"/>
          </a:p>
          <a:p>
            <a:pPr marL="514350" indent="-514350"/>
            <a:endParaRPr lang="en-US" altLang="zh-CN" sz="4000"/>
          </a:p>
          <a:p>
            <a:pPr marL="514350" indent="-514350">
              <a:buFontTx/>
              <a:buNone/>
            </a:pPr>
            <a:endParaRPr lang="zh-CN" altLang="en-US" sz="4000"/>
          </a:p>
        </p:txBody>
      </p:sp>
      <p:sp>
        <p:nvSpPr>
          <p:cNvPr id="205827" name="灯片编号占位符 3">
            <a:extLst>
              <a:ext uri="{FF2B5EF4-FFF2-40B4-BE49-F238E27FC236}">
                <a16:creationId xmlns:a16="http://schemas.microsoft.com/office/drawing/2014/main" id="{8448E679-74AD-4DDD-B7F5-75978D994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05DB55-6DB8-4D6C-A4FF-4B60EC2F9789}" type="slidenum">
              <a:rPr lang="en-US" altLang="zh-CN"/>
              <a:pPr eaLnBrk="1" hangingPunct="1"/>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a:extLst>
              <a:ext uri="{FF2B5EF4-FFF2-40B4-BE49-F238E27FC236}">
                <a16:creationId xmlns:a16="http://schemas.microsoft.com/office/drawing/2014/main" id="{E9F3FD5D-9F89-4561-91CB-79298A3D247A}"/>
              </a:ext>
            </a:extLst>
          </p:cNvPr>
          <p:cNvSpPr>
            <a:spLocks noGrp="1"/>
          </p:cNvSpPr>
          <p:nvPr>
            <p:ph type="title"/>
          </p:nvPr>
        </p:nvSpPr>
        <p:spPr/>
        <p:txBody>
          <a:bodyPr/>
          <a:lstStyle/>
          <a:p>
            <a:r>
              <a:rPr lang="en-US" altLang="zh-CN" sz="4800">
                <a:solidFill>
                  <a:srgbClr val="3333CC"/>
                </a:solidFill>
              </a:rPr>
              <a:t>1. </a:t>
            </a:r>
            <a:r>
              <a:rPr lang="zh-CN" altLang="en-US" sz="4800">
                <a:solidFill>
                  <a:srgbClr val="3333CC"/>
                </a:solidFill>
              </a:rPr>
              <a:t>空值的产生</a:t>
            </a:r>
          </a:p>
        </p:txBody>
      </p:sp>
      <p:sp>
        <p:nvSpPr>
          <p:cNvPr id="3" name="内容占位符 2">
            <a:extLst>
              <a:ext uri="{FF2B5EF4-FFF2-40B4-BE49-F238E27FC236}">
                <a16:creationId xmlns:a16="http://schemas.microsoft.com/office/drawing/2014/main" id="{A852EDDF-5C73-4D95-8B44-CF2B5EAAAF00}"/>
              </a:ext>
            </a:extLst>
          </p:cNvPr>
          <p:cNvSpPr>
            <a:spLocks noGrp="1"/>
          </p:cNvSpPr>
          <p:nvPr>
            <p:ph idx="1"/>
          </p:nvPr>
        </p:nvSpPr>
        <p:spPr>
          <a:xfrm>
            <a:off x="228600" y="1600200"/>
            <a:ext cx="8915400" cy="4525963"/>
          </a:xfrm>
        </p:spPr>
        <p:txBody>
          <a:bodyPr/>
          <a:lstStyle/>
          <a:p>
            <a:pPr>
              <a:buFontTx/>
              <a:buNone/>
            </a:pPr>
            <a:r>
              <a:rPr lang="zh-CN" altLang="en-US"/>
              <a:t>例</a:t>
            </a:r>
            <a:r>
              <a:rPr lang="en-US" altLang="zh-CN"/>
              <a:t>1. </a:t>
            </a:r>
            <a:r>
              <a:rPr lang="zh-CN" altLang="en-US"/>
              <a:t>向</a:t>
            </a:r>
            <a:r>
              <a:rPr lang="en-US" altLang="zh-CN"/>
              <a:t>SC</a:t>
            </a:r>
            <a:r>
              <a:rPr lang="zh-CN" altLang="en-US"/>
              <a:t>表中插入一个元组，学生号“</a:t>
            </a:r>
            <a:r>
              <a:rPr lang="en-US" altLang="zh-CN"/>
              <a:t>201215126</a:t>
            </a:r>
            <a:r>
              <a:rPr lang="zh-CN" altLang="en-US"/>
              <a:t>”，课程号“</a:t>
            </a:r>
            <a:r>
              <a:rPr lang="en-US" altLang="zh-CN"/>
              <a:t>1</a:t>
            </a:r>
            <a:r>
              <a:rPr lang="zh-CN" altLang="en-US"/>
              <a:t>”，成绩为空。</a:t>
            </a:r>
            <a:r>
              <a:rPr lang="en-US" altLang="zh-CN"/>
              <a:t> </a:t>
            </a:r>
          </a:p>
          <a:p>
            <a:pPr lvl="2">
              <a:buFontTx/>
              <a:buNone/>
            </a:pPr>
            <a:r>
              <a:rPr lang="en-US" altLang="zh-CN" sz="3200"/>
              <a:t>INSERT INTO SC(Sno, Cno, Grade) VALUES(‘201215126’, ‘1’, NULL);</a:t>
            </a:r>
          </a:p>
          <a:p>
            <a:pPr>
              <a:buFontTx/>
              <a:buNone/>
            </a:pPr>
            <a:r>
              <a:rPr lang="zh-CN" altLang="en-US"/>
              <a:t>或者</a:t>
            </a:r>
            <a:endParaRPr lang="en-US" altLang="zh-CN"/>
          </a:p>
          <a:p>
            <a:pPr lvl="2">
              <a:buFontTx/>
              <a:buNone/>
            </a:pPr>
            <a:r>
              <a:rPr lang="en-US" altLang="zh-CN" sz="3200"/>
              <a:t>INSERT INTO SC(Sno, Cno) VALUES(‘201215126’, ‘1’);</a:t>
            </a:r>
          </a:p>
          <a:p>
            <a:pPr>
              <a:buFontTx/>
              <a:buNone/>
            </a:pPr>
            <a:endParaRPr lang="en-US" altLang="zh-CN"/>
          </a:p>
          <a:p>
            <a:pPr>
              <a:buFontTx/>
              <a:buNone/>
            </a:pPr>
            <a:endParaRPr lang="zh-CN" altLang="en-US"/>
          </a:p>
        </p:txBody>
      </p:sp>
      <p:sp>
        <p:nvSpPr>
          <p:cNvPr id="206852" name="灯片编号占位符 3">
            <a:extLst>
              <a:ext uri="{FF2B5EF4-FFF2-40B4-BE49-F238E27FC236}">
                <a16:creationId xmlns:a16="http://schemas.microsoft.com/office/drawing/2014/main" id="{22B88795-2591-4806-B29A-C1AEBD22FA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4B0570-3FA4-4CE7-A3B0-4341123ADF13}" type="slidenum">
              <a:rPr lang="en-US" altLang="zh-CN"/>
              <a:pPr eaLnBrk="1" hangingPunct="1"/>
              <a:t>201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7411DF-4EBF-476D-BBE0-ADBC735EB2FC}"/>
              </a:ext>
            </a:extLst>
          </p:cNvPr>
          <p:cNvSpPr>
            <a:spLocks noGrp="1"/>
          </p:cNvSpPr>
          <p:nvPr>
            <p:ph idx="1"/>
          </p:nvPr>
        </p:nvSpPr>
        <p:spPr>
          <a:xfrm>
            <a:off x="152400" y="609600"/>
            <a:ext cx="8991600" cy="4953000"/>
          </a:xfrm>
        </p:spPr>
        <p:txBody>
          <a:bodyPr/>
          <a:lstStyle/>
          <a:p>
            <a:pPr>
              <a:buFontTx/>
              <a:buNone/>
            </a:pPr>
            <a:r>
              <a:rPr lang="zh-CN" altLang="en-US" sz="3600"/>
              <a:t>例</a:t>
            </a:r>
            <a:r>
              <a:rPr lang="en-US" altLang="zh-CN" sz="3600"/>
              <a:t>2. </a:t>
            </a:r>
            <a:r>
              <a:rPr lang="zh-CN" altLang="en-US" sz="3600"/>
              <a:t>将</a:t>
            </a:r>
            <a:r>
              <a:rPr lang="en-US" altLang="zh-CN" sz="3600"/>
              <a:t>Student</a:t>
            </a:r>
            <a:r>
              <a:rPr lang="zh-CN" altLang="en-US" sz="3600"/>
              <a:t>表中学号为“</a:t>
            </a:r>
            <a:r>
              <a:rPr lang="en-US" altLang="zh-CN" sz="3600"/>
              <a:t>201215200</a:t>
            </a:r>
            <a:r>
              <a:rPr lang="zh-CN" altLang="en-US" sz="3600"/>
              <a:t>”的学生所属的系改为空值。</a:t>
            </a:r>
            <a:endParaRPr lang="en-US" altLang="zh-CN" sz="3600"/>
          </a:p>
          <a:p>
            <a:pPr lvl="2">
              <a:buFontTx/>
              <a:buNone/>
            </a:pPr>
            <a:r>
              <a:rPr lang="en-US" altLang="zh-CN" sz="3600"/>
              <a:t>UPDATE Student</a:t>
            </a:r>
          </a:p>
          <a:p>
            <a:pPr lvl="2">
              <a:buFontTx/>
              <a:buNone/>
            </a:pPr>
            <a:r>
              <a:rPr lang="en-US" altLang="zh-CN" sz="3600">
                <a:solidFill>
                  <a:srgbClr val="3333CC"/>
                </a:solidFill>
              </a:rPr>
              <a:t>SET Sdept = NULL</a:t>
            </a:r>
          </a:p>
          <a:p>
            <a:pPr lvl="2">
              <a:buFontTx/>
              <a:buNone/>
            </a:pPr>
            <a:r>
              <a:rPr lang="en-US" altLang="zh-CN" sz="3600"/>
              <a:t>WHERE Sno=‘201215200’;</a:t>
            </a:r>
          </a:p>
          <a:p>
            <a:pPr>
              <a:buFontTx/>
              <a:buNone/>
            </a:pPr>
            <a:endParaRPr lang="zh-CN" altLang="en-US" sz="3600"/>
          </a:p>
        </p:txBody>
      </p:sp>
      <p:sp>
        <p:nvSpPr>
          <p:cNvPr id="207875" name="灯片编号占位符 3">
            <a:extLst>
              <a:ext uri="{FF2B5EF4-FFF2-40B4-BE49-F238E27FC236}">
                <a16:creationId xmlns:a16="http://schemas.microsoft.com/office/drawing/2014/main" id="{996DDEB8-439B-4C03-9A66-6249FBE26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3A9E35-08DC-48F0-9DE9-CC8F1CA7EBDC}" type="slidenum">
              <a:rPr lang="en-US" altLang="zh-CN"/>
              <a:pPr eaLnBrk="1" hangingPunct="1"/>
              <a:t>202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1">
            <a:extLst>
              <a:ext uri="{FF2B5EF4-FFF2-40B4-BE49-F238E27FC236}">
                <a16:creationId xmlns:a16="http://schemas.microsoft.com/office/drawing/2014/main" id="{4849A3D2-BF4D-4AE8-AEBC-C3ADFD234212}"/>
              </a:ext>
            </a:extLst>
          </p:cNvPr>
          <p:cNvSpPr>
            <a:spLocks noGrp="1"/>
          </p:cNvSpPr>
          <p:nvPr>
            <p:ph type="title"/>
          </p:nvPr>
        </p:nvSpPr>
        <p:spPr>
          <a:xfrm>
            <a:off x="304800" y="381000"/>
            <a:ext cx="8229600" cy="1143000"/>
          </a:xfrm>
        </p:spPr>
        <p:txBody>
          <a:bodyPr/>
          <a:lstStyle/>
          <a:p>
            <a:r>
              <a:rPr lang="en-US" altLang="zh-CN" sz="4800">
                <a:solidFill>
                  <a:srgbClr val="3333CC"/>
                </a:solidFill>
              </a:rPr>
              <a:t>2. </a:t>
            </a:r>
            <a:r>
              <a:rPr lang="zh-CN" altLang="en-US" sz="4800">
                <a:solidFill>
                  <a:srgbClr val="3333CC"/>
                </a:solidFill>
              </a:rPr>
              <a:t>空值的判断</a:t>
            </a:r>
          </a:p>
        </p:txBody>
      </p:sp>
      <p:sp>
        <p:nvSpPr>
          <p:cNvPr id="208899" name="内容占位符 2">
            <a:extLst>
              <a:ext uri="{FF2B5EF4-FFF2-40B4-BE49-F238E27FC236}">
                <a16:creationId xmlns:a16="http://schemas.microsoft.com/office/drawing/2014/main" id="{2FB085C5-742D-40E8-A6DB-A5BE43AC27BA}"/>
              </a:ext>
            </a:extLst>
          </p:cNvPr>
          <p:cNvSpPr>
            <a:spLocks noGrp="1"/>
          </p:cNvSpPr>
          <p:nvPr>
            <p:ph idx="1"/>
          </p:nvPr>
        </p:nvSpPr>
        <p:spPr>
          <a:xfrm>
            <a:off x="457200" y="1600200"/>
            <a:ext cx="8534400" cy="2667000"/>
          </a:xfrm>
        </p:spPr>
        <p:txBody>
          <a:bodyPr/>
          <a:lstStyle/>
          <a:p>
            <a:pPr>
              <a:buFontTx/>
              <a:buNone/>
            </a:pPr>
            <a:r>
              <a:rPr lang="zh-CN" altLang="en-US" sz="3600"/>
              <a:t>   判断一个属性的值是否为空值，</a:t>
            </a:r>
            <a:br>
              <a:rPr lang="en-US" altLang="zh-CN" sz="3600"/>
            </a:br>
            <a:r>
              <a:rPr lang="zh-CN" altLang="en-US" sz="3600"/>
              <a:t>用 </a:t>
            </a:r>
            <a:r>
              <a:rPr lang="en-US" altLang="zh-CN" sz="3600"/>
              <a:t>IS NULL</a:t>
            </a:r>
            <a:r>
              <a:rPr lang="zh-CN" altLang="en-US" sz="3600"/>
              <a:t>或</a:t>
            </a:r>
            <a:r>
              <a:rPr lang="en-US" altLang="zh-CN" sz="3600"/>
              <a:t>IS NOT NULL</a:t>
            </a:r>
            <a:r>
              <a:rPr lang="zh-CN" altLang="en-US" sz="3600"/>
              <a:t>表示。</a:t>
            </a:r>
          </a:p>
        </p:txBody>
      </p:sp>
      <p:sp>
        <p:nvSpPr>
          <p:cNvPr id="208900" name="灯片编号占位符 3">
            <a:extLst>
              <a:ext uri="{FF2B5EF4-FFF2-40B4-BE49-F238E27FC236}">
                <a16:creationId xmlns:a16="http://schemas.microsoft.com/office/drawing/2014/main" id="{F5E5583C-CA9C-4420-94BE-7A541DB93D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6FF837-9AEA-4672-A31A-78CAC5EFC350}" type="slidenum">
              <a:rPr lang="en-US" altLang="zh-CN"/>
              <a:pPr eaLnBrk="1" hangingPunct="1"/>
              <a:t>203</a:t>
            </a:fld>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5E3826-3E24-4F5D-A9D2-37146C7D40E2}"/>
              </a:ext>
            </a:extLst>
          </p:cNvPr>
          <p:cNvSpPr>
            <a:spLocks noGrp="1"/>
          </p:cNvSpPr>
          <p:nvPr>
            <p:ph idx="1"/>
          </p:nvPr>
        </p:nvSpPr>
        <p:spPr>
          <a:xfrm>
            <a:off x="304800" y="609600"/>
            <a:ext cx="8610600" cy="5562600"/>
          </a:xfrm>
        </p:spPr>
        <p:txBody>
          <a:bodyPr/>
          <a:lstStyle/>
          <a:p>
            <a:pPr>
              <a:buFontTx/>
              <a:buNone/>
            </a:pPr>
            <a:r>
              <a:rPr lang="zh-CN" altLang="en-US"/>
              <a:t>例</a:t>
            </a:r>
            <a:r>
              <a:rPr lang="en-US" altLang="zh-CN"/>
              <a:t>3. </a:t>
            </a:r>
            <a:r>
              <a:rPr lang="zh-CN" altLang="en-US"/>
              <a:t>从</a:t>
            </a:r>
            <a:r>
              <a:rPr lang="en-US" altLang="zh-CN"/>
              <a:t>Student</a:t>
            </a:r>
            <a:r>
              <a:rPr lang="zh-CN" altLang="en-US"/>
              <a:t>表中找出漏填了数据的学生信息</a:t>
            </a:r>
            <a:endParaRPr lang="en-US" altLang="zh-CN"/>
          </a:p>
          <a:p>
            <a:pPr>
              <a:buFontTx/>
              <a:buNone/>
            </a:pPr>
            <a:r>
              <a:rPr lang="en-US" altLang="zh-CN"/>
              <a:t>	SELECT *</a:t>
            </a:r>
          </a:p>
          <a:p>
            <a:pPr>
              <a:buFontTx/>
              <a:buNone/>
            </a:pPr>
            <a:r>
              <a:rPr lang="en-US" altLang="zh-CN"/>
              <a:t>	FROM Student</a:t>
            </a:r>
          </a:p>
          <a:p>
            <a:pPr>
              <a:buFontTx/>
              <a:buNone/>
            </a:pPr>
            <a:r>
              <a:rPr lang="en-US" altLang="zh-CN"/>
              <a:t>	WHERE Sname IS NULL </a:t>
            </a:r>
            <a:r>
              <a:rPr lang="en-US" altLang="zh-CN">
                <a:solidFill>
                  <a:srgbClr val="3333CC"/>
                </a:solidFill>
              </a:rPr>
              <a:t>OR</a:t>
            </a:r>
            <a:r>
              <a:rPr lang="en-US" altLang="zh-CN"/>
              <a:t> Ssex IS NULL </a:t>
            </a:r>
            <a:r>
              <a:rPr lang="en-US" altLang="zh-CN">
                <a:solidFill>
                  <a:srgbClr val="3333CC"/>
                </a:solidFill>
              </a:rPr>
              <a:t>OR</a:t>
            </a:r>
            <a:r>
              <a:rPr lang="en-US" altLang="zh-CN"/>
              <a:t> Sage IS NULL </a:t>
            </a:r>
            <a:r>
              <a:rPr lang="en-US" altLang="zh-CN">
                <a:solidFill>
                  <a:srgbClr val="3333CC"/>
                </a:solidFill>
              </a:rPr>
              <a:t>OR</a:t>
            </a:r>
            <a:r>
              <a:rPr lang="en-US" altLang="zh-CN"/>
              <a:t> Sdept IS NULL;</a:t>
            </a:r>
            <a:endParaRPr lang="zh-CN" altLang="en-US"/>
          </a:p>
        </p:txBody>
      </p:sp>
      <p:sp>
        <p:nvSpPr>
          <p:cNvPr id="209923" name="灯片编号占位符 3">
            <a:extLst>
              <a:ext uri="{FF2B5EF4-FFF2-40B4-BE49-F238E27FC236}">
                <a16:creationId xmlns:a16="http://schemas.microsoft.com/office/drawing/2014/main" id="{0A7820CC-E728-4CAA-B49B-154C8916BA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8054A6-9951-4E5E-A9FA-2B39C19072EC}" type="slidenum">
              <a:rPr lang="en-US" altLang="zh-CN"/>
              <a:pPr eaLnBrk="1" hangingPunct="1"/>
              <a:t>204</a:t>
            </a:fld>
            <a:endParaRPr lang="en-US" altLang="zh-CN"/>
          </a:p>
        </p:txBody>
      </p:sp>
      <p:sp>
        <p:nvSpPr>
          <p:cNvPr id="5" name="圆角矩形 4">
            <a:extLst>
              <a:ext uri="{FF2B5EF4-FFF2-40B4-BE49-F238E27FC236}">
                <a16:creationId xmlns:a16="http://schemas.microsoft.com/office/drawing/2014/main" id="{4533D38F-62AE-4817-8EE6-04BB82C4213C}"/>
              </a:ext>
            </a:extLst>
          </p:cNvPr>
          <p:cNvSpPr/>
          <p:nvPr/>
        </p:nvSpPr>
        <p:spPr>
          <a:xfrm>
            <a:off x="1066800" y="3962400"/>
            <a:ext cx="5867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dirty="0">
                <a:solidFill>
                  <a:srgbClr val="3333CC"/>
                </a:solidFill>
              </a:rPr>
              <a:t>WHERE </a:t>
            </a:r>
            <a:r>
              <a:rPr lang="en-US" altLang="zh-CN" sz="3600" dirty="0" err="1">
                <a:solidFill>
                  <a:srgbClr val="3333CC"/>
                </a:solidFill>
              </a:rPr>
              <a:t>Sno</a:t>
            </a:r>
            <a:r>
              <a:rPr lang="en-US" altLang="zh-CN" sz="3600" dirty="0">
                <a:solidFill>
                  <a:srgbClr val="3333CC"/>
                </a:solidFill>
              </a:rPr>
              <a:t> IS NULL?</a:t>
            </a:r>
            <a:endParaRPr lang="zh-CN" altLang="en-US" sz="3600" dirty="0">
              <a:solidFill>
                <a:srgbClr val="3333CC"/>
              </a:solidFill>
            </a:endParaRPr>
          </a:p>
        </p:txBody>
      </p:sp>
      <p:sp>
        <p:nvSpPr>
          <p:cNvPr id="6" name="圆角矩形 5">
            <a:extLst>
              <a:ext uri="{FF2B5EF4-FFF2-40B4-BE49-F238E27FC236}">
                <a16:creationId xmlns:a16="http://schemas.microsoft.com/office/drawing/2014/main" id="{47ABE47C-29E4-41B1-8007-33F19A6A7817}"/>
              </a:ext>
            </a:extLst>
          </p:cNvPr>
          <p:cNvSpPr/>
          <p:nvPr/>
        </p:nvSpPr>
        <p:spPr>
          <a:xfrm>
            <a:off x="7162800" y="4267200"/>
            <a:ext cx="1143000" cy="838200"/>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9600" b="1" dirty="0">
                <a:solidFill>
                  <a:srgbClr val="FF0000"/>
                </a:solidFill>
                <a:latin typeface="+mj-lt"/>
                <a:sym typeface="Symbol"/>
              </a:rPr>
              <a:t></a:t>
            </a:r>
            <a:endParaRPr lang="zh-CN" altLang="en-US" sz="9600"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a:extLst>
              <a:ext uri="{FF2B5EF4-FFF2-40B4-BE49-F238E27FC236}">
                <a16:creationId xmlns:a16="http://schemas.microsoft.com/office/drawing/2014/main" id="{3D5EEE0E-B7B2-45A0-BDDE-728396501258}"/>
              </a:ext>
            </a:extLst>
          </p:cNvPr>
          <p:cNvSpPr>
            <a:spLocks noGrp="1"/>
          </p:cNvSpPr>
          <p:nvPr>
            <p:ph type="title"/>
          </p:nvPr>
        </p:nvSpPr>
        <p:spPr/>
        <p:txBody>
          <a:bodyPr/>
          <a:lstStyle/>
          <a:p>
            <a:r>
              <a:rPr lang="en-US" altLang="zh-CN" sz="4800">
                <a:solidFill>
                  <a:srgbClr val="3333CC"/>
                </a:solidFill>
              </a:rPr>
              <a:t>3. </a:t>
            </a:r>
            <a:r>
              <a:rPr lang="zh-CN" altLang="en-US" sz="4800">
                <a:solidFill>
                  <a:srgbClr val="3333CC"/>
                </a:solidFill>
              </a:rPr>
              <a:t>空值的约束条件</a:t>
            </a:r>
          </a:p>
        </p:txBody>
      </p:sp>
      <p:sp>
        <p:nvSpPr>
          <p:cNvPr id="3" name="内容占位符 2">
            <a:extLst>
              <a:ext uri="{FF2B5EF4-FFF2-40B4-BE49-F238E27FC236}">
                <a16:creationId xmlns:a16="http://schemas.microsoft.com/office/drawing/2014/main" id="{D762BBF2-8B68-4063-96D9-47EAFE2A2E79}"/>
              </a:ext>
            </a:extLst>
          </p:cNvPr>
          <p:cNvSpPr>
            <a:spLocks noGrp="1"/>
          </p:cNvSpPr>
          <p:nvPr>
            <p:ph idx="1"/>
          </p:nvPr>
        </p:nvSpPr>
        <p:spPr>
          <a:xfrm>
            <a:off x="457200" y="1600200"/>
            <a:ext cx="8686800" cy="4525963"/>
          </a:xfrm>
        </p:spPr>
        <p:txBody>
          <a:bodyPr/>
          <a:lstStyle/>
          <a:p>
            <a:r>
              <a:rPr lang="zh-CN" altLang="en-US" sz="3600"/>
              <a:t>属性定义中有</a:t>
            </a:r>
            <a:r>
              <a:rPr lang="en-US" altLang="zh-CN" sz="3600"/>
              <a:t>NOT NULL</a:t>
            </a:r>
            <a:r>
              <a:rPr lang="zh-CN" altLang="en-US" sz="3600"/>
              <a:t>约束条件的不能取空值</a:t>
            </a:r>
            <a:endParaRPr lang="en-US" altLang="zh-CN" sz="3600"/>
          </a:p>
          <a:p>
            <a:r>
              <a:rPr lang="zh-CN" altLang="en-US" sz="3600"/>
              <a:t>加了</a:t>
            </a:r>
            <a:r>
              <a:rPr lang="en-US" altLang="zh-CN" sz="3600"/>
              <a:t>UNIQUE</a:t>
            </a:r>
            <a:r>
              <a:rPr lang="zh-CN" altLang="en-US" sz="3600"/>
              <a:t>限制的属性不能取空值</a:t>
            </a:r>
            <a:endParaRPr lang="en-US" altLang="zh-CN" sz="3600"/>
          </a:p>
          <a:p>
            <a:r>
              <a:rPr lang="zh-CN" altLang="en-US" sz="3600"/>
              <a:t>码属性不能取空值</a:t>
            </a:r>
          </a:p>
        </p:txBody>
      </p:sp>
      <p:sp>
        <p:nvSpPr>
          <p:cNvPr id="210948" name="灯片编号占位符 3">
            <a:extLst>
              <a:ext uri="{FF2B5EF4-FFF2-40B4-BE49-F238E27FC236}">
                <a16:creationId xmlns:a16="http://schemas.microsoft.com/office/drawing/2014/main" id="{345580BE-225A-43C9-873A-1404348AFA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1796D5-85A4-48A2-8CB4-91D3636A4C1C}" type="slidenum">
              <a:rPr lang="en-US" altLang="zh-CN"/>
              <a:pPr eaLnBrk="1" hangingPunct="1"/>
              <a:t>205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1">
            <a:extLst>
              <a:ext uri="{FF2B5EF4-FFF2-40B4-BE49-F238E27FC236}">
                <a16:creationId xmlns:a16="http://schemas.microsoft.com/office/drawing/2014/main" id="{C3A6DD2D-002A-42E9-9B29-6AE2B40600F8}"/>
              </a:ext>
            </a:extLst>
          </p:cNvPr>
          <p:cNvSpPr>
            <a:spLocks noGrp="1"/>
          </p:cNvSpPr>
          <p:nvPr>
            <p:ph type="title"/>
          </p:nvPr>
        </p:nvSpPr>
        <p:spPr>
          <a:xfrm>
            <a:off x="304800" y="274638"/>
            <a:ext cx="8610600" cy="1143000"/>
          </a:xfrm>
        </p:spPr>
        <p:txBody>
          <a:bodyPr/>
          <a:lstStyle/>
          <a:p>
            <a:r>
              <a:rPr lang="en-US" altLang="zh-CN">
                <a:solidFill>
                  <a:srgbClr val="3333CC"/>
                </a:solidFill>
              </a:rPr>
              <a:t>4. </a:t>
            </a:r>
            <a:r>
              <a:rPr lang="zh-CN" altLang="en-US">
                <a:solidFill>
                  <a:srgbClr val="3333CC"/>
                </a:solidFill>
              </a:rPr>
              <a:t>空值的算术运算、比较运算和 逻辑运算</a:t>
            </a:r>
          </a:p>
        </p:txBody>
      </p:sp>
      <p:sp>
        <p:nvSpPr>
          <p:cNvPr id="211971" name="内容占位符 2">
            <a:extLst>
              <a:ext uri="{FF2B5EF4-FFF2-40B4-BE49-F238E27FC236}">
                <a16:creationId xmlns:a16="http://schemas.microsoft.com/office/drawing/2014/main" id="{990D0711-22DF-40E2-8A34-341780148FC3}"/>
              </a:ext>
            </a:extLst>
          </p:cNvPr>
          <p:cNvSpPr>
            <a:spLocks noGrp="1"/>
          </p:cNvSpPr>
          <p:nvPr>
            <p:ph idx="1"/>
          </p:nvPr>
        </p:nvSpPr>
        <p:spPr>
          <a:xfrm>
            <a:off x="228600" y="1981200"/>
            <a:ext cx="8610600" cy="3505200"/>
          </a:xfrm>
        </p:spPr>
        <p:txBody>
          <a:bodyPr/>
          <a:lstStyle/>
          <a:p>
            <a:r>
              <a:rPr lang="zh-CN" altLang="en-US" sz="3600"/>
              <a:t>空值与另一个值的算术运算结果为空值</a:t>
            </a:r>
            <a:endParaRPr lang="en-US" altLang="zh-CN" sz="3600"/>
          </a:p>
          <a:p>
            <a:r>
              <a:rPr lang="zh-CN" altLang="en-US" sz="3600"/>
              <a:t>空值与另一个值的比较运算结果为</a:t>
            </a:r>
            <a:r>
              <a:rPr lang="en-US" altLang="zh-CN" sz="3600"/>
              <a:t>UNKNOWN</a:t>
            </a:r>
          </a:p>
          <a:p>
            <a:r>
              <a:rPr lang="zh-CN" altLang="en-US" sz="3600"/>
              <a:t>空值与另一个值的逻辑运算结果为</a:t>
            </a:r>
            <a:r>
              <a:rPr lang="en-US" altLang="zh-CN" sz="3600"/>
              <a:t>True, False</a:t>
            </a:r>
            <a:r>
              <a:rPr lang="zh-CN" altLang="en-US" sz="3600"/>
              <a:t>或者</a:t>
            </a:r>
            <a:r>
              <a:rPr lang="en-US" altLang="zh-CN" sz="3600"/>
              <a:t>Unknown</a:t>
            </a:r>
            <a:endParaRPr lang="zh-CN" altLang="en-US" sz="3600"/>
          </a:p>
        </p:txBody>
      </p:sp>
      <p:sp>
        <p:nvSpPr>
          <p:cNvPr id="211972" name="灯片编号占位符 3">
            <a:extLst>
              <a:ext uri="{FF2B5EF4-FFF2-40B4-BE49-F238E27FC236}">
                <a16:creationId xmlns:a16="http://schemas.microsoft.com/office/drawing/2014/main" id="{C047119D-3D02-4534-9860-0E73029BBB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6D992-DD4F-4091-BD91-267644FFCD96}" type="slidenum">
              <a:rPr lang="en-US" altLang="zh-CN"/>
              <a:pPr eaLnBrk="1" hangingPunct="1"/>
              <a:t>206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a:extLst>
              <a:ext uri="{FF2B5EF4-FFF2-40B4-BE49-F238E27FC236}">
                <a16:creationId xmlns:a16="http://schemas.microsoft.com/office/drawing/2014/main" id="{3905AF4C-B105-4C8D-95C6-EFD7C4F63241}"/>
              </a:ext>
            </a:extLst>
          </p:cNvPr>
          <p:cNvSpPr>
            <a:spLocks noGrp="1"/>
          </p:cNvSpPr>
          <p:nvPr>
            <p:ph type="title"/>
          </p:nvPr>
        </p:nvSpPr>
        <p:spPr>
          <a:xfrm>
            <a:off x="457200" y="0"/>
            <a:ext cx="8229600" cy="1143000"/>
          </a:xfrm>
        </p:spPr>
        <p:txBody>
          <a:bodyPr/>
          <a:lstStyle/>
          <a:p>
            <a:r>
              <a:rPr lang="zh-CN" altLang="en-US"/>
              <a:t>表</a:t>
            </a:r>
            <a:r>
              <a:rPr lang="en-US" altLang="zh-CN"/>
              <a:t>3.8 </a:t>
            </a:r>
            <a:r>
              <a:rPr lang="zh-CN" altLang="en-US"/>
              <a:t>逻辑运算符真值表</a:t>
            </a:r>
          </a:p>
        </p:txBody>
      </p:sp>
      <p:graphicFrame>
        <p:nvGraphicFramePr>
          <p:cNvPr id="5" name="内容占位符 4">
            <a:extLst>
              <a:ext uri="{FF2B5EF4-FFF2-40B4-BE49-F238E27FC236}">
                <a16:creationId xmlns:a16="http://schemas.microsoft.com/office/drawing/2014/main" id="{E8C68824-B4B3-4B48-AFA8-5006CF2E5FC0}"/>
              </a:ext>
            </a:extLst>
          </p:cNvPr>
          <p:cNvGraphicFramePr>
            <a:graphicFrameLocks noGrp="1"/>
          </p:cNvGraphicFramePr>
          <p:nvPr>
            <p:ph idx="1"/>
          </p:nvPr>
        </p:nvGraphicFramePr>
        <p:xfrm>
          <a:off x="381000" y="1219200"/>
          <a:ext cx="8381999" cy="4816472"/>
        </p:xfrm>
        <a:graphic>
          <a:graphicData uri="http://schemas.openxmlformats.org/drawingml/2006/table">
            <a:tbl>
              <a:tblPr firstRow="1" bandRow="1">
                <a:tableStyleId>{5C22544A-7EE6-4342-B048-85BDC9FD1C3A}</a:tableStyleId>
              </a:tblPr>
              <a:tblGrid>
                <a:gridCol w="931333">
                  <a:extLst>
                    <a:ext uri="{9D8B030D-6E8A-4147-A177-3AD203B41FA5}">
                      <a16:colId xmlns:a16="http://schemas.microsoft.com/office/drawing/2014/main" val="20000"/>
                    </a:ext>
                  </a:extLst>
                </a:gridCol>
                <a:gridCol w="853722">
                  <a:extLst>
                    <a:ext uri="{9D8B030D-6E8A-4147-A177-3AD203B41FA5}">
                      <a16:colId xmlns:a16="http://schemas.microsoft.com/office/drawing/2014/main" val="20001"/>
                    </a:ext>
                  </a:extLst>
                </a:gridCol>
                <a:gridCol w="2710745">
                  <a:extLst>
                    <a:ext uri="{9D8B030D-6E8A-4147-A177-3AD203B41FA5}">
                      <a16:colId xmlns:a16="http://schemas.microsoft.com/office/drawing/2014/main" val="20002"/>
                    </a:ext>
                  </a:extLst>
                </a:gridCol>
                <a:gridCol w="2209799">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01132">
                <a:tc>
                  <a:txBody>
                    <a:bodyPr/>
                    <a:lstStyle/>
                    <a:p>
                      <a:pPr algn="ctr"/>
                      <a:r>
                        <a:rPr lang="en-US" altLang="zh-CN" sz="4000" b="0" dirty="0">
                          <a:solidFill>
                            <a:srgbClr val="3333CC"/>
                          </a:solidFill>
                        </a:rPr>
                        <a:t>x</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AND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x OR y</a:t>
                      </a:r>
                      <a:endParaRPr lang="zh-CN" altLang="en-US" sz="4000" b="0" dirty="0">
                        <a:solidFill>
                          <a:srgbClr val="3333CC"/>
                        </a:solidFill>
                      </a:endParaRPr>
                    </a:p>
                  </a:txBody>
                  <a:tcPr marT="45726" marB="45726"/>
                </a:tc>
                <a:tc>
                  <a:txBody>
                    <a:bodyPr/>
                    <a:lstStyle/>
                    <a:p>
                      <a:pPr algn="ctr"/>
                      <a:r>
                        <a:rPr lang="en-US" altLang="zh-CN" sz="4000" b="0" dirty="0">
                          <a:solidFill>
                            <a:srgbClr val="3333CC"/>
                          </a:solidFill>
                        </a:rPr>
                        <a:t>NOT x</a:t>
                      </a:r>
                      <a:endParaRPr lang="zh-CN" altLang="en-US" sz="4000" b="0" dirty="0">
                        <a:solidFill>
                          <a:srgbClr val="3333CC"/>
                        </a:solidFill>
                      </a:endParaRPr>
                    </a:p>
                  </a:txBody>
                  <a:tcPr marT="45726" marB="45726"/>
                </a:tc>
                <a:extLst>
                  <a:ext uri="{0D108BD9-81ED-4DB2-BD59-A6C34878D82A}">
                    <a16:rowId xmlns:a16="http://schemas.microsoft.com/office/drawing/2014/main" val="10000"/>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1"/>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2"/>
                  </a:ext>
                </a:extLst>
              </a:tr>
              <a:tr h="457260">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extLst>
                  <a:ext uri="{0D108BD9-81ED-4DB2-BD59-A6C34878D82A}">
                    <a16:rowId xmlns:a16="http://schemas.microsoft.com/office/drawing/2014/main" val="10003"/>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4"/>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5"/>
                  </a:ext>
                </a:extLst>
              </a:tr>
              <a:tr h="457260">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extLst>
                  <a:ext uri="{0D108BD9-81ED-4DB2-BD59-A6C34878D82A}">
                    <a16:rowId xmlns:a16="http://schemas.microsoft.com/office/drawing/2014/main" val="10006"/>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7"/>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U</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8"/>
                  </a:ext>
                </a:extLst>
              </a:tr>
              <a:tr h="457260">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F</a:t>
                      </a:r>
                      <a:endParaRPr lang="zh-CN" altLang="en-US" sz="2400" dirty="0"/>
                    </a:p>
                  </a:txBody>
                  <a:tcPr marT="45726" marB="45726"/>
                </a:tc>
                <a:tc>
                  <a:txBody>
                    <a:bodyPr/>
                    <a:lstStyle/>
                    <a:p>
                      <a:pPr algn="ctr"/>
                      <a:r>
                        <a:rPr lang="en-US" altLang="zh-CN" sz="2400" dirty="0"/>
                        <a:t>T</a:t>
                      </a:r>
                      <a:endParaRPr lang="zh-CN" altLang="en-US" sz="2400" dirty="0"/>
                    </a:p>
                  </a:txBody>
                  <a:tcPr marT="45726" marB="45726"/>
                </a:tc>
                <a:extLst>
                  <a:ext uri="{0D108BD9-81ED-4DB2-BD59-A6C34878D82A}">
                    <a16:rowId xmlns:a16="http://schemas.microsoft.com/office/drawing/2014/main" val="10009"/>
                  </a:ext>
                </a:extLst>
              </a:tr>
            </a:tbl>
          </a:graphicData>
        </a:graphic>
      </p:graphicFrame>
      <p:sp>
        <p:nvSpPr>
          <p:cNvPr id="213063" name="灯片编号占位符 3">
            <a:extLst>
              <a:ext uri="{FF2B5EF4-FFF2-40B4-BE49-F238E27FC236}">
                <a16:creationId xmlns:a16="http://schemas.microsoft.com/office/drawing/2014/main" id="{E2C23F4C-B2DB-4D35-8BCE-FA47380D4C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28E939-CFCE-4928-BBFE-E872BBA3203F}" type="slidenum">
              <a:rPr lang="en-US" altLang="zh-CN"/>
              <a:pPr eaLnBrk="1" hangingPunct="1"/>
              <a:t>207</a:t>
            </a:fld>
            <a:endParaRPr lang="en-US" altLang="zh-CN"/>
          </a:p>
        </p:txBody>
      </p:sp>
      <p:sp>
        <p:nvSpPr>
          <p:cNvPr id="6" name="矩形 5">
            <a:extLst>
              <a:ext uri="{FF2B5EF4-FFF2-40B4-BE49-F238E27FC236}">
                <a16:creationId xmlns:a16="http://schemas.microsoft.com/office/drawing/2014/main" id="{EB16E6DD-1BBF-46E8-9C8A-F1A9E7D52FBC}"/>
              </a:ext>
            </a:extLst>
          </p:cNvPr>
          <p:cNvSpPr/>
          <p:nvPr/>
        </p:nvSpPr>
        <p:spPr>
          <a:xfrm>
            <a:off x="75438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92FADB80-87D8-449A-B6F4-CA744EDBE017}"/>
              </a:ext>
            </a:extLst>
          </p:cNvPr>
          <p:cNvSpPr/>
          <p:nvPr/>
        </p:nvSpPr>
        <p:spPr>
          <a:xfrm>
            <a:off x="3213100" y="4635500"/>
            <a:ext cx="685800" cy="146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id="{33C9EA07-F3EA-4808-9B84-C5075FA85D8C}"/>
              </a:ext>
            </a:extLst>
          </p:cNvPr>
          <p:cNvSpPr/>
          <p:nvPr/>
        </p:nvSpPr>
        <p:spPr>
          <a:xfrm>
            <a:off x="7543800" y="332422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48C02298-D808-4C63-9ACB-185E21E49B0B}"/>
              </a:ext>
            </a:extLst>
          </p:cNvPr>
          <p:cNvSpPr/>
          <p:nvPr/>
        </p:nvSpPr>
        <p:spPr>
          <a:xfrm>
            <a:off x="7543800" y="4740275"/>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7EE87C08-8CBF-404F-A69E-33B93C60C9D6}"/>
              </a:ext>
            </a:extLst>
          </p:cNvPr>
          <p:cNvSpPr/>
          <p:nvPr/>
        </p:nvSpPr>
        <p:spPr>
          <a:xfrm>
            <a:off x="5562600" y="1905000"/>
            <a:ext cx="7620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a:extLst>
              <a:ext uri="{FF2B5EF4-FFF2-40B4-BE49-F238E27FC236}">
                <a16:creationId xmlns:a16="http://schemas.microsoft.com/office/drawing/2014/main" id="{C025A188-C3F5-427E-9807-FD4CB0C6FB3E}"/>
              </a:ext>
            </a:extLst>
          </p:cNvPr>
          <p:cNvSpPr/>
          <p:nvPr/>
        </p:nvSpPr>
        <p:spPr>
          <a:xfrm>
            <a:off x="3200400" y="2895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a:extLst>
              <a:ext uri="{FF2B5EF4-FFF2-40B4-BE49-F238E27FC236}">
                <a16:creationId xmlns:a16="http://schemas.microsoft.com/office/drawing/2014/main" id="{256D77F4-6C9B-4B08-8AD9-CB442E886910}"/>
              </a:ext>
            </a:extLst>
          </p:cNvPr>
          <p:cNvSpPr/>
          <p:nvPr/>
        </p:nvSpPr>
        <p:spPr>
          <a:xfrm>
            <a:off x="3200400" y="4187825"/>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a:extLst>
              <a:ext uri="{FF2B5EF4-FFF2-40B4-BE49-F238E27FC236}">
                <a16:creationId xmlns:a16="http://schemas.microsoft.com/office/drawing/2014/main" id="{5489FD64-9875-4BE2-8FEE-27B7A50F4172}"/>
              </a:ext>
            </a:extLst>
          </p:cNvPr>
          <p:cNvSpPr/>
          <p:nvPr/>
        </p:nvSpPr>
        <p:spPr>
          <a:xfrm>
            <a:off x="5603875" y="33528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a:extLst>
              <a:ext uri="{FF2B5EF4-FFF2-40B4-BE49-F238E27FC236}">
                <a16:creationId xmlns:a16="http://schemas.microsoft.com/office/drawing/2014/main" id="{61DE7575-340B-4516-9371-E08B45ABBCE6}"/>
              </a:ext>
            </a:extLst>
          </p:cNvPr>
          <p:cNvSpPr/>
          <p:nvPr/>
        </p:nvSpPr>
        <p:spPr>
          <a:xfrm>
            <a:off x="5619750" y="4648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D0080CC5-7B04-43F1-B7B9-BCA60810885E}"/>
              </a:ext>
            </a:extLst>
          </p:cNvPr>
          <p:cNvSpPr/>
          <p:nvPr/>
        </p:nvSpPr>
        <p:spPr>
          <a:xfrm>
            <a:off x="5638800" y="55626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4C90CA3C-296C-4C89-BAB0-B077426D9C3E}"/>
              </a:ext>
            </a:extLst>
          </p:cNvPr>
          <p:cNvSpPr/>
          <p:nvPr/>
        </p:nvSpPr>
        <p:spPr>
          <a:xfrm>
            <a:off x="3200400" y="1981200"/>
            <a:ext cx="6731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EA0A6539-B004-4273-8C83-A145DF134CB5}"/>
              </a:ext>
            </a:extLst>
          </p:cNvPr>
          <p:cNvSpPr/>
          <p:nvPr/>
        </p:nvSpPr>
        <p:spPr>
          <a:xfrm>
            <a:off x="3200400" y="24384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FD2B6294-3FAB-44A3-8461-D0747CAABFC0}"/>
              </a:ext>
            </a:extLst>
          </p:cNvPr>
          <p:cNvSpPr/>
          <p:nvPr/>
        </p:nvSpPr>
        <p:spPr>
          <a:xfrm>
            <a:off x="3200400" y="3352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5EBF8FAA-C45C-4C8A-80F1-65D37E9E6BFC}"/>
              </a:ext>
            </a:extLst>
          </p:cNvPr>
          <p:cNvSpPr/>
          <p:nvPr/>
        </p:nvSpPr>
        <p:spPr>
          <a:xfrm>
            <a:off x="3200400" y="37338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4E6B422C-BB48-4726-B5FA-77BB22D0688A}"/>
              </a:ext>
            </a:extLst>
          </p:cNvPr>
          <p:cNvSpPr/>
          <p:nvPr/>
        </p:nvSpPr>
        <p:spPr>
          <a:xfrm>
            <a:off x="5603875" y="3810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DCE1C87A-590E-40FD-819F-CDC358812380}"/>
              </a:ext>
            </a:extLst>
          </p:cNvPr>
          <p:cNvSpPr/>
          <p:nvPr/>
        </p:nvSpPr>
        <p:spPr>
          <a:xfrm>
            <a:off x="5603875" y="4191000"/>
            <a:ext cx="673100"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A41DBBB2-6670-4C6C-B1A5-CE6EDDCB5BFE}"/>
              </a:ext>
            </a:extLst>
          </p:cNvPr>
          <p:cNvSpPr/>
          <p:nvPr/>
        </p:nvSpPr>
        <p:spPr>
          <a:xfrm>
            <a:off x="5626100" y="5105400"/>
            <a:ext cx="671513" cy="381000"/>
          </a:xfrm>
          <a:prstGeom prst="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BA9C54-ECC5-4A13-B968-60C9C5F6DFF5}"/>
              </a:ext>
            </a:extLst>
          </p:cNvPr>
          <p:cNvSpPr>
            <a:spLocks noGrp="1"/>
          </p:cNvSpPr>
          <p:nvPr>
            <p:ph idx="1"/>
          </p:nvPr>
        </p:nvSpPr>
        <p:spPr>
          <a:xfrm>
            <a:off x="533400" y="762000"/>
            <a:ext cx="8229600" cy="3429000"/>
          </a:xfrm>
        </p:spPr>
        <p:txBody>
          <a:bodyPr/>
          <a:lstStyle/>
          <a:p>
            <a:pPr>
              <a:buFontTx/>
              <a:buNone/>
            </a:pPr>
            <a:r>
              <a:rPr lang="zh-CN" altLang="en-US"/>
              <a:t>例</a:t>
            </a:r>
            <a:r>
              <a:rPr lang="en-US" altLang="zh-CN"/>
              <a:t>4. </a:t>
            </a:r>
            <a:r>
              <a:rPr lang="zh-CN" altLang="en-US"/>
              <a:t>找出选修</a:t>
            </a:r>
            <a:r>
              <a:rPr lang="en-US" altLang="zh-CN"/>
              <a:t>1</a:t>
            </a:r>
            <a:r>
              <a:rPr lang="zh-CN" altLang="en-US"/>
              <a:t>号课程的不及格的学生。</a:t>
            </a:r>
            <a:endParaRPr lang="en-US" altLang="zh-CN"/>
          </a:p>
          <a:p>
            <a:pPr>
              <a:buFontTx/>
              <a:buNone/>
            </a:pPr>
            <a:r>
              <a:rPr lang="en-US" altLang="zh-CN"/>
              <a:t>SELECT Sno</a:t>
            </a:r>
          </a:p>
          <a:p>
            <a:pPr>
              <a:buFontTx/>
              <a:buNone/>
            </a:pPr>
            <a:r>
              <a:rPr lang="en-US" altLang="zh-CN"/>
              <a:t>FROM Student</a:t>
            </a:r>
          </a:p>
          <a:p>
            <a:pPr>
              <a:buFontTx/>
              <a:buNone/>
            </a:pPr>
            <a:r>
              <a:rPr lang="en-US" altLang="zh-CN"/>
              <a:t>WHERE Grade&lt;60 AND Cno=‘1’;</a:t>
            </a:r>
            <a:endParaRPr lang="zh-CN" altLang="en-US"/>
          </a:p>
        </p:txBody>
      </p:sp>
      <p:sp>
        <p:nvSpPr>
          <p:cNvPr id="214019" name="灯片编号占位符 3">
            <a:extLst>
              <a:ext uri="{FF2B5EF4-FFF2-40B4-BE49-F238E27FC236}">
                <a16:creationId xmlns:a16="http://schemas.microsoft.com/office/drawing/2014/main" id="{AC2B07FC-0698-49AC-AD4C-24A8311D77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AC06AC-14DB-4290-BF0F-5D015E76193A}" type="slidenum">
              <a:rPr lang="en-US" altLang="zh-CN"/>
              <a:pPr eaLnBrk="1" hangingPunct="1"/>
              <a:t>208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内容占位符 2">
            <a:extLst>
              <a:ext uri="{FF2B5EF4-FFF2-40B4-BE49-F238E27FC236}">
                <a16:creationId xmlns:a16="http://schemas.microsoft.com/office/drawing/2014/main" id="{5C57B176-703A-44E6-8091-F8D11C7B4EF2}"/>
              </a:ext>
            </a:extLst>
          </p:cNvPr>
          <p:cNvSpPr>
            <a:spLocks noGrp="1"/>
          </p:cNvSpPr>
          <p:nvPr>
            <p:ph idx="1"/>
          </p:nvPr>
        </p:nvSpPr>
        <p:spPr>
          <a:xfrm>
            <a:off x="304800" y="533400"/>
            <a:ext cx="8610600" cy="55165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2">
              <a:buFontTx/>
              <a:buNone/>
            </a:pPr>
            <a:r>
              <a:rPr lang="en-US" altLang="zh-CN" sz="3200"/>
              <a:t>SELECT Sno</a:t>
            </a:r>
          </a:p>
          <a:p>
            <a:pPr lvl="2">
              <a:buFontTx/>
              <a:buNone/>
            </a:pPr>
            <a:r>
              <a:rPr lang="en-US" altLang="zh-CN" sz="3200"/>
              <a:t>FROM SC</a:t>
            </a:r>
          </a:p>
          <a:p>
            <a:pPr lvl="2">
              <a:buFontTx/>
              <a:buNone/>
            </a:pPr>
            <a:r>
              <a:rPr lang="en-US" altLang="zh-CN" sz="3200"/>
              <a:t>WHERE Grade&lt;60 AND Cno=‘1’</a:t>
            </a:r>
          </a:p>
          <a:p>
            <a:pPr lvl="2">
              <a:buFontTx/>
              <a:buNone/>
            </a:pPr>
            <a:r>
              <a:rPr lang="en-US" altLang="zh-CN" sz="3200">
                <a:solidFill>
                  <a:srgbClr val="3333CC"/>
                </a:solidFill>
              </a:rPr>
              <a:t>UNION</a:t>
            </a:r>
          </a:p>
          <a:p>
            <a:pPr lvl="2">
              <a:buFontTx/>
              <a:buNone/>
            </a:pPr>
            <a:r>
              <a:rPr lang="en-US" altLang="zh-CN" sz="3200"/>
              <a:t>SELECT Sno</a:t>
            </a:r>
          </a:p>
          <a:p>
            <a:pPr lvl="2">
              <a:buFontTx/>
              <a:buNone/>
            </a:pPr>
            <a:r>
              <a:rPr lang="en-US" altLang="zh-CN" sz="3200"/>
              <a:t>FROM SC</a:t>
            </a:r>
          </a:p>
          <a:p>
            <a:pPr lvl="2">
              <a:buFontTx/>
              <a:buNone/>
            </a:pPr>
            <a:r>
              <a:rPr lang="en-US" altLang="zh-CN" sz="3200"/>
              <a:t>WHERE Grade IS NULL AND Cno=‘1’;</a:t>
            </a:r>
          </a:p>
          <a:p>
            <a:pPr>
              <a:buFontTx/>
              <a:buNone/>
            </a:pPr>
            <a:endParaRPr lang="zh-CN" altLang="en-US"/>
          </a:p>
        </p:txBody>
      </p:sp>
      <p:sp>
        <p:nvSpPr>
          <p:cNvPr id="215043" name="灯片编号占位符 3">
            <a:extLst>
              <a:ext uri="{FF2B5EF4-FFF2-40B4-BE49-F238E27FC236}">
                <a16:creationId xmlns:a16="http://schemas.microsoft.com/office/drawing/2014/main" id="{1C3EF0DA-69C7-4EC2-943A-B93B220222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1C2651-B602-4B0E-802E-8C5EA5B3005C}" type="slidenum">
              <a:rPr lang="en-US" altLang="zh-CN"/>
              <a:pPr eaLnBrk="1" hangingPunct="1"/>
              <a:t>209</a:t>
            </a:fld>
            <a:endParaRPr lang="en-US" altLang="zh-CN"/>
          </a:p>
        </p:txBody>
      </p:sp>
      <p:sp>
        <p:nvSpPr>
          <p:cNvPr id="5" name="圆角矩形 4">
            <a:extLst>
              <a:ext uri="{FF2B5EF4-FFF2-40B4-BE49-F238E27FC236}">
                <a16:creationId xmlns:a16="http://schemas.microsoft.com/office/drawing/2014/main" id="{48606224-D5A1-4991-8BC0-C2A17936764D}"/>
              </a:ext>
            </a:extLst>
          </p:cNvPr>
          <p:cNvSpPr/>
          <p:nvPr/>
        </p:nvSpPr>
        <p:spPr>
          <a:xfrm>
            <a:off x="5791200" y="3581400"/>
            <a:ext cx="2667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dirty="0">
                <a:solidFill>
                  <a:srgbClr val="3333CC"/>
                </a:solidFill>
              </a:rPr>
              <a:t>等价查询？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4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140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4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4019">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140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8919C4E4-42CB-42EC-96DF-945BFCE0D1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D3AFF2-4A41-45D8-A6E8-F6FE7A318E1D}" type="slidenum">
              <a:rPr lang="en-US" altLang="zh-CN"/>
              <a:pPr eaLnBrk="1" hangingPunct="1"/>
              <a:t>21</a:t>
            </a:fld>
            <a:endParaRPr lang="en-US" altLang="zh-CN"/>
          </a:p>
        </p:txBody>
      </p:sp>
      <p:sp>
        <p:nvSpPr>
          <p:cNvPr id="22531" name="Rectangle 2">
            <a:extLst>
              <a:ext uri="{FF2B5EF4-FFF2-40B4-BE49-F238E27FC236}">
                <a16:creationId xmlns:a16="http://schemas.microsoft.com/office/drawing/2014/main" id="{58D8085A-2FF9-487F-A9BF-BACC6811C744}"/>
              </a:ext>
            </a:extLst>
          </p:cNvPr>
          <p:cNvSpPr>
            <a:spLocks noGrp="1" noChangeArrowheads="1"/>
          </p:cNvSpPr>
          <p:nvPr>
            <p:ph type="title"/>
          </p:nvPr>
        </p:nvSpPr>
        <p:spPr>
          <a:xfrm>
            <a:off x="457200" y="228600"/>
            <a:ext cx="8229600" cy="1143000"/>
          </a:xfrm>
        </p:spPr>
        <p:txBody>
          <a:bodyPr/>
          <a:lstStyle/>
          <a:p>
            <a:pPr eaLnBrk="1" hangingPunct="1"/>
            <a:r>
              <a:rPr lang="zh-CN" altLang="en-US" sz="4800" b="1">
                <a:solidFill>
                  <a:srgbClr val="3333CC"/>
                </a:solidFill>
              </a:rPr>
              <a:t>定义模式</a:t>
            </a:r>
          </a:p>
        </p:txBody>
      </p:sp>
      <p:sp>
        <p:nvSpPr>
          <p:cNvPr id="22532" name="Rectangle 3">
            <a:extLst>
              <a:ext uri="{FF2B5EF4-FFF2-40B4-BE49-F238E27FC236}">
                <a16:creationId xmlns:a16="http://schemas.microsoft.com/office/drawing/2014/main" id="{6AC2286B-7528-4943-9F5F-113B0A6420AC}"/>
              </a:ext>
            </a:extLst>
          </p:cNvPr>
          <p:cNvSpPr>
            <a:spLocks noGrp="1" noChangeArrowheads="1"/>
          </p:cNvSpPr>
          <p:nvPr>
            <p:ph type="body" idx="1"/>
          </p:nvPr>
        </p:nvSpPr>
        <p:spPr>
          <a:xfrm>
            <a:off x="609600" y="1600200"/>
            <a:ext cx="8305800" cy="3352800"/>
          </a:xfrm>
        </p:spPr>
        <p:txBody>
          <a:bodyPr/>
          <a:lstStyle/>
          <a:p>
            <a:pPr eaLnBrk="1" hangingPunct="1">
              <a:buFontTx/>
              <a:buNone/>
            </a:pPr>
            <a:r>
              <a:rPr lang="zh-CN" altLang="en-US" sz="4000"/>
              <a:t>例</a:t>
            </a:r>
            <a:r>
              <a:rPr lang="en-US" altLang="zh-CN" sz="4000"/>
              <a:t>1. </a:t>
            </a:r>
            <a:r>
              <a:rPr lang="zh-CN" altLang="en-US" sz="4000"/>
              <a:t>定义一个学生</a:t>
            </a:r>
            <a:r>
              <a:rPr lang="en-US" altLang="zh-CN" sz="4000"/>
              <a:t>-</a:t>
            </a:r>
            <a:r>
              <a:rPr lang="zh-CN" altLang="en-US" sz="4000"/>
              <a:t>课程模式</a:t>
            </a:r>
            <a:r>
              <a:rPr lang="en-US" altLang="zh-CN" sz="4000"/>
              <a:t>S-T</a:t>
            </a:r>
          </a:p>
          <a:p>
            <a:pPr eaLnBrk="1" hangingPunct="1">
              <a:buFontTx/>
              <a:buNone/>
            </a:pPr>
            <a:r>
              <a:rPr lang="en-US" altLang="zh-CN" sz="4000"/>
              <a:t>   CREATE SCHEMA “S-T” AUTHORIZATION WANG</a:t>
            </a:r>
            <a:r>
              <a:rPr lang="en-US" altLang="zh-CN" sz="4000">
                <a:latin typeface="Times New Roman" panose="02020603050405020304" pitchFamily="18" charset="0"/>
              </a:rPr>
              <a:t>;</a:t>
            </a:r>
          </a:p>
          <a:p>
            <a:pPr eaLnBrk="1" hangingPunct="1">
              <a:buFontTx/>
              <a:buNone/>
            </a:pPr>
            <a:r>
              <a:rPr lang="en-US" altLang="zh-CN" sz="4000"/>
              <a:t> </a:t>
            </a:r>
            <a:r>
              <a:rPr lang="zh-CN" altLang="en-US" sz="4000"/>
              <a:t>为用户</a:t>
            </a:r>
            <a:r>
              <a:rPr lang="en-US" altLang="zh-CN" sz="4000"/>
              <a:t>WANG</a:t>
            </a:r>
            <a:r>
              <a:rPr lang="zh-CN" altLang="en-US" sz="4000"/>
              <a:t>定义了一个模式</a:t>
            </a:r>
            <a:r>
              <a:rPr lang="en-US" altLang="zh-CN" sz="4000"/>
              <a:t>S-T</a:t>
            </a:r>
          </a:p>
          <a:p>
            <a:pPr eaLnBrk="1" hangingPunct="1">
              <a:buFontTx/>
              <a:buNone/>
            </a:pPr>
            <a:endParaRPr lang="en-US" altLang="zh-CN" sz="40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83EA88-7B6A-46E1-95AA-2752C11BF65E}"/>
              </a:ext>
            </a:extLst>
          </p:cNvPr>
          <p:cNvSpPr>
            <a:spLocks noGrp="1"/>
          </p:cNvSpPr>
          <p:nvPr>
            <p:ph idx="1"/>
          </p:nvPr>
        </p:nvSpPr>
        <p:spPr>
          <a:xfrm>
            <a:off x="457200" y="685800"/>
            <a:ext cx="8229600" cy="5440363"/>
          </a:xfrm>
        </p:spPr>
        <p:txBody>
          <a:bodyPr/>
          <a:lstStyle/>
          <a:p>
            <a:pPr>
              <a:buFontTx/>
              <a:buNone/>
            </a:pPr>
            <a:r>
              <a:rPr lang="zh-CN" altLang="en-US"/>
              <a:t>例</a:t>
            </a:r>
            <a:r>
              <a:rPr lang="en-US" altLang="zh-CN"/>
              <a:t>5. </a:t>
            </a:r>
            <a:r>
              <a:rPr lang="zh-CN" altLang="en-US"/>
              <a:t>选出选修</a:t>
            </a:r>
            <a:r>
              <a:rPr lang="en-US" altLang="zh-CN"/>
              <a:t>1</a:t>
            </a:r>
            <a:r>
              <a:rPr lang="zh-CN" altLang="en-US"/>
              <a:t>号课程的不及格的学生以及缺考的学生。</a:t>
            </a:r>
            <a:endParaRPr lang="en-US" altLang="zh-CN"/>
          </a:p>
          <a:p>
            <a:pPr lvl="1">
              <a:buFontTx/>
              <a:buNone/>
            </a:pPr>
            <a:r>
              <a:rPr lang="en-US" altLang="zh-CN"/>
              <a:t>SELECT Sno</a:t>
            </a:r>
          </a:p>
          <a:p>
            <a:pPr lvl="1">
              <a:buFontTx/>
              <a:buNone/>
            </a:pPr>
            <a:r>
              <a:rPr lang="en-US" altLang="zh-CN"/>
              <a:t>FROM SC</a:t>
            </a:r>
          </a:p>
          <a:p>
            <a:pPr lvl="1">
              <a:buFontTx/>
              <a:buNone/>
            </a:pPr>
            <a:r>
              <a:rPr lang="en-US" altLang="zh-CN"/>
              <a:t>WHERE Cno=‘1’ AND (</a:t>
            </a:r>
            <a:r>
              <a:rPr lang="en-US" altLang="zh-CN">
                <a:solidFill>
                  <a:srgbClr val="3333CC"/>
                </a:solidFill>
              </a:rPr>
              <a:t>Grade&lt;60 OR Grade IS NULL</a:t>
            </a:r>
            <a:r>
              <a:rPr lang="en-US" altLang="zh-CN"/>
              <a:t>);</a:t>
            </a:r>
          </a:p>
          <a:p>
            <a:pPr>
              <a:buFontTx/>
              <a:buNone/>
            </a:pPr>
            <a:endParaRPr lang="en-US" altLang="zh-CN"/>
          </a:p>
          <a:p>
            <a:pPr>
              <a:buFontTx/>
              <a:buNone/>
            </a:pPr>
            <a:endParaRPr lang="zh-CN" altLang="en-US"/>
          </a:p>
        </p:txBody>
      </p:sp>
      <p:sp>
        <p:nvSpPr>
          <p:cNvPr id="216067" name="灯片编号占位符 3">
            <a:extLst>
              <a:ext uri="{FF2B5EF4-FFF2-40B4-BE49-F238E27FC236}">
                <a16:creationId xmlns:a16="http://schemas.microsoft.com/office/drawing/2014/main" id="{73312595-DAC2-4035-8BE5-AE9A7D9CC8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9D76C9-2EE2-4301-BAEC-BBC110293517}" type="slidenum">
              <a:rPr lang="en-US" altLang="zh-CN"/>
              <a:pPr eaLnBrk="1" hangingPunct="1"/>
              <a:t>210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a:extLst>
              <a:ext uri="{FF2B5EF4-FFF2-40B4-BE49-F238E27FC236}">
                <a16:creationId xmlns:a16="http://schemas.microsoft.com/office/drawing/2014/main" id="{22F511C8-2A42-4E0C-AF85-8169E59BD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FEC2B6-0D1D-4350-A06A-CE93EF7090D4}" type="slidenum">
              <a:rPr lang="en-US" altLang="zh-CN"/>
              <a:pPr eaLnBrk="1" hangingPunct="1"/>
              <a:t>211</a:t>
            </a:fld>
            <a:endParaRPr lang="en-US" altLang="zh-CN"/>
          </a:p>
        </p:txBody>
      </p:sp>
      <p:sp>
        <p:nvSpPr>
          <p:cNvPr id="217091" name="Rectangle 2">
            <a:extLst>
              <a:ext uri="{FF2B5EF4-FFF2-40B4-BE49-F238E27FC236}">
                <a16:creationId xmlns:a16="http://schemas.microsoft.com/office/drawing/2014/main" id="{6CB80B8B-6CBC-415A-8CAD-B73C2A3FEE90}"/>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3333CC"/>
                </a:solidFill>
              </a:rPr>
              <a:t>3.7 </a:t>
            </a:r>
            <a:r>
              <a:rPr lang="zh-CN" altLang="en-US" b="1">
                <a:solidFill>
                  <a:srgbClr val="3333CC"/>
                </a:solidFill>
              </a:rPr>
              <a:t>视图</a:t>
            </a:r>
          </a:p>
        </p:txBody>
      </p:sp>
      <p:sp>
        <p:nvSpPr>
          <p:cNvPr id="199683" name="Rectangle 3">
            <a:extLst>
              <a:ext uri="{FF2B5EF4-FFF2-40B4-BE49-F238E27FC236}">
                <a16:creationId xmlns:a16="http://schemas.microsoft.com/office/drawing/2014/main" id="{684CE839-8CF5-4789-994F-65A4652C91D3}"/>
              </a:ext>
            </a:extLst>
          </p:cNvPr>
          <p:cNvSpPr>
            <a:spLocks noGrp="1" noChangeArrowheads="1"/>
          </p:cNvSpPr>
          <p:nvPr>
            <p:ph type="body" idx="1"/>
          </p:nvPr>
        </p:nvSpPr>
        <p:spPr>
          <a:xfrm>
            <a:off x="228600" y="1524000"/>
            <a:ext cx="8915400" cy="4724400"/>
          </a:xfrm>
        </p:spPr>
        <p:txBody>
          <a:bodyPr/>
          <a:lstStyle/>
          <a:p>
            <a:pPr eaLnBrk="1" hangingPunct="1">
              <a:lnSpc>
                <a:spcPct val="90000"/>
              </a:lnSpc>
            </a:pPr>
            <a:r>
              <a:rPr lang="zh-CN" altLang="en-US" sz="3600">
                <a:solidFill>
                  <a:srgbClr val="002060"/>
                </a:solidFill>
              </a:rPr>
              <a:t>虚表</a:t>
            </a:r>
            <a:r>
              <a:rPr lang="zh-CN" altLang="en-US" sz="3600"/>
              <a:t>，是从一个或几个基本表（或视图）导出的表</a:t>
            </a:r>
          </a:p>
          <a:p>
            <a:pPr eaLnBrk="1" hangingPunct="1">
              <a:lnSpc>
                <a:spcPct val="90000"/>
              </a:lnSpc>
            </a:pPr>
            <a:r>
              <a:rPr lang="zh-CN" altLang="en-US" sz="3600"/>
              <a:t>数据库只存放视图的定义，不存放视图对应的数据</a:t>
            </a:r>
          </a:p>
          <a:p>
            <a:pPr eaLnBrk="1" hangingPunct="1">
              <a:lnSpc>
                <a:spcPct val="90000"/>
              </a:lnSpc>
            </a:pPr>
            <a:r>
              <a:rPr lang="zh-CN" altLang="en-US" sz="3600"/>
              <a:t>基本表中的数据发生变化，从视图中查询出的数据也随之改变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灯片编号占位符 3">
            <a:extLst>
              <a:ext uri="{FF2B5EF4-FFF2-40B4-BE49-F238E27FC236}">
                <a16:creationId xmlns:a16="http://schemas.microsoft.com/office/drawing/2014/main" id="{901C0420-F891-466B-A288-5CAE5DF52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D9368A-5A73-4FD2-B0C3-3902963160BF}" type="slidenum">
              <a:rPr lang="en-US" altLang="zh-CN"/>
              <a:pPr eaLnBrk="1" hangingPunct="1"/>
              <a:t>212</a:t>
            </a:fld>
            <a:endParaRPr lang="en-US" altLang="zh-CN"/>
          </a:p>
        </p:txBody>
      </p:sp>
      <p:graphicFrame>
        <p:nvGraphicFramePr>
          <p:cNvPr id="8" name="内容占位符 7">
            <a:extLst>
              <a:ext uri="{FF2B5EF4-FFF2-40B4-BE49-F238E27FC236}">
                <a16:creationId xmlns:a16="http://schemas.microsoft.com/office/drawing/2014/main" id="{B894B120-A0A2-4A22-9A5A-22E9720C33C3}"/>
              </a:ext>
            </a:extLst>
          </p:cNvPr>
          <p:cNvGraphicFramePr>
            <a:graphicFrameLocks noGrp="1"/>
          </p:cNvGraphicFramePr>
          <p:nvPr>
            <p:ph idx="1"/>
          </p:nvPr>
        </p:nvGraphicFramePr>
        <p:xfrm>
          <a:off x="1616075" y="252413"/>
          <a:ext cx="58674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SSex</a:t>
                      </a:r>
                      <a:endParaRPr lang="zh-CN" altLang="en-US" sz="1800" dirty="0">
                        <a:solidFill>
                          <a:srgbClr val="3333CC"/>
                        </a:solidFill>
                      </a:endParaRPr>
                    </a:p>
                  </a:txBody>
                  <a:tcPr marT="45733" marB="45733"/>
                </a:tc>
                <a:tc>
                  <a:txBody>
                    <a:bodyPr/>
                    <a:lstStyle/>
                    <a:p>
                      <a:r>
                        <a:rPr lang="en-US" altLang="zh-CN" sz="1800" dirty="0">
                          <a:solidFill>
                            <a:srgbClr val="3333CC"/>
                          </a:solidFill>
                        </a:rPr>
                        <a:t>Sage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Female</a:t>
                      </a:r>
                      <a:endParaRPr lang="zh-CN" altLang="en-US" sz="1800" dirty="0"/>
                    </a:p>
                  </a:txBody>
                  <a:tcPr marT="45733" marB="45733"/>
                </a:tc>
                <a:tc>
                  <a:txBody>
                    <a:bodyPr/>
                    <a:lstStyle/>
                    <a:p>
                      <a:r>
                        <a:rPr lang="en-US" altLang="zh-CN" sz="1800" dirty="0"/>
                        <a:t>19</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20</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Male</a:t>
                      </a:r>
                      <a:endParaRPr lang="zh-CN" altLang="en-US" sz="1800" dirty="0"/>
                    </a:p>
                  </a:txBody>
                  <a:tcPr marT="45733" marB="45733"/>
                </a:tc>
                <a:tc>
                  <a:txBody>
                    <a:bodyPr/>
                    <a:lstStyle/>
                    <a:p>
                      <a:r>
                        <a:rPr lang="en-US" altLang="zh-CN" sz="1800" dirty="0"/>
                        <a:t>21</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218159" name="TextBox 8">
            <a:extLst>
              <a:ext uri="{FF2B5EF4-FFF2-40B4-BE49-F238E27FC236}">
                <a16:creationId xmlns:a16="http://schemas.microsoft.com/office/drawing/2014/main" id="{D32D3736-53BA-4D7C-A7BE-A34279DCF485}"/>
              </a:ext>
            </a:extLst>
          </p:cNvPr>
          <p:cNvSpPr txBox="1">
            <a:spLocks noChangeArrowheads="1"/>
          </p:cNvSpPr>
          <p:nvPr/>
        </p:nvSpPr>
        <p:spPr bwMode="auto">
          <a:xfrm>
            <a:off x="228600" y="255588"/>
            <a:ext cx="1447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Student</a:t>
            </a:r>
            <a:endParaRPr lang="zh-CN" altLang="en-US" sz="2400">
              <a:solidFill>
                <a:srgbClr val="3333CC"/>
              </a:solidFill>
            </a:endParaRPr>
          </a:p>
        </p:txBody>
      </p:sp>
      <p:graphicFrame>
        <p:nvGraphicFramePr>
          <p:cNvPr id="10" name="内容占位符 7">
            <a:extLst>
              <a:ext uri="{FF2B5EF4-FFF2-40B4-BE49-F238E27FC236}">
                <a16:creationId xmlns:a16="http://schemas.microsoft.com/office/drawing/2014/main" id="{1989B2BE-12AF-40A3-A92F-1C9CA56183EC}"/>
              </a:ext>
            </a:extLst>
          </p:cNvPr>
          <p:cNvGraphicFramePr>
            <a:graphicFrameLocks/>
          </p:cNvGraphicFramePr>
          <p:nvPr/>
        </p:nvGraphicFramePr>
        <p:xfrm>
          <a:off x="1600200" y="2655888"/>
          <a:ext cx="586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600201">
                  <a:extLst>
                    <a:ext uri="{9D8B030D-6E8A-4147-A177-3AD203B41FA5}">
                      <a16:colId xmlns:a16="http://schemas.microsoft.com/office/drawing/2014/main" val="20004"/>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tc>
                  <a:txBody>
                    <a:bodyPr/>
                    <a:lstStyle/>
                    <a:p>
                      <a:r>
                        <a:rPr lang="en-US" altLang="zh-CN" sz="1800" dirty="0" err="1">
                          <a:solidFill>
                            <a:srgbClr val="3333CC"/>
                          </a:solidFill>
                        </a:rPr>
                        <a:t>SSex</a:t>
                      </a:r>
                      <a:endParaRPr lang="zh-CN" altLang="en-US" sz="1800" dirty="0">
                        <a:solidFill>
                          <a:srgbClr val="3333CC"/>
                        </a:solidFill>
                      </a:endParaRPr>
                    </a:p>
                  </a:txBody>
                  <a:tcPr marT="45700" marB="45700"/>
                </a:tc>
                <a:tc>
                  <a:txBody>
                    <a:bodyPr/>
                    <a:lstStyle/>
                    <a:p>
                      <a:r>
                        <a:rPr lang="en-US" altLang="zh-CN" sz="1800" dirty="0">
                          <a:solidFill>
                            <a:srgbClr val="3333CC"/>
                          </a:solidFill>
                        </a:rPr>
                        <a:t>Sage</a:t>
                      </a:r>
                      <a:endParaRPr lang="zh-CN" altLang="en-US" sz="1800" dirty="0">
                        <a:solidFill>
                          <a:srgbClr val="3333CC"/>
                        </a:solidFill>
                      </a:endParaRPr>
                    </a:p>
                  </a:txBody>
                  <a:tcPr marT="45700" marB="45700"/>
                </a:tc>
                <a:tc>
                  <a:txBody>
                    <a:bodyPr/>
                    <a:lstStyle/>
                    <a:p>
                      <a:r>
                        <a:rPr lang="en-US" altLang="zh-CN" sz="1800" dirty="0" err="1">
                          <a:solidFill>
                            <a:srgbClr val="3333CC"/>
                          </a:solidFill>
                        </a:rPr>
                        <a:t>Sdept</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20</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tc>
                  <a:txBody>
                    <a:bodyPr/>
                    <a:lstStyle/>
                    <a:p>
                      <a:r>
                        <a:rPr lang="en-US" altLang="zh-CN" sz="1800" dirty="0"/>
                        <a:t>Female</a:t>
                      </a:r>
                      <a:endParaRPr lang="zh-CN" altLang="en-US" sz="1800" dirty="0"/>
                    </a:p>
                  </a:txBody>
                  <a:tcPr marT="45700" marB="45700"/>
                </a:tc>
                <a:tc>
                  <a:txBody>
                    <a:bodyPr/>
                    <a:lstStyle/>
                    <a:p>
                      <a:r>
                        <a:rPr lang="en-US" altLang="zh-CN" sz="1800" dirty="0"/>
                        <a:t>19</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tc>
                  <a:txBody>
                    <a:bodyPr/>
                    <a:lstStyle/>
                    <a:p>
                      <a:r>
                        <a:rPr lang="en-US" altLang="zh-CN" sz="1800" dirty="0"/>
                        <a:t>Male</a:t>
                      </a:r>
                      <a:endParaRPr lang="zh-CN" altLang="en-US" sz="1800" dirty="0"/>
                    </a:p>
                  </a:txBody>
                  <a:tcPr marT="45700" marB="45700"/>
                </a:tc>
                <a:tc>
                  <a:txBody>
                    <a:bodyPr/>
                    <a:lstStyle/>
                    <a:p>
                      <a:r>
                        <a:rPr lang="en-US" altLang="zh-CN" sz="1800" dirty="0"/>
                        <a:t>21</a:t>
                      </a:r>
                      <a:endParaRPr lang="zh-CN" altLang="en-US" sz="1800" dirty="0"/>
                    </a:p>
                  </a:txBody>
                  <a:tcPr marT="45700" marB="45700"/>
                </a:tc>
                <a:tc>
                  <a:txBody>
                    <a:bodyPr/>
                    <a:lstStyle/>
                    <a:p>
                      <a:r>
                        <a:rPr lang="en-US" altLang="zh-CN" sz="1800" dirty="0"/>
                        <a:t>CS</a:t>
                      </a:r>
                      <a:endParaRPr lang="zh-CN" altLang="en-US" sz="1800" dirty="0"/>
                    </a:p>
                  </a:txBody>
                  <a:tcPr marT="45700" marB="45700"/>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0EB2A66-BA93-43DF-BB80-0F28FD27CDF4}"/>
              </a:ext>
            </a:extLst>
          </p:cNvPr>
          <p:cNvSpPr txBox="1">
            <a:spLocks noChangeArrowheads="1"/>
          </p:cNvSpPr>
          <p:nvPr/>
        </p:nvSpPr>
        <p:spPr bwMode="auto">
          <a:xfrm>
            <a:off x="244475" y="2590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View1</a:t>
            </a:r>
            <a:endParaRPr lang="zh-CN" altLang="en-US" sz="2400">
              <a:solidFill>
                <a:srgbClr val="3333CC"/>
              </a:solidFill>
            </a:endParaRPr>
          </a:p>
        </p:txBody>
      </p:sp>
      <p:sp>
        <p:nvSpPr>
          <p:cNvPr id="12" name="TextBox 11">
            <a:extLst>
              <a:ext uri="{FF2B5EF4-FFF2-40B4-BE49-F238E27FC236}">
                <a16:creationId xmlns:a16="http://schemas.microsoft.com/office/drawing/2014/main" id="{D0D0153B-DDBE-44B3-9C12-16B4F1AC1BEE}"/>
              </a:ext>
            </a:extLst>
          </p:cNvPr>
          <p:cNvSpPr txBox="1">
            <a:spLocks noChangeArrowheads="1"/>
          </p:cNvSpPr>
          <p:nvPr/>
        </p:nvSpPr>
        <p:spPr bwMode="auto">
          <a:xfrm>
            <a:off x="273050" y="403542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View2</a:t>
            </a:r>
            <a:endParaRPr lang="zh-CN" altLang="en-US" sz="2400">
              <a:solidFill>
                <a:srgbClr val="3333CC"/>
              </a:solidFill>
            </a:endParaRPr>
          </a:p>
        </p:txBody>
      </p:sp>
      <p:graphicFrame>
        <p:nvGraphicFramePr>
          <p:cNvPr id="13" name="内容占位符 7">
            <a:extLst>
              <a:ext uri="{FF2B5EF4-FFF2-40B4-BE49-F238E27FC236}">
                <a16:creationId xmlns:a16="http://schemas.microsoft.com/office/drawing/2014/main" id="{747D7402-1E93-487A-A393-E00AFA69B20B}"/>
              </a:ext>
            </a:extLst>
          </p:cNvPr>
          <p:cNvGraphicFramePr>
            <a:graphicFrameLocks/>
          </p:cNvGraphicFramePr>
          <p:nvPr/>
        </p:nvGraphicFramePr>
        <p:xfrm>
          <a:off x="365125" y="4522788"/>
          <a:ext cx="3657600" cy="2225676"/>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1">
                  <a:extLst>
                    <a:ext uri="{9D8B030D-6E8A-4147-A177-3AD203B41FA5}">
                      <a16:colId xmlns:a16="http://schemas.microsoft.com/office/drawing/2014/main" val="20002"/>
                    </a:ext>
                  </a:extLst>
                </a:gridCol>
              </a:tblGrid>
              <a:tr h="370946">
                <a:tc>
                  <a:txBody>
                    <a:bodyPr/>
                    <a:lstStyle/>
                    <a:p>
                      <a:r>
                        <a:rPr lang="en-US" altLang="zh-CN" sz="1800" dirty="0" err="1">
                          <a:solidFill>
                            <a:srgbClr val="3333CC"/>
                          </a:solidFill>
                        </a:rPr>
                        <a:t>Sno</a:t>
                      </a:r>
                      <a:endParaRPr lang="zh-CN" altLang="en-US" sz="1800" dirty="0">
                        <a:solidFill>
                          <a:srgbClr val="3333CC"/>
                        </a:solidFill>
                      </a:endParaRPr>
                    </a:p>
                  </a:txBody>
                  <a:tcPr marT="45733" marB="45733"/>
                </a:tc>
                <a:tc>
                  <a:txBody>
                    <a:bodyPr/>
                    <a:lstStyle/>
                    <a:p>
                      <a:r>
                        <a:rPr lang="en-US" altLang="zh-CN" sz="1800" dirty="0" err="1">
                          <a:solidFill>
                            <a:srgbClr val="3333CC"/>
                          </a:solidFill>
                        </a:rPr>
                        <a:t>Sname</a:t>
                      </a:r>
                      <a:endParaRPr lang="zh-CN" altLang="en-US" sz="1800" dirty="0">
                        <a:solidFill>
                          <a:srgbClr val="3333CC"/>
                        </a:solidFill>
                      </a:endParaRPr>
                    </a:p>
                  </a:txBody>
                  <a:tcPr marT="45733" marB="45733"/>
                </a:tc>
                <a:tc>
                  <a:txBody>
                    <a:bodyPr/>
                    <a:lstStyle/>
                    <a:p>
                      <a:r>
                        <a:rPr lang="en-US" altLang="zh-CN" sz="1800" dirty="0" err="1">
                          <a:solidFill>
                            <a:srgbClr val="3333CC"/>
                          </a:solidFill>
                        </a:rPr>
                        <a:t>Sdept</a:t>
                      </a:r>
                      <a:endParaRPr lang="zh-CN" altLang="en-US" sz="1800" dirty="0">
                        <a:solidFill>
                          <a:srgbClr val="3333CC"/>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a:t>s1</a:t>
                      </a:r>
                      <a:endParaRPr lang="zh-CN" altLang="en-US" sz="1800" dirty="0"/>
                    </a:p>
                  </a:txBody>
                  <a:tcPr marT="45733" marB="45733"/>
                </a:tc>
                <a:tc>
                  <a:txBody>
                    <a:bodyPr/>
                    <a:lstStyle/>
                    <a:p>
                      <a:r>
                        <a:rPr lang="en-US" altLang="zh-CN" sz="1800" dirty="0"/>
                        <a:t>Mary</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1"/>
                  </a:ext>
                </a:extLst>
              </a:tr>
              <a:tr h="370946">
                <a:tc>
                  <a:txBody>
                    <a:bodyPr/>
                    <a:lstStyle/>
                    <a:p>
                      <a:r>
                        <a:rPr lang="en-US" altLang="zh-CN" sz="1800" dirty="0"/>
                        <a:t>s2</a:t>
                      </a:r>
                      <a:endParaRPr lang="zh-CN" altLang="en-US" sz="1800" dirty="0"/>
                    </a:p>
                  </a:txBody>
                  <a:tcPr marT="45733" marB="45733"/>
                </a:tc>
                <a:tc>
                  <a:txBody>
                    <a:bodyPr/>
                    <a:lstStyle/>
                    <a:p>
                      <a:r>
                        <a:rPr lang="en-US" altLang="zh-CN" sz="1800" dirty="0"/>
                        <a:t>Jack</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2"/>
                  </a:ext>
                </a:extLst>
              </a:tr>
              <a:tr h="370946">
                <a:tc>
                  <a:txBody>
                    <a:bodyPr/>
                    <a:lstStyle/>
                    <a:p>
                      <a:r>
                        <a:rPr lang="en-US" altLang="zh-CN" sz="1800" dirty="0"/>
                        <a:t>s3</a:t>
                      </a:r>
                      <a:endParaRPr lang="zh-CN" altLang="en-US" sz="1800" dirty="0"/>
                    </a:p>
                  </a:txBody>
                  <a:tcPr marT="45733" marB="45733"/>
                </a:tc>
                <a:tc>
                  <a:txBody>
                    <a:bodyPr/>
                    <a:lstStyle/>
                    <a:p>
                      <a:r>
                        <a:rPr lang="en-US" altLang="zh-CN" sz="1800" dirty="0"/>
                        <a:t>Rose</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3"/>
                  </a:ext>
                </a:extLst>
              </a:tr>
              <a:tr h="370946">
                <a:tc>
                  <a:txBody>
                    <a:bodyPr/>
                    <a:lstStyle/>
                    <a:p>
                      <a:r>
                        <a:rPr lang="en-US" altLang="zh-CN" sz="1800" dirty="0"/>
                        <a:t>s4</a:t>
                      </a:r>
                      <a:endParaRPr lang="zh-CN" altLang="en-US" sz="1800" dirty="0"/>
                    </a:p>
                  </a:txBody>
                  <a:tcPr marT="45733" marB="45733"/>
                </a:tc>
                <a:tc>
                  <a:txBody>
                    <a:bodyPr/>
                    <a:lstStyle/>
                    <a:p>
                      <a:r>
                        <a:rPr lang="en-US" altLang="zh-CN" sz="1800" dirty="0" err="1"/>
                        <a:t>Floris</a:t>
                      </a:r>
                      <a:endParaRPr lang="zh-CN" altLang="en-US" sz="1800" dirty="0"/>
                    </a:p>
                  </a:txBody>
                  <a:tcPr marT="45733" marB="45733"/>
                </a:tc>
                <a:tc>
                  <a:txBody>
                    <a:bodyPr/>
                    <a:lstStyle/>
                    <a:p>
                      <a:r>
                        <a:rPr lang="en-US" altLang="zh-CN" sz="1800" dirty="0" err="1"/>
                        <a:t>Maths</a:t>
                      </a:r>
                      <a:endParaRPr lang="zh-CN" altLang="en-US" sz="1800" dirty="0"/>
                    </a:p>
                  </a:txBody>
                  <a:tcPr marT="45733" marB="45733"/>
                </a:tc>
                <a:extLst>
                  <a:ext uri="{0D108BD9-81ED-4DB2-BD59-A6C34878D82A}">
                    <a16:rowId xmlns:a16="http://schemas.microsoft.com/office/drawing/2014/main" val="10004"/>
                  </a:ext>
                </a:extLst>
              </a:tr>
              <a:tr h="370946">
                <a:tc>
                  <a:txBody>
                    <a:bodyPr/>
                    <a:lstStyle/>
                    <a:p>
                      <a:r>
                        <a:rPr lang="en-US" altLang="zh-CN" sz="1800" dirty="0"/>
                        <a:t>s5</a:t>
                      </a:r>
                      <a:endParaRPr lang="zh-CN" altLang="en-US" sz="1800" dirty="0"/>
                    </a:p>
                  </a:txBody>
                  <a:tcPr marT="45733" marB="45733"/>
                </a:tc>
                <a:tc>
                  <a:txBody>
                    <a:bodyPr/>
                    <a:lstStyle/>
                    <a:p>
                      <a:r>
                        <a:rPr lang="en-US" altLang="zh-CN" sz="1800" dirty="0"/>
                        <a:t>John</a:t>
                      </a:r>
                      <a:endParaRPr lang="zh-CN" altLang="en-US" sz="1800" dirty="0"/>
                    </a:p>
                  </a:txBody>
                  <a:tcPr marT="45733" marB="45733"/>
                </a:tc>
                <a:tc>
                  <a:txBody>
                    <a:bodyPr/>
                    <a:lstStyle/>
                    <a:p>
                      <a:r>
                        <a:rPr lang="en-US" altLang="zh-CN" sz="1800" dirty="0"/>
                        <a:t>CS</a:t>
                      </a:r>
                      <a:endParaRPr lang="zh-CN" altLang="en-US" sz="1800" dirty="0"/>
                    </a:p>
                  </a:txBody>
                  <a:tcPr marT="45733" marB="45733"/>
                </a:tc>
                <a:extLst>
                  <a:ext uri="{0D108BD9-81ED-4DB2-BD59-A6C34878D82A}">
                    <a16:rowId xmlns:a16="http://schemas.microsoft.com/office/drawing/2014/main" val="10005"/>
                  </a:ext>
                </a:extLst>
              </a:tr>
            </a:tbl>
          </a:graphicData>
        </a:graphic>
      </p:graphicFrame>
      <p:sp>
        <p:nvSpPr>
          <p:cNvPr id="14" name="TextBox 13">
            <a:extLst>
              <a:ext uri="{FF2B5EF4-FFF2-40B4-BE49-F238E27FC236}">
                <a16:creationId xmlns:a16="http://schemas.microsoft.com/office/drawing/2014/main" id="{AC669115-B3D3-4A70-B7BC-E42DCB9727B9}"/>
              </a:ext>
            </a:extLst>
          </p:cNvPr>
          <p:cNvSpPr txBox="1">
            <a:spLocks noChangeArrowheads="1"/>
          </p:cNvSpPr>
          <p:nvPr/>
        </p:nvSpPr>
        <p:spPr bwMode="auto">
          <a:xfrm>
            <a:off x="5715000" y="4110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CC"/>
                </a:solidFill>
              </a:rPr>
              <a:t>View3</a:t>
            </a:r>
            <a:endParaRPr lang="zh-CN" altLang="en-US" sz="2400">
              <a:solidFill>
                <a:srgbClr val="3333CC"/>
              </a:solidFill>
            </a:endParaRPr>
          </a:p>
        </p:txBody>
      </p:sp>
      <p:graphicFrame>
        <p:nvGraphicFramePr>
          <p:cNvPr id="15" name="内容占位符 7">
            <a:extLst>
              <a:ext uri="{FF2B5EF4-FFF2-40B4-BE49-F238E27FC236}">
                <a16:creationId xmlns:a16="http://schemas.microsoft.com/office/drawing/2014/main" id="{8A7D147C-B31B-479E-BAEA-DC332B69E987}"/>
              </a:ext>
            </a:extLst>
          </p:cNvPr>
          <p:cNvGraphicFramePr>
            <a:graphicFrameLocks/>
          </p:cNvGraphicFramePr>
          <p:nvPr/>
        </p:nvGraphicFramePr>
        <p:xfrm>
          <a:off x="5715000" y="4573588"/>
          <a:ext cx="2057400" cy="1482724"/>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tblGrid>
              <a:tr h="370681">
                <a:tc>
                  <a:txBody>
                    <a:bodyPr/>
                    <a:lstStyle/>
                    <a:p>
                      <a:r>
                        <a:rPr lang="en-US" altLang="zh-CN" sz="1800" dirty="0" err="1">
                          <a:solidFill>
                            <a:srgbClr val="3333CC"/>
                          </a:solidFill>
                        </a:rPr>
                        <a:t>Sno</a:t>
                      </a:r>
                      <a:endParaRPr lang="zh-CN" altLang="en-US" sz="1800" dirty="0">
                        <a:solidFill>
                          <a:srgbClr val="3333CC"/>
                        </a:solidFill>
                      </a:endParaRPr>
                    </a:p>
                  </a:txBody>
                  <a:tcPr marT="45700" marB="45700"/>
                </a:tc>
                <a:tc>
                  <a:txBody>
                    <a:bodyPr/>
                    <a:lstStyle/>
                    <a:p>
                      <a:r>
                        <a:rPr lang="en-US" altLang="zh-CN" sz="1800" dirty="0" err="1">
                          <a:solidFill>
                            <a:srgbClr val="3333CC"/>
                          </a:solidFill>
                        </a:rPr>
                        <a:t>Sname</a:t>
                      </a:r>
                      <a:endParaRPr lang="zh-CN" altLang="en-US" sz="1800" dirty="0">
                        <a:solidFill>
                          <a:srgbClr val="3333CC"/>
                        </a:solidFill>
                      </a:endParaRPr>
                    </a:p>
                  </a:txBody>
                  <a:tcPr marT="45700" marB="45700"/>
                </a:tc>
                <a:extLst>
                  <a:ext uri="{0D108BD9-81ED-4DB2-BD59-A6C34878D82A}">
                    <a16:rowId xmlns:a16="http://schemas.microsoft.com/office/drawing/2014/main" val="10000"/>
                  </a:ext>
                </a:extLst>
              </a:tr>
              <a:tr h="370681">
                <a:tc>
                  <a:txBody>
                    <a:bodyPr/>
                    <a:lstStyle/>
                    <a:p>
                      <a:r>
                        <a:rPr lang="en-US" altLang="zh-CN" sz="1800" dirty="0"/>
                        <a:t>s1</a:t>
                      </a:r>
                      <a:endParaRPr lang="zh-CN" altLang="en-US" sz="1800" dirty="0"/>
                    </a:p>
                  </a:txBody>
                  <a:tcPr marT="45700" marB="45700"/>
                </a:tc>
                <a:tc>
                  <a:txBody>
                    <a:bodyPr/>
                    <a:lstStyle/>
                    <a:p>
                      <a:r>
                        <a:rPr lang="en-US" altLang="zh-CN" sz="1800" dirty="0"/>
                        <a:t>Mary</a:t>
                      </a:r>
                      <a:endParaRPr lang="zh-CN" altLang="en-US" sz="1800" dirty="0"/>
                    </a:p>
                  </a:txBody>
                  <a:tcPr marT="45700" marB="45700"/>
                </a:tc>
                <a:extLst>
                  <a:ext uri="{0D108BD9-81ED-4DB2-BD59-A6C34878D82A}">
                    <a16:rowId xmlns:a16="http://schemas.microsoft.com/office/drawing/2014/main" val="10001"/>
                  </a:ext>
                </a:extLst>
              </a:tr>
              <a:tr h="370681">
                <a:tc>
                  <a:txBody>
                    <a:bodyPr/>
                    <a:lstStyle/>
                    <a:p>
                      <a:r>
                        <a:rPr lang="en-US" altLang="zh-CN" sz="1800" dirty="0"/>
                        <a:t>s3</a:t>
                      </a:r>
                      <a:endParaRPr lang="zh-CN" altLang="en-US" sz="1800" dirty="0"/>
                    </a:p>
                  </a:txBody>
                  <a:tcPr marT="45700" marB="45700"/>
                </a:tc>
                <a:tc>
                  <a:txBody>
                    <a:bodyPr/>
                    <a:lstStyle/>
                    <a:p>
                      <a:r>
                        <a:rPr lang="en-US" altLang="zh-CN" sz="1800" dirty="0"/>
                        <a:t>Rose</a:t>
                      </a:r>
                      <a:endParaRPr lang="zh-CN" altLang="en-US" sz="1800" dirty="0"/>
                    </a:p>
                  </a:txBody>
                  <a:tcPr marT="45700" marB="45700"/>
                </a:tc>
                <a:extLst>
                  <a:ext uri="{0D108BD9-81ED-4DB2-BD59-A6C34878D82A}">
                    <a16:rowId xmlns:a16="http://schemas.microsoft.com/office/drawing/2014/main" val="10002"/>
                  </a:ext>
                </a:extLst>
              </a:tr>
              <a:tr h="370681">
                <a:tc>
                  <a:txBody>
                    <a:bodyPr/>
                    <a:lstStyle/>
                    <a:p>
                      <a:r>
                        <a:rPr lang="en-US" altLang="zh-CN" sz="1800" dirty="0"/>
                        <a:t>s5</a:t>
                      </a:r>
                      <a:endParaRPr lang="zh-CN" altLang="en-US" sz="1800" dirty="0"/>
                    </a:p>
                  </a:txBody>
                  <a:tcPr marT="45700" marB="45700"/>
                </a:tc>
                <a:tc>
                  <a:txBody>
                    <a:bodyPr/>
                    <a:lstStyle/>
                    <a:p>
                      <a:r>
                        <a:rPr lang="en-US" altLang="zh-CN" sz="1800" dirty="0"/>
                        <a:t>John</a:t>
                      </a:r>
                      <a:endParaRPr lang="zh-CN" alt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1">
            <a:extLst>
              <a:ext uri="{FF2B5EF4-FFF2-40B4-BE49-F238E27FC236}">
                <a16:creationId xmlns:a16="http://schemas.microsoft.com/office/drawing/2014/main" id="{4801D556-5594-40A7-B290-D233E1ACEC32}"/>
              </a:ext>
            </a:extLst>
          </p:cNvPr>
          <p:cNvSpPr>
            <a:spLocks noGrp="1"/>
          </p:cNvSpPr>
          <p:nvPr>
            <p:ph type="title"/>
          </p:nvPr>
        </p:nvSpPr>
        <p:spPr/>
        <p:txBody>
          <a:bodyPr/>
          <a:lstStyle/>
          <a:p>
            <a:r>
              <a:rPr lang="zh-CN" altLang="en-US" b="1">
                <a:solidFill>
                  <a:srgbClr val="3333CC"/>
                </a:solidFill>
              </a:rPr>
              <a:t>行列子集视图</a:t>
            </a:r>
          </a:p>
        </p:txBody>
      </p:sp>
      <p:sp>
        <p:nvSpPr>
          <p:cNvPr id="219139" name="内容占位符 2">
            <a:extLst>
              <a:ext uri="{FF2B5EF4-FFF2-40B4-BE49-F238E27FC236}">
                <a16:creationId xmlns:a16="http://schemas.microsoft.com/office/drawing/2014/main" id="{4CD4B7B3-4832-49B0-BD46-FA42B8F49CA5}"/>
              </a:ext>
            </a:extLst>
          </p:cNvPr>
          <p:cNvSpPr>
            <a:spLocks noGrp="1"/>
          </p:cNvSpPr>
          <p:nvPr>
            <p:ph idx="1"/>
          </p:nvPr>
        </p:nvSpPr>
        <p:spPr>
          <a:xfrm>
            <a:off x="457200" y="1600200"/>
            <a:ext cx="8229600" cy="2895600"/>
          </a:xfrm>
        </p:spPr>
        <p:txBody>
          <a:bodyPr/>
          <a:lstStyle/>
          <a:p>
            <a:pPr eaLnBrk="1" hangingPunct="1">
              <a:lnSpc>
                <a:spcPct val="90000"/>
              </a:lnSpc>
              <a:buFontTx/>
              <a:buNone/>
            </a:pPr>
            <a:r>
              <a:rPr lang="zh-CN" altLang="en-US" sz="3600"/>
              <a:t>   若一个视图是从单个基本表导出的，并且只是去掉了基本表的某些行和某些列，但保留了主码。</a:t>
            </a:r>
          </a:p>
        </p:txBody>
      </p:sp>
      <p:sp>
        <p:nvSpPr>
          <p:cNvPr id="219140" name="灯片编号占位符 3">
            <a:extLst>
              <a:ext uri="{FF2B5EF4-FFF2-40B4-BE49-F238E27FC236}">
                <a16:creationId xmlns:a16="http://schemas.microsoft.com/office/drawing/2014/main" id="{337B6873-1935-409E-8C7F-40A8E9D15D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D64FAA-CE23-4D70-9DCA-DD5B2CC59167}" type="slidenum">
              <a:rPr lang="en-US" altLang="zh-CN"/>
              <a:pPr eaLnBrk="1" hangingPunct="1"/>
              <a:t>213</a:t>
            </a:fld>
            <a:endParaRPr lang="en-US" altLang="zh-CN"/>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FDC9D341-56F5-AEF1-951D-FC4F66755B84}"/>
                  </a:ext>
                </a:extLst>
              </p14:cNvPr>
              <p14:cNvContentPartPr/>
              <p14:nvPr/>
            </p14:nvContentPartPr>
            <p14:xfrm>
              <a:off x="4024496" y="1469665"/>
              <a:ext cx="898200" cy="605160"/>
            </p14:xfrm>
          </p:contentPart>
        </mc:Choice>
        <mc:Fallback>
          <p:pic>
            <p:nvPicPr>
              <p:cNvPr id="2" name="墨迹 1">
                <a:extLst>
                  <a:ext uri="{FF2B5EF4-FFF2-40B4-BE49-F238E27FC236}">
                    <a16:creationId xmlns:a16="http://schemas.microsoft.com/office/drawing/2014/main" id="{FDC9D341-56F5-AEF1-951D-FC4F66755B84}"/>
                  </a:ext>
                </a:extLst>
              </p:cNvPr>
              <p:cNvPicPr/>
              <p:nvPr/>
            </p:nvPicPr>
            <p:blipFill>
              <a:blip r:embed="rId3"/>
              <a:stretch>
                <a:fillRect/>
              </a:stretch>
            </p:blipFill>
            <p:spPr>
              <a:xfrm>
                <a:off x="3988856" y="1433665"/>
                <a:ext cx="969840" cy="676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82ED3525-B67A-BA7B-CB67-84D417528973}"/>
                  </a:ext>
                </a:extLst>
              </p14:cNvPr>
              <p14:cNvContentPartPr/>
              <p14:nvPr/>
            </p14:nvContentPartPr>
            <p14:xfrm>
              <a:off x="2799416" y="3140425"/>
              <a:ext cx="2223720" cy="103680"/>
            </p14:xfrm>
          </p:contentPart>
        </mc:Choice>
        <mc:Fallback>
          <p:pic>
            <p:nvPicPr>
              <p:cNvPr id="3" name="墨迹 2">
                <a:extLst>
                  <a:ext uri="{FF2B5EF4-FFF2-40B4-BE49-F238E27FC236}">
                    <a16:creationId xmlns:a16="http://schemas.microsoft.com/office/drawing/2014/main" id="{82ED3525-B67A-BA7B-CB67-84D417528973}"/>
                  </a:ext>
                </a:extLst>
              </p:cNvPr>
              <p:cNvPicPr/>
              <p:nvPr/>
            </p:nvPicPr>
            <p:blipFill>
              <a:blip r:embed="rId5"/>
              <a:stretch>
                <a:fillRect/>
              </a:stretch>
            </p:blipFill>
            <p:spPr>
              <a:xfrm>
                <a:off x="2763416" y="3104425"/>
                <a:ext cx="2295360" cy="175320"/>
              </a:xfrm>
              <a:prstGeom prst="rect">
                <a:avLst/>
              </a:prstGeom>
            </p:spPr>
          </p:pic>
        </mc:Fallback>
      </mc:AlternateContent>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灯片编号占位符 5">
            <a:extLst>
              <a:ext uri="{FF2B5EF4-FFF2-40B4-BE49-F238E27FC236}">
                <a16:creationId xmlns:a16="http://schemas.microsoft.com/office/drawing/2014/main" id="{67E7D37E-D67A-4590-A41C-9D058E7D87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0C5D3B-71AB-428B-9FDD-B4183D7CACD1}" type="slidenum">
              <a:rPr lang="en-US" altLang="zh-CN"/>
              <a:pPr eaLnBrk="1" hangingPunct="1"/>
              <a:t>214</a:t>
            </a:fld>
            <a:endParaRPr lang="en-US" altLang="zh-CN"/>
          </a:p>
        </p:txBody>
      </p:sp>
      <p:sp>
        <p:nvSpPr>
          <p:cNvPr id="220163" name="Rectangle 2">
            <a:extLst>
              <a:ext uri="{FF2B5EF4-FFF2-40B4-BE49-F238E27FC236}">
                <a16:creationId xmlns:a16="http://schemas.microsoft.com/office/drawing/2014/main" id="{147C68A0-7465-45E2-B74A-FF0150149743}"/>
              </a:ext>
            </a:extLst>
          </p:cNvPr>
          <p:cNvSpPr>
            <a:spLocks noGrp="1" noChangeArrowheads="1"/>
          </p:cNvSpPr>
          <p:nvPr>
            <p:ph type="title"/>
          </p:nvPr>
        </p:nvSpPr>
        <p:spPr/>
        <p:txBody>
          <a:bodyPr/>
          <a:lstStyle/>
          <a:p>
            <a:pPr eaLnBrk="1" hangingPunct="1"/>
            <a:r>
              <a:rPr lang="en-US" altLang="zh-CN" sz="4800">
                <a:solidFill>
                  <a:srgbClr val="3333CC"/>
                </a:solidFill>
              </a:rPr>
              <a:t>3.7 </a:t>
            </a:r>
            <a:r>
              <a:rPr lang="zh-CN" altLang="en-US" sz="4800" b="1">
                <a:solidFill>
                  <a:srgbClr val="3333CC"/>
                </a:solidFill>
              </a:rPr>
              <a:t>视图</a:t>
            </a:r>
          </a:p>
        </p:txBody>
      </p:sp>
      <p:sp>
        <p:nvSpPr>
          <p:cNvPr id="220164" name="Rectangle 3">
            <a:extLst>
              <a:ext uri="{FF2B5EF4-FFF2-40B4-BE49-F238E27FC236}">
                <a16:creationId xmlns:a16="http://schemas.microsoft.com/office/drawing/2014/main" id="{0A202504-8302-41E6-8173-4C8A425D4F70}"/>
              </a:ext>
            </a:extLst>
          </p:cNvPr>
          <p:cNvSpPr>
            <a:spLocks noGrp="1" noChangeArrowheads="1"/>
          </p:cNvSpPr>
          <p:nvPr>
            <p:ph type="body" idx="1"/>
          </p:nvPr>
        </p:nvSpPr>
        <p:spPr>
          <a:xfrm>
            <a:off x="533400" y="1752600"/>
            <a:ext cx="8229600" cy="2971800"/>
          </a:xfrm>
        </p:spPr>
        <p:txBody>
          <a:bodyPr/>
          <a:lstStyle/>
          <a:p>
            <a:pPr eaLnBrk="1" hangingPunct="1">
              <a:buFontTx/>
              <a:buNone/>
            </a:pPr>
            <a:r>
              <a:rPr lang="en-US" altLang="zh-CN" sz="4000" b="1"/>
              <a:t>3.7.1 </a:t>
            </a:r>
            <a:r>
              <a:rPr lang="zh-CN" altLang="en-US" sz="4000"/>
              <a:t>定义视图</a:t>
            </a:r>
          </a:p>
          <a:p>
            <a:pPr eaLnBrk="1" hangingPunct="1">
              <a:buFontTx/>
              <a:buNone/>
            </a:pPr>
            <a:r>
              <a:rPr lang="en-US" altLang="zh-CN" sz="4000" b="1"/>
              <a:t>3.7.2 </a:t>
            </a:r>
            <a:r>
              <a:rPr lang="zh-CN" altLang="en-US" sz="4000"/>
              <a:t>查询视图</a:t>
            </a:r>
          </a:p>
          <a:p>
            <a:pPr eaLnBrk="1" hangingPunct="1">
              <a:buFontTx/>
              <a:buNone/>
            </a:pPr>
            <a:r>
              <a:rPr lang="en-US" altLang="zh-CN" sz="4000" b="1"/>
              <a:t>3.7.3 </a:t>
            </a:r>
            <a:r>
              <a:rPr lang="zh-CN" altLang="en-US" sz="4000"/>
              <a:t>更新视图</a:t>
            </a:r>
          </a:p>
          <a:p>
            <a:pPr eaLnBrk="1" hangingPunct="1">
              <a:buFontTx/>
              <a:buNone/>
            </a:pPr>
            <a:r>
              <a:rPr lang="en-US" altLang="zh-CN" sz="4000" b="1"/>
              <a:t>3.7.4 </a:t>
            </a:r>
            <a:r>
              <a:rPr lang="zh-CN" altLang="en-US" sz="4000"/>
              <a:t>视图的作用</a:t>
            </a:r>
          </a:p>
          <a:p>
            <a:pPr eaLnBrk="1" hangingPunct="1"/>
            <a:endParaRPr lang="en-US" altLang="zh-CN" sz="40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5">
            <a:extLst>
              <a:ext uri="{FF2B5EF4-FFF2-40B4-BE49-F238E27FC236}">
                <a16:creationId xmlns:a16="http://schemas.microsoft.com/office/drawing/2014/main" id="{94D9A3A6-A1EB-4364-82BF-545731EE48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614808-D1AE-4257-BE96-79714080A554}" type="slidenum">
              <a:rPr lang="en-US" altLang="zh-CN"/>
              <a:pPr eaLnBrk="1" hangingPunct="1"/>
              <a:t>215</a:t>
            </a:fld>
            <a:endParaRPr lang="en-US" altLang="zh-CN"/>
          </a:p>
        </p:txBody>
      </p:sp>
      <p:sp>
        <p:nvSpPr>
          <p:cNvPr id="221187" name="Rectangle 2">
            <a:extLst>
              <a:ext uri="{FF2B5EF4-FFF2-40B4-BE49-F238E27FC236}">
                <a16:creationId xmlns:a16="http://schemas.microsoft.com/office/drawing/2014/main" id="{5D8C8418-34BD-4FA0-84A2-5CC3B630E4B2}"/>
              </a:ext>
            </a:extLst>
          </p:cNvPr>
          <p:cNvSpPr>
            <a:spLocks noGrp="1" noChangeArrowheads="1"/>
          </p:cNvSpPr>
          <p:nvPr>
            <p:ph type="title"/>
          </p:nvPr>
        </p:nvSpPr>
        <p:spPr/>
        <p:txBody>
          <a:bodyPr/>
          <a:lstStyle/>
          <a:p>
            <a:pPr eaLnBrk="1" hangingPunct="1"/>
            <a:r>
              <a:rPr lang="en-US" altLang="zh-CN">
                <a:solidFill>
                  <a:srgbClr val="3333CC"/>
                </a:solidFill>
              </a:rPr>
              <a:t>3.7.1 </a:t>
            </a:r>
            <a:r>
              <a:rPr lang="zh-CN" altLang="en-US" b="1">
                <a:solidFill>
                  <a:srgbClr val="3333CC"/>
                </a:solidFill>
              </a:rPr>
              <a:t>定义视图</a:t>
            </a:r>
          </a:p>
        </p:txBody>
      </p:sp>
      <p:sp>
        <p:nvSpPr>
          <p:cNvPr id="221188" name="Rectangle 3">
            <a:extLst>
              <a:ext uri="{FF2B5EF4-FFF2-40B4-BE49-F238E27FC236}">
                <a16:creationId xmlns:a16="http://schemas.microsoft.com/office/drawing/2014/main" id="{0B88DBD2-2139-44AD-8417-16325F52F7FB}"/>
              </a:ext>
            </a:extLst>
          </p:cNvPr>
          <p:cNvSpPr>
            <a:spLocks noGrp="1" noChangeArrowheads="1"/>
          </p:cNvSpPr>
          <p:nvPr>
            <p:ph type="body" idx="1"/>
          </p:nvPr>
        </p:nvSpPr>
        <p:spPr>
          <a:xfrm>
            <a:off x="304800" y="1371600"/>
            <a:ext cx="8686800" cy="5029200"/>
          </a:xfrm>
        </p:spPr>
        <p:txBody>
          <a:bodyPr/>
          <a:lstStyle/>
          <a:p>
            <a:pPr eaLnBrk="1" hangingPunct="1">
              <a:buFontTx/>
              <a:buNone/>
            </a:pPr>
            <a:r>
              <a:rPr lang="en-US" altLang="zh-CN" sz="3600">
                <a:solidFill>
                  <a:srgbClr val="3333CC"/>
                </a:solidFill>
              </a:rPr>
              <a:t>CREATE VIEW &lt;</a:t>
            </a:r>
            <a:r>
              <a:rPr lang="zh-CN" altLang="en-US" sz="3600">
                <a:solidFill>
                  <a:srgbClr val="3333CC"/>
                </a:solidFill>
              </a:rPr>
              <a:t>视图名</a:t>
            </a:r>
            <a:r>
              <a:rPr lang="en-US" altLang="zh-CN" sz="3600">
                <a:solidFill>
                  <a:srgbClr val="3333CC"/>
                </a:solidFill>
              </a:rPr>
              <a:t>&gt;[(&lt;</a:t>
            </a:r>
            <a:r>
              <a:rPr lang="zh-CN" altLang="en-US" sz="3600">
                <a:solidFill>
                  <a:srgbClr val="3333CC"/>
                </a:solidFill>
              </a:rPr>
              <a:t>列名</a:t>
            </a:r>
            <a:r>
              <a:rPr lang="en-US" altLang="zh-CN" sz="3600">
                <a:solidFill>
                  <a:srgbClr val="3333CC"/>
                </a:solidFill>
              </a:rPr>
              <a:t>&gt;[,&lt;</a:t>
            </a:r>
            <a:r>
              <a:rPr lang="zh-CN" altLang="en-US" sz="3600">
                <a:solidFill>
                  <a:srgbClr val="3333CC"/>
                </a:solidFill>
              </a:rPr>
              <a:t>列名</a:t>
            </a:r>
            <a:r>
              <a:rPr lang="en-US" altLang="zh-CN" sz="3600">
                <a:solidFill>
                  <a:srgbClr val="3333CC"/>
                </a:solidFill>
              </a:rPr>
              <a:t>&gt;]…)] AS &lt;</a:t>
            </a:r>
            <a:r>
              <a:rPr lang="zh-CN" altLang="en-US" sz="3600">
                <a:solidFill>
                  <a:srgbClr val="3333CC"/>
                </a:solidFill>
              </a:rPr>
              <a:t>子查询</a:t>
            </a:r>
            <a:r>
              <a:rPr lang="en-US" altLang="zh-CN" sz="3600">
                <a:solidFill>
                  <a:srgbClr val="3333CC"/>
                </a:solidFill>
              </a:rPr>
              <a:t>&gt;</a:t>
            </a:r>
          </a:p>
          <a:p>
            <a:pPr eaLnBrk="1" hangingPunct="1">
              <a:buFontTx/>
              <a:buNone/>
            </a:pPr>
            <a:r>
              <a:rPr lang="en-US" altLang="zh-CN" sz="3600">
                <a:solidFill>
                  <a:srgbClr val="3333CC"/>
                </a:solidFill>
              </a:rPr>
              <a:t>[ WITH CHECK OPTION ]</a:t>
            </a:r>
          </a:p>
          <a:p>
            <a:pPr eaLnBrk="1" hangingPunct="1"/>
            <a:r>
              <a:rPr lang="zh-CN" altLang="en-US" sz="3600"/>
              <a:t>组成视图的属性列名：全部省略或全部指定</a:t>
            </a:r>
          </a:p>
          <a:p>
            <a:pPr eaLnBrk="1" hangingPunct="1"/>
            <a:r>
              <a:rPr lang="zh-CN" altLang="en-US" sz="3600"/>
              <a:t>子查询一般不允许含有</a:t>
            </a:r>
            <a:r>
              <a:rPr lang="en-US" altLang="zh-CN" sz="3600"/>
              <a:t>ORDER BY</a:t>
            </a:r>
            <a:r>
              <a:rPr lang="zh-CN" altLang="en-US" sz="3600"/>
              <a:t>子句和</a:t>
            </a:r>
            <a:r>
              <a:rPr lang="en-US" altLang="zh-CN" sz="3600"/>
              <a:t>DISTINCT</a:t>
            </a:r>
            <a:r>
              <a:rPr lang="zh-CN" altLang="en-US" sz="3600"/>
              <a:t>短语</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5">
            <a:extLst>
              <a:ext uri="{FF2B5EF4-FFF2-40B4-BE49-F238E27FC236}">
                <a16:creationId xmlns:a16="http://schemas.microsoft.com/office/drawing/2014/main" id="{F779003B-F703-4264-A3CD-CF1E270FF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268C6A-824E-48D9-8C2B-5EC8A1D9B024}" type="slidenum">
              <a:rPr lang="en-US" altLang="zh-CN"/>
              <a:pPr eaLnBrk="1" hangingPunct="1"/>
              <a:t>216</a:t>
            </a:fld>
            <a:endParaRPr lang="en-US" altLang="zh-CN"/>
          </a:p>
        </p:txBody>
      </p:sp>
      <p:sp>
        <p:nvSpPr>
          <p:cNvPr id="222211" name="Rectangle 3">
            <a:extLst>
              <a:ext uri="{FF2B5EF4-FFF2-40B4-BE49-F238E27FC236}">
                <a16:creationId xmlns:a16="http://schemas.microsoft.com/office/drawing/2014/main" id="{ADC4C3B1-0265-437D-9EE8-7CC09633512E}"/>
              </a:ext>
            </a:extLst>
          </p:cNvPr>
          <p:cNvSpPr>
            <a:spLocks noGrp="1" noChangeArrowheads="1"/>
          </p:cNvSpPr>
          <p:nvPr>
            <p:ph type="body" idx="1"/>
          </p:nvPr>
        </p:nvSpPr>
        <p:spPr>
          <a:xfrm>
            <a:off x="457200" y="1143000"/>
            <a:ext cx="8229600" cy="3810000"/>
          </a:xfrm>
        </p:spPr>
        <p:txBody>
          <a:bodyPr/>
          <a:lstStyle/>
          <a:p>
            <a:pPr eaLnBrk="1" hangingPunct="1"/>
            <a:r>
              <a:rPr lang="en-US" altLang="zh-CN" sz="4000"/>
              <a:t>RDBMS</a:t>
            </a:r>
            <a:r>
              <a:rPr lang="zh-CN" altLang="en-US" sz="4000"/>
              <a:t>执行</a:t>
            </a:r>
            <a:r>
              <a:rPr lang="en-US" altLang="zh-CN" sz="4000"/>
              <a:t>CREATE VIEW</a:t>
            </a:r>
            <a:r>
              <a:rPr lang="zh-CN" altLang="en-US" sz="4000"/>
              <a:t>语句时只是把视图定义存入数据字典，并不执行其中的</a:t>
            </a:r>
            <a:r>
              <a:rPr lang="en-US" altLang="zh-CN" sz="4000"/>
              <a:t>SELECT</a:t>
            </a:r>
            <a:r>
              <a:rPr lang="zh-CN" altLang="en-US" sz="4000"/>
              <a:t>语句</a:t>
            </a:r>
          </a:p>
          <a:p>
            <a:pPr eaLnBrk="1" hangingPunct="1"/>
            <a:r>
              <a:rPr lang="zh-CN" altLang="en-US" sz="4000"/>
              <a:t>在对视图查询时，按视图的定义从基本表中将数据查出</a:t>
            </a:r>
          </a:p>
          <a:p>
            <a:pPr eaLnBrk="1" hangingPunct="1"/>
            <a:endParaRPr lang="en-US" altLang="zh-CN" sz="40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灯片编号占位符 5">
            <a:extLst>
              <a:ext uri="{FF2B5EF4-FFF2-40B4-BE49-F238E27FC236}">
                <a16:creationId xmlns:a16="http://schemas.microsoft.com/office/drawing/2014/main" id="{D04208CD-978A-40A6-9AAB-CD0ACE9F2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670E7F-B3C9-4940-B252-C7484D12D492}" type="slidenum">
              <a:rPr lang="en-US" altLang="zh-CN"/>
              <a:pPr eaLnBrk="1" hangingPunct="1"/>
              <a:t>217</a:t>
            </a:fld>
            <a:endParaRPr lang="en-US" altLang="zh-CN"/>
          </a:p>
        </p:txBody>
      </p:sp>
      <p:sp>
        <p:nvSpPr>
          <p:cNvPr id="221187" name="Rectangle 3">
            <a:extLst>
              <a:ext uri="{FF2B5EF4-FFF2-40B4-BE49-F238E27FC236}">
                <a16:creationId xmlns:a16="http://schemas.microsoft.com/office/drawing/2014/main" id="{1C43C6C5-8051-4A7B-9482-6C6EC5BABEAD}"/>
              </a:ext>
            </a:extLst>
          </p:cNvPr>
          <p:cNvSpPr>
            <a:spLocks noGrp="1" noChangeArrowheads="1"/>
          </p:cNvSpPr>
          <p:nvPr>
            <p:ph type="body" idx="1"/>
          </p:nvPr>
        </p:nvSpPr>
        <p:spPr>
          <a:xfrm>
            <a:off x="685800" y="1143000"/>
            <a:ext cx="7696200" cy="3810000"/>
          </a:xfrm>
        </p:spPr>
        <p:txBody>
          <a:bodyPr/>
          <a:lstStyle/>
          <a:p>
            <a:pPr eaLnBrk="1" hangingPunct="1">
              <a:buFontTx/>
              <a:buNone/>
            </a:pPr>
            <a:r>
              <a:rPr lang="zh-CN" altLang="en-US" sz="4000"/>
              <a:t>例</a:t>
            </a:r>
            <a:r>
              <a:rPr lang="en-US" altLang="zh-CN" sz="4000"/>
              <a:t>1. </a:t>
            </a:r>
            <a:r>
              <a:rPr lang="zh-CN" altLang="en-US" sz="4000"/>
              <a:t>建立信息系学生的视图</a:t>
            </a:r>
          </a:p>
          <a:p>
            <a:pPr eaLnBrk="1" hangingPunct="1">
              <a:buFontTx/>
              <a:buNone/>
            </a:pPr>
            <a:r>
              <a:rPr lang="en-US" altLang="zh-CN" sz="4000"/>
              <a:t>CREATE VIEW IS_Student AS</a:t>
            </a:r>
          </a:p>
          <a:p>
            <a:pPr lvl="1" eaLnBrk="1" hangingPunct="1">
              <a:buFontTx/>
              <a:buNone/>
            </a:pPr>
            <a:r>
              <a:rPr lang="en-US" altLang="zh-CN" sz="4000"/>
              <a:t>SELECT Sno, Sname, Sage</a:t>
            </a:r>
          </a:p>
          <a:p>
            <a:pPr lvl="1" eaLnBrk="1" hangingPunct="1">
              <a:buFontTx/>
              <a:buNone/>
            </a:pPr>
            <a:r>
              <a:rPr lang="en-US" altLang="zh-CN" sz="4000"/>
              <a:t>FROM Student</a:t>
            </a:r>
          </a:p>
          <a:p>
            <a:pPr lvl="1" eaLnBrk="1" hangingPunct="1">
              <a:buFontTx/>
              <a:buNone/>
            </a:pPr>
            <a:r>
              <a:rPr lang="en-US" altLang="zh-CN" sz="4000"/>
              <a:t>WHERE Sdept= 'IS'</a:t>
            </a:r>
            <a:r>
              <a:rPr lang="zh-CN" altLang="en-US" sz="4000"/>
              <a:t>；</a:t>
            </a:r>
          </a:p>
          <a:p>
            <a:pPr lvl="1" eaLnBrk="1" hangingPunct="1">
              <a:buFontTx/>
              <a:buNone/>
            </a:pPr>
            <a:endParaRPr lang="zh-CN" altLang="en-US" sz="4000"/>
          </a:p>
          <a:p>
            <a:pPr eaLnBrk="1" hangingPunct="1">
              <a:buFontTx/>
              <a:buNone/>
            </a:pPr>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animEffect transition="in" filter="wipe(up)">
                                      <p:cBhvr>
                                        <p:cTn id="11" dur="500"/>
                                        <p:tgtEl>
                                          <p:spTgt spid="221187">
                                            <p:txEl>
                                              <p:pRg st="2" end="2"/>
                                            </p:txEl>
                                          </p:spTgt>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animEffect transition="in" filter="wipe(up)">
                                      <p:cBhvr>
                                        <p:cTn id="15" dur="500"/>
                                        <p:tgtEl>
                                          <p:spTgt spid="221187">
                                            <p:txEl>
                                              <p:pRg st="3" end="3"/>
                                            </p:txEl>
                                          </p:spTgt>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animEffect transition="in" filter="wipe(up)">
                                      <p:cBhvr>
                                        <p:cTn id="19" dur="500"/>
                                        <p:tgtEl>
                                          <p:spTgt spid="22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5">
            <a:extLst>
              <a:ext uri="{FF2B5EF4-FFF2-40B4-BE49-F238E27FC236}">
                <a16:creationId xmlns:a16="http://schemas.microsoft.com/office/drawing/2014/main" id="{70E65CCD-B41F-42DA-A7EC-11C5EC3419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6282BA-85CA-4566-9327-C4494CD74A92}" type="slidenum">
              <a:rPr lang="en-US" altLang="zh-CN"/>
              <a:pPr eaLnBrk="1" hangingPunct="1"/>
              <a:t>218</a:t>
            </a:fld>
            <a:endParaRPr lang="en-US" altLang="zh-CN"/>
          </a:p>
        </p:txBody>
      </p:sp>
      <p:sp>
        <p:nvSpPr>
          <p:cNvPr id="205827" name="Rectangle 3">
            <a:extLst>
              <a:ext uri="{FF2B5EF4-FFF2-40B4-BE49-F238E27FC236}">
                <a16:creationId xmlns:a16="http://schemas.microsoft.com/office/drawing/2014/main" id="{6052FB80-9003-476C-9813-FA3B3B4B6E1E}"/>
              </a:ext>
            </a:extLst>
          </p:cNvPr>
          <p:cNvSpPr>
            <a:spLocks noGrp="1" noChangeArrowheads="1"/>
          </p:cNvSpPr>
          <p:nvPr>
            <p:ph type="body" idx="1"/>
          </p:nvPr>
        </p:nvSpPr>
        <p:spPr>
          <a:xfrm>
            <a:off x="381000" y="609600"/>
            <a:ext cx="8458200" cy="5334000"/>
          </a:xfrm>
        </p:spPr>
        <p:txBody>
          <a:bodyPr/>
          <a:lstStyle/>
          <a:p>
            <a:pPr eaLnBrk="1" hangingPunct="1">
              <a:buFontTx/>
              <a:buNone/>
            </a:pPr>
            <a:r>
              <a:rPr lang="zh-CN" altLang="en-US" sz="3600"/>
              <a:t>例</a:t>
            </a:r>
            <a:r>
              <a:rPr lang="en-US" altLang="zh-CN" sz="3600"/>
              <a:t>2. </a:t>
            </a:r>
            <a:r>
              <a:rPr lang="zh-CN" altLang="en-US" sz="3600"/>
              <a:t>建立信息系学生的视图，并要求进行修改和插入操作时仍需保证该视图只有信息系的学生</a:t>
            </a:r>
          </a:p>
          <a:p>
            <a:pPr eaLnBrk="1" hangingPunct="1">
              <a:buFontTx/>
              <a:buNone/>
            </a:pPr>
            <a:r>
              <a:rPr lang="zh-CN" altLang="en-US" sz="3600"/>
              <a:t>    </a:t>
            </a:r>
            <a:r>
              <a:rPr lang="en-US" altLang="zh-CN" sz="3600"/>
              <a:t>CREATE VIEW IS_Student AS</a:t>
            </a:r>
          </a:p>
          <a:p>
            <a:pPr lvl="1" eaLnBrk="1" hangingPunct="1">
              <a:buFontTx/>
              <a:buNone/>
            </a:pPr>
            <a:r>
              <a:rPr lang="en-US" altLang="zh-CN" sz="3600"/>
              <a:t>SELECT Sno, Sname, Sage</a:t>
            </a:r>
          </a:p>
          <a:p>
            <a:pPr lvl="1" eaLnBrk="1" hangingPunct="1">
              <a:buFontTx/>
              <a:buNone/>
            </a:pPr>
            <a:r>
              <a:rPr lang="en-US" altLang="zh-CN" sz="3600"/>
              <a:t>FROM Student</a:t>
            </a:r>
          </a:p>
          <a:p>
            <a:pPr lvl="1" eaLnBrk="1" hangingPunct="1">
              <a:buFontTx/>
              <a:buNone/>
            </a:pPr>
            <a:r>
              <a:rPr lang="en-US" altLang="zh-CN" sz="3600"/>
              <a:t>WHERE Sdept= 'IS'</a:t>
            </a:r>
          </a:p>
          <a:p>
            <a:pPr lvl="1" eaLnBrk="1" hangingPunct="1">
              <a:buFontTx/>
              <a:buNone/>
            </a:pPr>
            <a:r>
              <a:rPr lang="en-US" altLang="zh-CN" sz="3600">
                <a:solidFill>
                  <a:srgbClr val="3333CC"/>
                </a:solidFill>
              </a:rPr>
              <a:t>WITH CHECK OPTION</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58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05827">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5">
            <a:extLst>
              <a:ext uri="{FF2B5EF4-FFF2-40B4-BE49-F238E27FC236}">
                <a16:creationId xmlns:a16="http://schemas.microsoft.com/office/drawing/2014/main" id="{BF1A52CA-A3D3-4D66-84E0-CB4FFEFD4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9FE137-715F-488C-B6CA-EC14A352BACA}" type="slidenum">
              <a:rPr lang="en-US" altLang="zh-CN"/>
              <a:pPr eaLnBrk="1" hangingPunct="1"/>
              <a:t>219</a:t>
            </a:fld>
            <a:endParaRPr lang="en-US" altLang="zh-CN"/>
          </a:p>
        </p:txBody>
      </p:sp>
      <p:sp>
        <p:nvSpPr>
          <p:cNvPr id="223235" name="Rectangle 3">
            <a:extLst>
              <a:ext uri="{FF2B5EF4-FFF2-40B4-BE49-F238E27FC236}">
                <a16:creationId xmlns:a16="http://schemas.microsoft.com/office/drawing/2014/main" id="{F2627F03-78B2-48F0-93AA-4255F3233E95}"/>
              </a:ext>
            </a:extLst>
          </p:cNvPr>
          <p:cNvSpPr>
            <a:spLocks noGrp="1" noChangeArrowheads="1"/>
          </p:cNvSpPr>
          <p:nvPr>
            <p:ph type="body" idx="1"/>
          </p:nvPr>
        </p:nvSpPr>
        <p:spPr>
          <a:xfrm>
            <a:off x="228600" y="685800"/>
            <a:ext cx="8915400" cy="4724400"/>
          </a:xfrm>
        </p:spPr>
        <p:txBody>
          <a:bodyPr/>
          <a:lstStyle/>
          <a:p>
            <a:pPr eaLnBrk="1" hangingPunct="1"/>
            <a:r>
              <a:rPr lang="zh-CN" altLang="en-US" sz="3600"/>
              <a:t>对</a:t>
            </a:r>
            <a:r>
              <a:rPr lang="en-US" altLang="zh-CN" sz="3600"/>
              <a:t>IS_Student</a:t>
            </a:r>
            <a:r>
              <a:rPr lang="zh-CN" altLang="en-US" sz="3600"/>
              <a:t>视图的更新操作</a:t>
            </a:r>
          </a:p>
          <a:p>
            <a:pPr eaLnBrk="1" hangingPunct="1"/>
            <a:r>
              <a:rPr lang="zh-CN" altLang="en-US" sz="3600"/>
              <a:t>修改操作：自动加上</a:t>
            </a:r>
            <a:r>
              <a:rPr lang="en-US" altLang="zh-CN" sz="3600"/>
              <a:t>Sdept= ‘IS’</a:t>
            </a:r>
            <a:r>
              <a:rPr lang="zh-CN" altLang="en-US" sz="3600"/>
              <a:t>的条件</a:t>
            </a:r>
          </a:p>
          <a:p>
            <a:pPr eaLnBrk="1" hangingPunct="1"/>
            <a:r>
              <a:rPr lang="zh-CN" altLang="en-US" sz="3600"/>
              <a:t>删除操作：自动加上</a:t>
            </a:r>
            <a:r>
              <a:rPr lang="en-US" altLang="zh-CN" sz="3600"/>
              <a:t>Sdept= ‘IS’</a:t>
            </a:r>
            <a:r>
              <a:rPr lang="zh-CN" altLang="en-US" sz="3600"/>
              <a:t>的条件</a:t>
            </a:r>
          </a:p>
          <a:p>
            <a:pPr eaLnBrk="1" hangingPunct="1"/>
            <a:r>
              <a:rPr lang="zh-CN" altLang="en-US" sz="3600"/>
              <a:t>插入操作：自动检查</a:t>
            </a:r>
            <a:r>
              <a:rPr lang="en-US" altLang="zh-CN" sz="3600"/>
              <a:t>Sdept</a:t>
            </a:r>
            <a:r>
              <a:rPr lang="zh-CN" altLang="en-US" sz="3600"/>
              <a:t>属性值是否为‘</a:t>
            </a:r>
            <a:r>
              <a:rPr lang="en-US" altLang="zh-CN" sz="3600"/>
              <a:t>IS’</a:t>
            </a:r>
            <a:r>
              <a:rPr lang="zh-CN" altLang="en-US" sz="3600"/>
              <a:t>。如果不是，则拒绝该插入操作。</a:t>
            </a:r>
            <a:br>
              <a:rPr lang="zh-CN" altLang="en-US" sz="3600"/>
            </a:br>
            <a:r>
              <a:rPr lang="zh-CN" altLang="en-US" sz="3600"/>
              <a:t>如果没有提供</a:t>
            </a:r>
            <a:r>
              <a:rPr lang="en-US" altLang="zh-CN" sz="3600"/>
              <a:t>Sdept</a:t>
            </a:r>
            <a:r>
              <a:rPr lang="zh-CN" altLang="en-US" sz="3600"/>
              <a:t>属性值，则自动定义</a:t>
            </a:r>
            <a:r>
              <a:rPr lang="en-US" altLang="zh-CN" sz="3600"/>
              <a:t>Sdept=‘IS’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055E809B-8E5F-4124-AB74-BB41E1EA90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000CE1-D92E-45BD-9A3B-B9F04081C9C0}" type="slidenum">
              <a:rPr lang="en-US" altLang="zh-CN"/>
              <a:pPr eaLnBrk="1" hangingPunct="1"/>
              <a:t>22</a:t>
            </a:fld>
            <a:endParaRPr lang="en-US" altLang="zh-CN"/>
          </a:p>
        </p:txBody>
      </p:sp>
      <p:sp>
        <p:nvSpPr>
          <p:cNvPr id="23555" name="Rectangle 3">
            <a:extLst>
              <a:ext uri="{FF2B5EF4-FFF2-40B4-BE49-F238E27FC236}">
                <a16:creationId xmlns:a16="http://schemas.microsoft.com/office/drawing/2014/main" id="{BA1021AB-80D0-470B-9102-EA23010B4D4A}"/>
              </a:ext>
            </a:extLst>
          </p:cNvPr>
          <p:cNvSpPr>
            <a:spLocks noGrp="1" noChangeArrowheads="1"/>
          </p:cNvSpPr>
          <p:nvPr>
            <p:ph type="body" idx="1"/>
          </p:nvPr>
        </p:nvSpPr>
        <p:spPr>
          <a:xfrm>
            <a:off x="457200" y="1219200"/>
            <a:ext cx="8229600" cy="4114800"/>
          </a:xfrm>
        </p:spPr>
        <p:txBody>
          <a:bodyPr/>
          <a:lstStyle/>
          <a:p>
            <a:pPr marL="609600" indent="-609600" eaLnBrk="1" hangingPunct="1">
              <a:buFontTx/>
              <a:buNone/>
            </a:pPr>
            <a:r>
              <a:rPr lang="zh-CN" altLang="en-US" sz="4400"/>
              <a:t>例</a:t>
            </a:r>
            <a:r>
              <a:rPr lang="en-US" altLang="zh-CN" sz="4400"/>
              <a:t>2. CREATE SCHEMA AUTHORIZATION WANG</a:t>
            </a:r>
            <a:r>
              <a:rPr lang="en-US" altLang="zh-CN" sz="4400">
                <a:latin typeface="Times New Roman" panose="02020603050405020304" pitchFamily="18" charset="0"/>
              </a:rPr>
              <a:t>;</a:t>
            </a:r>
          </a:p>
          <a:p>
            <a:pPr marL="990600" lvl="1" indent="-533400" eaLnBrk="1" hangingPunct="1">
              <a:buFontTx/>
              <a:buAutoNum type="circleNumDbPlain"/>
            </a:pPr>
            <a:r>
              <a:rPr lang="en-US" altLang="zh-CN" sz="4000"/>
              <a:t>&lt;</a:t>
            </a:r>
            <a:r>
              <a:rPr lang="zh-CN" altLang="en-US" sz="4000"/>
              <a:t>模式名</a:t>
            </a:r>
            <a:r>
              <a:rPr lang="en-US" altLang="zh-CN" sz="4000"/>
              <a:t>&gt;</a:t>
            </a:r>
            <a:r>
              <a:rPr lang="zh-CN" altLang="en-US" sz="4000"/>
              <a:t>隐含为用户名</a:t>
            </a:r>
            <a:r>
              <a:rPr lang="en-US" altLang="zh-CN" sz="4000"/>
              <a:t>WANG</a:t>
            </a:r>
          </a:p>
          <a:p>
            <a:pPr marL="990600" lvl="1" indent="-533400" eaLnBrk="1" hangingPunct="1">
              <a:buFontTx/>
              <a:buAutoNum type="circleNumDbPlain"/>
            </a:pPr>
            <a:r>
              <a:rPr lang="zh-CN" altLang="en-US" sz="4000"/>
              <a:t>如果没有指定</a:t>
            </a:r>
            <a:r>
              <a:rPr lang="en-US" altLang="zh-CN" sz="4000"/>
              <a:t>&lt;</a:t>
            </a:r>
            <a:r>
              <a:rPr lang="zh-CN" altLang="en-US" sz="4000"/>
              <a:t>模式名</a:t>
            </a:r>
            <a:r>
              <a:rPr lang="en-US" altLang="zh-CN" sz="4000"/>
              <a:t>&gt;</a:t>
            </a:r>
            <a:r>
              <a:rPr lang="zh-CN" altLang="en-US" sz="4000"/>
              <a:t>，那么</a:t>
            </a:r>
            <a:br>
              <a:rPr lang="zh-CN" altLang="en-US" sz="4000"/>
            </a:br>
            <a:r>
              <a:rPr lang="en-US" altLang="zh-CN" sz="4000"/>
              <a:t>&lt;</a:t>
            </a:r>
            <a:r>
              <a:rPr lang="zh-CN" altLang="en-US" sz="4000"/>
              <a:t>模式名</a:t>
            </a:r>
            <a:r>
              <a:rPr lang="en-US" altLang="zh-CN" sz="4000"/>
              <a:t>&gt;</a:t>
            </a:r>
            <a:r>
              <a:rPr lang="zh-CN" altLang="en-US" sz="4000"/>
              <a:t>隐含为</a:t>
            </a:r>
            <a:r>
              <a:rPr lang="en-US" altLang="zh-CN" sz="4000"/>
              <a:t>&lt;</a:t>
            </a:r>
            <a:r>
              <a:rPr lang="zh-CN" altLang="en-US" sz="4000"/>
              <a:t>用户名</a:t>
            </a:r>
            <a:r>
              <a:rPr lang="en-US" altLang="zh-CN" sz="4000"/>
              <a:t>&gt;</a:t>
            </a:r>
          </a:p>
          <a:p>
            <a:pPr marL="609600" indent="-609600" eaLnBrk="1" hangingPunct="1"/>
            <a:endParaRPr lang="en-US" altLang="zh-CN" sz="40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5">
            <a:extLst>
              <a:ext uri="{FF2B5EF4-FFF2-40B4-BE49-F238E27FC236}">
                <a16:creationId xmlns:a16="http://schemas.microsoft.com/office/drawing/2014/main" id="{97E06971-3425-4508-8693-877B7D674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01E048-0A86-4AEA-8D7F-26122DAF2B7E}" type="slidenum">
              <a:rPr lang="en-US" altLang="zh-CN"/>
              <a:pPr eaLnBrk="1" hangingPunct="1"/>
              <a:t>220</a:t>
            </a:fld>
            <a:endParaRPr lang="en-US" altLang="zh-CN"/>
          </a:p>
        </p:txBody>
      </p:sp>
      <p:sp>
        <p:nvSpPr>
          <p:cNvPr id="226307" name="Rectangle 2">
            <a:extLst>
              <a:ext uri="{FF2B5EF4-FFF2-40B4-BE49-F238E27FC236}">
                <a16:creationId xmlns:a16="http://schemas.microsoft.com/office/drawing/2014/main" id="{5C60761B-7058-4C49-838A-48441949A000}"/>
              </a:ext>
            </a:extLst>
          </p:cNvPr>
          <p:cNvSpPr>
            <a:spLocks noGrp="1" noChangeArrowheads="1"/>
          </p:cNvSpPr>
          <p:nvPr>
            <p:ph type="title"/>
          </p:nvPr>
        </p:nvSpPr>
        <p:spPr/>
        <p:txBody>
          <a:bodyPr/>
          <a:lstStyle/>
          <a:p>
            <a:pPr eaLnBrk="1" hangingPunct="1"/>
            <a:r>
              <a:rPr lang="zh-CN" altLang="en-US" b="1"/>
              <a:t>基于多个基本表的视图</a:t>
            </a:r>
          </a:p>
        </p:txBody>
      </p:sp>
      <p:sp>
        <p:nvSpPr>
          <p:cNvPr id="207875" name="Rectangle 3">
            <a:extLst>
              <a:ext uri="{FF2B5EF4-FFF2-40B4-BE49-F238E27FC236}">
                <a16:creationId xmlns:a16="http://schemas.microsoft.com/office/drawing/2014/main" id="{4102B034-AA42-4BF7-9C11-8ABEF9A3A056}"/>
              </a:ext>
            </a:extLst>
          </p:cNvPr>
          <p:cNvSpPr>
            <a:spLocks noGrp="1" noChangeArrowheads="1"/>
          </p:cNvSpPr>
          <p:nvPr>
            <p:ph type="body" idx="1"/>
          </p:nvPr>
        </p:nvSpPr>
        <p:spPr>
          <a:xfrm>
            <a:off x="457200" y="1295400"/>
            <a:ext cx="8458200" cy="5181600"/>
          </a:xfrm>
        </p:spPr>
        <p:txBody>
          <a:bodyPr/>
          <a:lstStyle/>
          <a:p>
            <a:pPr eaLnBrk="1" hangingPunct="1">
              <a:buFontTx/>
              <a:buNone/>
            </a:pPr>
            <a:r>
              <a:rPr lang="zh-CN" altLang="en-US"/>
              <a:t>例</a:t>
            </a:r>
            <a:r>
              <a:rPr lang="en-US" altLang="zh-CN"/>
              <a:t>3. </a:t>
            </a:r>
            <a:r>
              <a:rPr lang="zh-CN" altLang="en-US"/>
              <a:t>建立信息系选修了</a:t>
            </a:r>
            <a:r>
              <a:rPr lang="en-US" altLang="zh-CN"/>
              <a:t>1</a:t>
            </a:r>
            <a:r>
              <a:rPr lang="zh-CN" altLang="en-US"/>
              <a:t>号课程的学生视图</a:t>
            </a:r>
          </a:p>
          <a:p>
            <a:pPr eaLnBrk="1" hangingPunct="1">
              <a:buFontTx/>
              <a:buNone/>
            </a:pPr>
            <a:r>
              <a:rPr lang="en-US" altLang="zh-CN"/>
              <a:t>CREATE VIEW IS_S1(Sno, Sname, Grade)</a:t>
            </a:r>
          </a:p>
          <a:p>
            <a:pPr eaLnBrk="1" hangingPunct="1">
              <a:buFontTx/>
              <a:buNone/>
            </a:pPr>
            <a:r>
              <a:rPr lang="en-US" altLang="zh-CN"/>
              <a:t>AS</a:t>
            </a:r>
          </a:p>
          <a:p>
            <a:pPr lvl="1" eaLnBrk="1" hangingPunct="1">
              <a:buFontTx/>
              <a:buNone/>
            </a:pPr>
            <a:r>
              <a:rPr lang="en-US" altLang="zh-CN" sz="3200"/>
              <a:t>SELECT Student.Sno, Sname, Grade</a:t>
            </a:r>
          </a:p>
          <a:p>
            <a:pPr lvl="1" eaLnBrk="1" hangingPunct="1">
              <a:buFontTx/>
              <a:buNone/>
            </a:pPr>
            <a:r>
              <a:rPr lang="en-US" altLang="zh-CN" sz="3200"/>
              <a:t>FROM Student</a:t>
            </a:r>
            <a:r>
              <a:rPr lang="zh-CN" altLang="en-US" sz="3200"/>
              <a:t>，</a:t>
            </a:r>
            <a:r>
              <a:rPr lang="en-US" altLang="zh-CN" sz="3200"/>
              <a:t>SC</a:t>
            </a:r>
          </a:p>
          <a:p>
            <a:pPr lvl="1" eaLnBrk="1" hangingPunct="1">
              <a:buFontTx/>
              <a:buNone/>
            </a:pPr>
            <a:r>
              <a:rPr lang="en-US" altLang="zh-CN" sz="3200"/>
              <a:t>WHERE Sdept= ‘IS’ AND</a:t>
            </a:r>
          </a:p>
          <a:p>
            <a:pPr lvl="1" eaLnBrk="1" hangingPunct="1">
              <a:buFontTx/>
              <a:buNone/>
            </a:pPr>
            <a:r>
              <a:rPr lang="en-US" altLang="zh-CN" sz="3200"/>
              <a:t>   Student.Sno=SC.Sno AND</a:t>
            </a:r>
          </a:p>
          <a:p>
            <a:pPr lvl="1" eaLnBrk="1" hangingPunct="1">
              <a:buFontTx/>
              <a:buNone/>
            </a:pPr>
            <a:r>
              <a:rPr lang="en-US" altLang="zh-CN" sz="3200"/>
              <a:t>   SC.Cno=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5">
            <a:extLst>
              <a:ext uri="{FF2B5EF4-FFF2-40B4-BE49-F238E27FC236}">
                <a16:creationId xmlns:a16="http://schemas.microsoft.com/office/drawing/2014/main" id="{42A2294B-6132-4A65-A951-5730621E5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661235-2741-45EE-8A87-E9647562BC4B}" type="slidenum">
              <a:rPr lang="en-US" altLang="zh-CN"/>
              <a:pPr eaLnBrk="1" hangingPunct="1"/>
              <a:t>221</a:t>
            </a:fld>
            <a:endParaRPr lang="en-US" altLang="zh-CN"/>
          </a:p>
        </p:txBody>
      </p:sp>
      <p:sp>
        <p:nvSpPr>
          <p:cNvPr id="227331" name="Rectangle 2">
            <a:extLst>
              <a:ext uri="{FF2B5EF4-FFF2-40B4-BE49-F238E27FC236}">
                <a16:creationId xmlns:a16="http://schemas.microsoft.com/office/drawing/2014/main" id="{CDF615F3-4790-44C5-963F-1B210073E58F}"/>
              </a:ext>
            </a:extLst>
          </p:cNvPr>
          <p:cNvSpPr>
            <a:spLocks noGrp="1" noChangeArrowheads="1"/>
          </p:cNvSpPr>
          <p:nvPr>
            <p:ph type="title"/>
          </p:nvPr>
        </p:nvSpPr>
        <p:spPr/>
        <p:txBody>
          <a:bodyPr/>
          <a:lstStyle/>
          <a:p>
            <a:pPr eaLnBrk="1" hangingPunct="1"/>
            <a:r>
              <a:rPr lang="zh-CN" altLang="en-US" b="1"/>
              <a:t>基于视图的视图</a:t>
            </a:r>
          </a:p>
        </p:txBody>
      </p:sp>
      <p:sp>
        <p:nvSpPr>
          <p:cNvPr id="208899" name="Rectangle 3">
            <a:extLst>
              <a:ext uri="{FF2B5EF4-FFF2-40B4-BE49-F238E27FC236}">
                <a16:creationId xmlns:a16="http://schemas.microsoft.com/office/drawing/2014/main" id="{6EB7D8F9-9931-4146-8630-01AF91EA09BA}"/>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3600"/>
              <a:t>例</a:t>
            </a:r>
            <a:r>
              <a:rPr lang="en-US" altLang="zh-CN" sz="3600"/>
              <a:t>4. </a:t>
            </a:r>
            <a:r>
              <a:rPr lang="zh-CN" altLang="en-US" sz="3600"/>
              <a:t>建立信息系选修了</a:t>
            </a:r>
            <a:r>
              <a:rPr lang="en-US" altLang="zh-CN" sz="3600"/>
              <a:t>1</a:t>
            </a:r>
            <a:r>
              <a:rPr lang="zh-CN" altLang="en-US" sz="3600"/>
              <a:t>号课程且成绩在</a:t>
            </a:r>
            <a:r>
              <a:rPr lang="en-US" altLang="zh-CN" sz="3600"/>
              <a:t>90</a:t>
            </a:r>
            <a:r>
              <a:rPr lang="zh-CN" altLang="en-US" sz="3600"/>
              <a:t>分以上的学生的视图</a:t>
            </a:r>
          </a:p>
          <a:p>
            <a:pPr eaLnBrk="1" hangingPunct="1">
              <a:buFontTx/>
              <a:buNone/>
            </a:pPr>
            <a:r>
              <a:rPr lang="en-US" altLang="zh-CN" sz="3600"/>
              <a:t>CREATE VIEW IS_S2 AS</a:t>
            </a:r>
          </a:p>
          <a:p>
            <a:pPr lvl="1" eaLnBrk="1" hangingPunct="1">
              <a:buFontTx/>
              <a:buNone/>
            </a:pPr>
            <a:r>
              <a:rPr lang="en-US" altLang="zh-CN" sz="3600"/>
              <a:t>SELECT Sno, Sname, Grade</a:t>
            </a:r>
          </a:p>
          <a:p>
            <a:pPr lvl="1" eaLnBrk="1" hangingPunct="1">
              <a:buFontTx/>
              <a:buNone/>
            </a:pPr>
            <a:r>
              <a:rPr lang="en-US" altLang="zh-CN" sz="3600">
                <a:solidFill>
                  <a:srgbClr val="3333CC"/>
                </a:solidFill>
              </a:rPr>
              <a:t>FROM IS_S1</a:t>
            </a:r>
          </a:p>
          <a:p>
            <a:pPr lvl="1" eaLnBrk="1" hangingPunct="1">
              <a:buFontTx/>
              <a:buNone/>
            </a:pPr>
            <a:r>
              <a:rPr lang="en-US" altLang="zh-CN" sz="3600"/>
              <a:t>WHERE Grade&gt;=90</a:t>
            </a:r>
            <a:r>
              <a:rPr lang="zh-CN" altLang="en-US" sz="3600"/>
              <a:t>；</a:t>
            </a:r>
          </a:p>
          <a:p>
            <a:pPr lvl="1"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5">
            <a:extLst>
              <a:ext uri="{FF2B5EF4-FFF2-40B4-BE49-F238E27FC236}">
                <a16:creationId xmlns:a16="http://schemas.microsoft.com/office/drawing/2014/main" id="{F830A874-350C-49A8-88E9-299504A584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C17D87-EFC6-463F-A64E-6C0136B7FAA1}" type="slidenum">
              <a:rPr lang="en-US" altLang="zh-CN"/>
              <a:pPr eaLnBrk="1" hangingPunct="1"/>
              <a:t>222</a:t>
            </a:fld>
            <a:endParaRPr lang="en-US" altLang="zh-CN"/>
          </a:p>
        </p:txBody>
      </p:sp>
      <p:sp>
        <p:nvSpPr>
          <p:cNvPr id="228355" name="Rectangle 2">
            <a:extLst>
              <a:ext uri="{FF2B5EF4-FFF2-40B4-BE49-F238E27FC236}">
                <a16:creationId xmlns:a16="http://schemas.microsoft.com/office/drawing/2014/main" id="{CF170ED5-6794-4FB1-8B0F-EADCF8605877}"/>
              </a:ext>
            </a:extLst>
          </p:cNvPr>
          <p:cNvSpPr>
            <a:spLocks noGrp="1" noChangeArrowheads="1"/>
          </p:cNvSpPr>
          <p:nvPr>
            <p:ph type="title"/>
          </p:nvPr>
        </p:nvSpPr>
        <p:spPr/>
        <p:txBody>
          <a:bodyPr/>
          <a:lstStyle/>
          <a:p>
            <a:pPr eaLnBrk="1" hangingPunct="1"/>
            <a:r>
              <a:rPr lang="zh-CN" altLang="en-US" b="1"/>
              <a:t>带表达式的视图</a:t>
            </a:r>
          </a:p>
        </p:txBody>
      </p:sp>
      <p:sp>
        <p:nvSpPr>
          <p:cNvPr id="228356" name="Rectangle 3">
            <a:extLst>
              <a:ext uri="{FF2B5EF4-FFF2-40B4-BE49-F238E27FC236}">
                <a16:creationId xmlns:a16="http://schemas.microsoft.com/office/drawing/2014/main" id="{8F1F5633-431E-48E7-A909-0F6C72E94896}"/>
              </a:ext>
            </a:extLst>
          </p:cNvPr>
          <p:cNvSpPr>
            <a:spLocks noGrp="1" noChangeArrowheads="1"/>
          </p:cNvSpPr>
          <p:nvPr>
            <p:ph type="body" idx="1"/>
          </p:nvPr>
        </p:nvSpPr>
        <p:spPr>
          <a:xfrm>
            <a:off x="381000" y="1600200"/>
            <a:ext cx="8458200" cy="3048000"/>
          </a:xfrm>
        </p:spPr>
        <p:txBody>
          <a:bodyPr/>
          <a:lstStyle/>
          <a:p>
            <a:pPr eaLnBrk="1" hangingPunct="1">
              <a:buFontTx/>
              <a:buNone/>
            </a:pPr>
            <a:r>
              <a:rPr lang="zh-CN" altLang="en-US" sz="3600" dirty="0"/>
              <a:t>例</a:t>
            </a:r>
            <a:r>
              <a:rPr lang="en-US" altLang="zh-CN" sz="3600" dirty="0"/>
              <a:t>5. </a:t>
            </a:r>
            <a:r>
              <a:rPr lang="zh-CN" altLang="en-US" sz="3600" dirty="0"/>
              <a:t>定义一个反映学生出生年份的视图</a:t>
            </a:r>
          </a:p>
          <a:p>
            <a:pPr eaLnBrk="1" hangingPunct="1">
              <a:buFontTx/>
              <a:buNone/>
            </a:pPr>
            <a:r>
              <a:rPr lang="en-US" altLang="zh-CN" dirty="0"/>
              <a:t>CREATE VIEW BT_S (</a:t>
            </a:r>
            <a:r>
              <a:rPr lang="en-US" altLang="zh-CN" dirty="0" err="1"/>
              <a:t>Sno</a:t>
            </a:r>
            <a:r>
              <a:rPr lang="en-US" altLang="zh-CN" dirty="0"/>
              <a:t>, </a:t>
            </a:r>
            <a:r>
              <a:rPr lang="en-US" altLang="zh-CN" dirty="0" err="1"/>
              <a:t>Sname</a:t>
            </a:r>
            <a:r>
              <a:rPr lang="en-US" altLang="zh-CN" dirty="0"/>
              <a:t>, </a:t>
            </a:r>
            <a:r>
              <a:rPr lang="en-US" altLang="zh-CN" dirty="0" err="1"/>
              <a:t>Sbirth</a:t>
            </a:r>
            <a:r>
              <a:rPr lang="en-US" altLang="zh-CN" dirty="0"/>
              <a:t>)</a:t>
            </a:r>
          </a:p>
          <a:p>
            <a:pPr eaLnBrk="1" hangingPunct="1">
              <a:buFontTx/>
              <a:buNone/>
            </a:pPr>
            <a:r>
              <a:rPr lang="en-US" altLang="zh-CN" dirty="0"/>
              <a:t>AS</a:t>
            </a:r>
          </a:p>
          <a:p>
            <a:pPr lvl="1" eaLnBrk="1" hangingPunct="1">
              <a:buFontTx/>
              <a:buNone/>
            </a:pPr>
            <a:r>
              <a:rPr lang="en-US" altLang="zh-CN" sz="3200" dirty="0"/>
              <a:t>SELECT Sno, </a:t>
            </a:r>
            <a:r>
              <a:rPr lang="en-US" altLang="zh-CN" sz="3200" dirty="0" err="1"/>
              <a:t>Sname</a:t>
            </a:r>
            <a:r>
              <a:rPr lang="en-US" altLang="zh-CN" sz="3200" dirty="0"/>
              <a:t>, 2023-Sage</a:t>
            </a:r>
          </a:p>
          <a:p>
            <a:pPr lvl="1" eaLnBrk="1" hangingPunct="1">
              <a:buFontTx/>
              <a:buNone/>
            </a:pPr>
            <a:r>
              <a:rPr lang="en-US" altLang="zh-CN" sz="3200" dirty="0"/>
              <a:t>FROM Student;</a:t>
            </a:r>
          </a:p>
          <a:p>
            <a:pPr eaLnBrk="1" hangingPunct="1">
              <a:buFontTx/>
              <a:buNone/>
            </a:pPr>
            <a:endParaRPr lang="en-US" altLang="zh-CN"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灯片编号占位符 5">
            <a:extLst>
              <a:ext uri="{FF2B5EF4-FFF2-40B4-BE49-F238E27FC236}">
                <a16:creationId xmlns:a16="http://schemas.microsoft.com/office/drawing/2014/main" id="{0A7C4AE2-88E7-4E3A-9ED9-E2A667F77A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D58973-FC77-47C8-A467-7F06DCB1E329}" type="slidenum">
              <a:rPr lang="en-US" altLang="zh-CN"/>
              <a:pPr eaLnBrk="1" hangingPunct="1"/>
              <a:t>223</a:t>
            </a:fld>
            <a:endParaRPr lang="en-US" altLang="zh-CN"/>
          </a:p>
        </p:txBody>
      </p:sp>
      <p:sp>
        <p:nvSpPr>
          <p:cNvPr id="229379" name="Rectangle 2">
            <a:extLst>
              <a:ext uri="{FF2B5EF4-FFF2-40B4-BE49-F238E27FC236}">
                <a16:creationId xmlns:a16="http://schemas.microsoft.com/office/drawing/2014/main" id="{26078FD4-2BAB-485E-8FC3-D43E8253B810}"/>
              </a:ext>
            </a:extLst>
          </p:cNvPr>
          <p:cNvSpPr>
            <a:spLocks noGrp="1" noChangeArrowheads="1"/>
          </p:cNvSpPr>
          <p:nvPr>
            <p:ph type="title"/>
          </p:nvPr>
        </p:nvSpPr>
        <p:spPr/>
        <p:txBody>
          <a:bodyPr/>
          <a:lstStyle/>
          <a:p>
            <a:pPr eaLnBrk="1" hangingPunct="1"/>
            <a:r>
              <a:rPr lang="zh-CN" altLang="en-US" b="1"/>
              <a:t>分组视图</a:t>
            </a:r>
          </a:p>
        </p:txBody>
      </p:sp>
      <p:sp>
        <p:nvSpPr>
          <p:cNvPr id="210947" name="Rectangle 3">
            <a:extLst>
              <a:ext uri="{FF2B5EF4-FFF2-40B4-BE49-F238E27FC236}">
                <a16:creationId xmlns:a16="http://schemas.microsoft.com/office/drawing/2014/main" id="{9889B490-3DFE-449F-A07D-B01569EAD15D}"/>
              </a:ext>
            </a:extLst>
          </p:cNvPr>
          <p:cNvSpPr>
            <a:spLocks noGrp="1" noChangeArrowheads="1"/>
          </p:cNvSpPr>
          <p:nvPr>
            <p:ph type="body" idx="1"/>
          </p:nvPr>
        </p:nvSpPr>
        <p:spPr/>
        <p:txBody>
          <a:bodyPr/>
          <a:lstStyle/>
          <a:p>
            <a:pPr eaLnBrk="1" hangingPunct="1">
              <a:buFontTx/>
              <a:buNone/>
            </a:pPr>
            <a:r>
              <a:rPr lang="zh-CN" altLang="en-US" sz="3600"/>
              <a:t>例</a:t>
            </a:r>
            <a:r>
              <a:rPr lang="en-US" altLang="zh-CN" sz="3600"/>
              <a:t>6. </a:t>
            </a:r>
            <a:r>
              <a:rPr lang="zh-CN" altLang="en-US" sz="3600"/>
              <a:t>将学生的学号及其平均成绩定义为一个视图</a:t>
            </a:r>
          </a:p>
          <a:p>
            <a:pPr eaLnBrk="1" hangingPunct="1">
              <a:buFontTx/>
              <a:buNone/>
            </a:pPr>
            <a:r>
              <a:rPr lang="en-US" altLang="zh-CN" sz="3600"/>
              <a:t>CREATE VIEW S_G(Sno, Gavg) AS</a:t>
            </a:r>
          </a:p>
          <a:p>
            <a:pPr lvl="1" eaLnBrk="1" hangingPunct="1">
              <a:buFontTx/>
              <a:buNone/>
            </a:pPr>
            <a:r>
              <a:rPr lang="en-US" altLang="zh-CN" sz="3600"/>
              <a:t>SELECT Sno, AVG(Grade)</a:t>
            </a:r>
          </a:p>
          <a:p>
            <a:pPr lvl="1" eaLnBrk="1" hangingPunct="1">
              <a:buFontTx/>
              <a:buNone/>
            </a:pPr>
            <a:r>
              <a:rPr lang="en-US" altLang="zh-CN" sz="3600"/>
              <a:t>FROM SC</a:t>
            </a:r>
          </a:p>
          <a:p>
            <a:pPr lvl="1" eaLnBrk="1" hangingPunct="1">
              <a:buFontTx/>
              <a:buNone/>
            </a:pPr>
            <a:r>
              <a:rPr lang="en-US" altLang="zh-CN" sz="3600"/>
              <a:t>GROUP BY Sno;</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9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灯片编号占位符 5">
            <a:extLst>
              <a:ext uri="{FF2B5EF4-FFF2-40B4-BE49-F238E27FC236}">
                <a16:creationId xmlns:a16="http://schemas.microsoft.com/office/drawing/2014/main" id="{656D18DA-A256-47BD-8BF9-0AD6272CA2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A6516E-9F8A-4926-A8D5-1E47B33607DF}" type="slidenum">
              <a:rPr lang="en-US" altLang="zh-CN"/>
              <a:pPr eaLnBrk="1" hangingPunct="1"/>
              <a:t>224</a:t>
            </a:fld>
            <a:endParaRPr lang="en-US" altLang="zh-CN"/>
          </a:p>
        </p:txBody>
      </p:sp>
      <p:sp>
        <p:nvSpPr>
          <p:cNvPr id="230403" name="Rectangle 2">
            <a:extLst>
              <a:ext uri="{FF2B5EF4-FFF2-40B4-BE49-F238E27FC236}">
                <a16:creationId xmlns:a16="http://schemas.microsoft.com/office/drawing/2014/main" id="{9BBCFF12-8121-43ED-B835-6DDE2E334285}"/>
              </a:ext>
            </a:extLst>
          </p:cNvPr>
          <p:cNvSpPr>
            <a:spLocks noGrp="1" noChangeArrowheads="1"/>
          </p:cNvSpPr>
          <p:nvPr>
            <p:ph type="title"/>
          </p:nvPr>
        </p:nvSpPr>
        <p:spPr/>
        <p:txBody>
          <a:bodyPr/>
          <a:lstStyle/>
          <a:p>
            <a:pPr eaLnBrk="1" hangingPunct="1"/>
            <a:r>
              <a:rPr lang="zh-CN" altLang="en-US" b="1"/>
              <a:t>建立视图不指定属性列</a:t>
            </a:r>
          </a:p>
        </p:txBody>
      </p:sp>
      <p:sp>
        <p:nvSpPr>
          <p:cNvPr id="211971" name="Rectangle 3">
            <a:extLst>
              <a:ext uri="{FF2B5EF4-FFF2-40B4-BE49-F238E27FC236}">
                <a16:creationId xmlns:a16="http://schemas.microsoft.com/office/drawing/2014/main" id="{E1C6D4CE-B58B-4FE5-8F9F-9BA4621A7BD7}"/>
              </a:ext>
            </a:extLst>
          </p:cNvPr>
          <p:cNvSpPr>
            <a:spLocks noGrp="1" noChangeArrowheads="1"/>
          </p:cNvSpPr>
          <p:nvPr>
            <p:ph type="body" idx="1"/>
          </p:nvPr>
        </p:nvSpPr>
        <p:spPr/>
        <p:txBody>
          <a:bodyPr/>
          <a:lstStyle/>
          <a:p>
            <a:pPr eaLnBrk="1" hangingPunct="1">
              <a:buFontTx/>
              <a:buNone/>
            </a:pPr>
            <a:r>
              <a:rPr lang="zh-CN" altLang="en-US"/>
              <a:t>例</a:t>
            </a:r>
            <a:r>
              <a:rPr lang="en-US" altLang="zh-CN"/>
              <a:t>7. </a:t>
            </a:r>
            <a:r>
              <a:rPr lang="zh-CN" altLang="en-US"/>
              <a:t>将</a:t>
            </a:r>
            <a:r>
              <a:rPr lang="en-US" altLang="zh-CN"/>
              <a:t>Student</a:t>
            </a:r>
            <a:r>
              <a:rPr lang="zh-CN" altLang="en-US"/>
              <a:t>表中所有女生记录定义为一个视图</a:t>
            </a:r>
          </a:p>
          <a:p>
            <a:pPr eaLnBrk="1" hangingPunct="1">
              <a:buFontTx/>
              <a:buNone/>
            </a:pPr>
            <a:r>
              <a:rPr lang="en-US" altLang="zh-CN"/>
              <a:t>CREATE VIEW F_Student(F_Sno, name, sex, age, dept)</a:t>
            </a:r>
          </a:p>
          <a:p>
            <a:pPr eaLnBrk="1" hangingPunct="1">
              <a:buFontTx/>
              <a:buNone/>
            </a:pPr>
            <a:r>
              <a:rPr lang="en-US" altLang="zh-CN"/>
              <a:t>AS</a:t>
            </a:r>
          </a:p>
          <a:p>
            <a:pPr lvl="1" eaLnBrk="1" hangingPunct="1">
              <a:buFontTx/>
              <a:buNone/>
            </a:pPr>
            <a:r>
              <a:rPr lang="en-US" altLang="zh-CN" sz="3200"/>
              <a:t>SELECT *</a:t>
            </a:r>
          </a:p>
          <a:p>
            <a:pPr lvl="1" eaLnBrk="1" hangingPunct="1">
              <a:buFontTx/>
              <a:buNone/>
            </a:pPr>
            <a:r>
              <a:rPr lang="en-US" altLang="zh-CN" sz="3200"/>
              <a:t>FROM Student</a:t>
            </a:r>
          </a:p>
          <a:p>
            <a:pPr lvl="1" eaLnBrk="1" hangingPunct="1">
              <a:buFontTx/>
              <a:buNone/>
            </a:pPr>
            <a:r>
              <a:rPr lang="en-US" altLang="zh-CN" sz="3200"/>
              <a:t>WHERE Ssex=‘</a:t>
            </a:r>
            <a:r>
              <a:rPr lang="zh-CN" altLang="en-US" sz="3200"/>
              <a:t>女’</a:t>
            </a:r>
            <a:r>
              <a:rPr lang="en-US" altLang="zh-CN" sz="3200"/>
              <a:t>;</a:t>
            </a:r>
          </a:p>
        </p:txBody>
      </p:sp>
      <p:sp>
        <p:nvSpPr>
          <p:cNvPr id="211972" name="AutoShape 4">
            <a:extLst>
              <a:ext uri="{FF2B5EF4-FFF2-40B4-BE49-F238E27FC236}">
                <a16:creationId xmlns:a16="http://schemas.microsoft.com/office/drawing/2014/main" id="{9E5B2888-8819-44AD-B1B2-E83E82277047}"/>
              </a:ext>
            </a:extLst>
          </p:cNvPr>
          <p:cNvSpPr>
            <a:spLocks noChangeArrowheads="1"/>
          </p:cNvSpPr>
          <p:nvPr/>
        </p:nvSpPr>
        <p:spPr bwMode="auto">
          <a:xfrm>
            <a:off x="4038600" y="3276600"/>
            <a:ext cx="4648200" cy="2362200"/>
          </a:xfrm>
          <a:prstGeom prst="wedgeRoundRectCallout">
            <a:avLst>
              <a:gd name="adj1" fmla="val -19819"/>
              <a:gd name="adj2" fmla="val -50495"/>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chemeClr val="accent2"/>
                </a:solidFill>
              </a:rPr>
              <a:t>缺点：修改基本表</a:t>
            </a:r>
            <a:r>
              <a:rPr lang="en-US" altLang="zh-CN" sz="2800">
                <a:solidFill>
                  <a:schemeClr val="accent2"/>
                </a:solidFill>
              </a:rPr>
              <a:t>Student</a:t>
            </a:r>
            <a:r>
              <a:rPr lang="zh-CN" altLang="en-US" sz="2800">
                <a:solidFill>
                  <a:schemeClr val="accent2"/>
                </a:solidFill>
              </a:rPr>
              <a:t>的结构后，</a:t>
            </a:r>
            <a:r>
              <a:rPr lang="en-US" altLang="zh-CN" sz="2800">
                <a:solidFill>
                  <a:schemeClr val="accent2"/>
                </a:solidFill>
              </a:rPr>
              <a:t>Student</a:t>
            </a:r>
            <a:r>
              <a:rPr lang="zh-CN" altLang="en-US" sz="2800">
                <a:solidFill>
                  <a:schemeClr val="accent2"/>
                </a:solidFill>
              </a:rPr>
              <a:t>表与</a:t>
            </a:r>
            <a:r>
              <a:rPr lang="en-US" altLang="zh-CN" sz="2800">
                <a:solidFill>
                  <a:schemeClr val="accent2"/>
                </a:solidFill>
              </a:rPr>
              <a:t>F_Student</a:t>
            </a:r>
            <a:r>
              <a:rPr lang="zh-CN" altLang="en-US" sz="2800">
                <a:solidFill>
                  <a:schemeClr val="accent2"/>
                </a:solidFill>
              </a:rPr>
              <a:t>视图的映像关系被破坏，导致该视图不能正确工作。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19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19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9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灯片编号占位符 5">
            <a:extLst>
              <a:ext uri="{FF2B5EF4-FFF2-40B4-BE49-F238E27FC236}">
                <a16:creationId xmlns:a16="http://schemas.microsoft.com/office/drawing/2014/main" id="{F943BE48-AEE2-4E2F-8667-1DF84A744C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40E6C-A734-4975-82C6-76C48F477633}" type="slidenum">
              <a:rPr lang="en-US" altLang="zh-CN"/>
              <a:pPr eaLnBrk="1" hangingPunct="1"/>
              <a:t>225</a:t>
            </a:fld>
            <a:endParaRPr lang="en-US" altLang="zh-CN"/>
          </a:p>
        </p:txBody>
      </p:sp>
      <p:sp>
        <p:nvSpPr>
          <p:cNvPr id="231427" name="Rectangle 2">
            <a:extLst>
              <a:ext uri="{FF2B5EF4-FFF2-40B4-BE49-F238E27FC236}">
                <a16:creationId xmlns:a16="http://schemas.microsoft.com/office/drawing/2014/main" id="{F14609DD-5946-4AC6-BD34-AAE126284778}"/>
              </a:ext>
            </a:extLst>
          </p:cNvPr>
          <p:cNvSpPr>
            <a:spLocks noGrp="1" noChangeArrowheads="1"/>
          </p:cNvSpPr>
          <p:nvPr>
            <p:ph type="title"/>
          </p:nvPr>
        </p:nvSpPr>
        <p:spPr/>
        <p:txBody>
          <a:bodyPr/>
          <a:lstStyle/>
          <a:p>
            <a:pPr eaLnBrk="1" hangingPunct="1"/>
            <a:r>
              <a:rPr lang="zh-CN" altLang="en-US" b="1"/>
              <a:t>二、删除视图</a:t>
            </a:r>
          </a:p>
        </p:txBody>
      </p:sp>
      <p:sp>
        <p:nvSpPr>
          <p:cNvPr id="231428" name="Rectangle 3">
            <a:extLst>
              <a:ext uri="{FF2B5EF4-FFF2-40B4-BE49-F238E27FC236}">
                <a16:creationId xmlns:a16="http://schemas.microsoft.com/office/drawing/2014/main" id="{AB3FB3AB-B6B0-46E5-ADDA-1358578FC3E5}"/>
              </a:ext>
            </a:extLst>
          </p:cNvPr>
          <p:cNvSpPr>
            <a:spLocks noGrp="1" noChangeArrowheads="1"/>
          </p:cNvSpPr>
          <p:nvPr>
            <p:ph type="body" idx="1"/>
          </p:nvPr>
        </p:nvSpPr>
        <p:spPr>
          <a:xfrm>
            <a:off x="533400" y="1600200"/>
            <a:ext cx="8229600" cy="4525963"/>
          </a:xfrm>
        </p:spPr>
        <p:txBody>
          <a:bodyPr/>
          <a:lstStyle/>
          <a:p>
            <a:pPr eaLnBrk="1" hangingPunct="1"/>
            <a:r>
              <a:rPr lang="zh-CN" altLang="en-US"/>
              <a:t>语句的格式：</a:t>
            </a:r>
            <a:r>
              <a:rPr lang="en-US" altLang="zh-CN">
                <a:solidFill>
                  <a:srgbClr val="3333CC"/>
                </a:solidFill>
              </a:rPr>
              <a:t>DROP VIEW &lt;</a:t>
            </a:r>
            <a:r>
              <a:rPr lang="zh-CN" altLang="en-US">
                <a:solidFill>
                  <a:srgbClr val="3333CC"/>
                </a:solidFill>
              </a:rPr>
              <a:t>视图名</a:t>
            </a:r>
            <a:r>
              <a:rPr lang="en-US" altLang="zh-CN">
                <a:solidFill>
                  <a:srgbClr val="3333CC"/>
                </a:solidFill>
              </a:rPr>
              <a:t>&gt;</a:t>
            </a:r>
            <a:r>
              <a:rPr lang="zh-CN" altLang="en-US"/>
              <a:t>；</a:t>
            </a:r>
          </a:p>
          <a:p>
            <a:pPr eaLnBrk="1" hangingPunct="1"/>
            <a:r>
              <a:rPr lang="zh-CN" altLang="en-US"/>
              <a:t>该语句从数据字典中删除指定的视图定义</a:t>
            </a:r>
          </a:p>
          <a:p>
            <a:pPr eaLnBrk="1" hangingPunct="1"/>
            <a:r>
              <a:rPr lang="zh-CN" altLang="en-US"/>
              <a:t>如果该视图上还导出了其他视图，使用</a:t>
            </a:r>
            <a:r>
              <a:rPr lang="en-US" altLang="zh-CN"/>
              <a:t>CASCADE</a:t>
            </a:r>
            <a:r>
              <a:rPr lang="zh-CN" altLang="en-US"/>
              <a:t>级联，删除语句，把该视图和由它导出的所有视图一起删除</a:t>
            </a:r>
          </a:p>
          <a:p>
            <a:pPr eaLnBrk="1" hangingPunct="1"/>
            <a:r>
              <a:rPr lang="zh-CN" altLang="en-US"/>
              <a:t>删除基本表时，由该基本表导出的所有视图定义都必须显式地使用</a:t>
            </a:r>
            <a:r>
              <a:rPr lang="en-US" altLang="zh-CN"/>
              <a:t>DROP VIEW</a:t>
            </a:r>
            <a:r>
              <a:rPr lang="zh-CN" altLang="en-US"/>
              <a:t>语句删除</a:t>
            </a:r>
          </a:p>
          <a:p>
            <a:pPr eaLnBrk="1" hangingPunct="1"/>
            <a:endParaRPr lang="en-US" altLang="zh-C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5">
            <a:extLst>
              <a:ext uri="{FF2B5EF4-FFF2-40B4-BE49-F238E27FC236}">
                <a16:creationId xmlns:a16="http://schemas.microsoft.com/office/drawing/2014/main" id="{5B1E9F61-76D0-4830-A3B5-F12E9631DD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5F6857-C607-46E8-9B0E-178C6DB21642}" type="slidenum">
              <a:rPr lang="en-US" altLang="zh-CN"/>
              <a:pPr eaLnBrk="1" hangingPunct="1"/>
              <a:t>226</a:t>
            </a:fld>
            <a:endParaRPr lang="en-US" altLang="zh-CN"/>
          </a:p>
        </p:txBody>
      </p:sp>
      <p:sp>
        <p:nvSpPr>
          <p:cNvPr id="214019" name="Rectangle 3">
            <a:extLst>
              <a:ext uri="{FF2B5EF4-FFF2-40B4-BE49-F238E27FC236}">
                <a16:creationId xmlns:a16="http://schemas.microsoft.com/office/drawing/2014/main" id="{D4B1B157-ED01-4918-B23D-4365F6E7F931}"/>
              </a:ext>
            </a:extLst>
          </p:cNvPr>
          <p:cNvSpPr>
            <a:spLocks noGrp="1" noChangeArrowheads="1"/>
          </p:cNvSpPr>
          <p:nvPr>
            <p:ph type="body" idx="1"/>
          </p:nvPr>
        </p:nvSpPr>
        <p:spPr>
          <a:xfrm>
            <a:off x="304800" y="838200"/>
            <a:ext cx="8686800" cy="3352800"/>
          </a:xfrm>
        </p:spPr>
        <p:txBody>
          <a:bodyPr/>
          <a:lstStyle/>
          <a:p>
            <a:pPr eaLnBrk="1" hangingPunct="1">
              <a:buFontTx/>
              <a:buNone/>
            </a:pPr>
            <a:r>
              <a:rPr lang="zh-CN" altLang="en-US" sz="3600"/>
              <a:t>例</a:t>
            </a:r>
            <a:r>
              <a:rPr lang="en-US" altLang="zh-CN" sz="3600"/>
              <a:t>8. </a:t>
            </a:r>
            <a:r>
              <a:rPr lang="zh-CN" altLang="en-US" sz="3600"/>
              <a:t>删除视图</a:t>
            </a:r>
            <a:r>
              <a:rPr lang="en-US" altLang="zh-CN" sz="3600"/>
              <a:t>BT_S</a:t>
            </a:r>
            <a:r>
              <a:rPr lang="zh-CN" altLang="en-US" sz="3600"/>
              <a:t>：  </a:t>
            </a:r>
            <a:endParaRPr lang="en-US" altLang="zh-CN" sz="3600"/>
          </a:p>
          <a:p>
            <a:pPr eaLnBrk="1" hangingPunct="1">
              <a:buFontTx/>
              <a:buNone/>
            </a:pPr>
            <a:r>
              <a:rPr lang="en-US" altLang="zh-CN" sz="3600"/>
              <a:t>        DROP VIEW BT_S</a:t>
            </a:r>
            <a:r>
              <a:rPr lang="zh-CN" altLang="en-US" sz="3600"/>
              <a:t>；</a:t>
            </a:r>
          </a:p>
          <a:p>
            <a:pPr eaLnBrk="1" hangingPunct="1"/>
            <a:r>
              <a:rPr lang="zh-CN" altLang="en-US" sz="3600"/>
              <a:t>删除视图</a:t>
            </a:r>
            <a:r>
              <a:rPr lang="en-US" altLang="zh-CN" sz="3600"/>
              <a:t>IS_S1</a:t>
            </a:r>
            <a:r>
              <a:rPr lang="zh-CN" altLang="en-US" sz="3600"/>
              <a:t>：</a:t>
            </a:r>
            <a:endParaRPr lang="en-US" altLang="zh-CN" sz="3600"/>
          </a:p>
          <a:p>
            <a:pPr eaLnBrk="1" hangingPunct="1">
              <a:buFontTx/>
              <a:buNone/>
            </a:pPr>
            <a:r>
              <a:rPr lang="en-US" altLang="zh-CN" sz="3600"/>
              <a:t>        DROP VIEW IS_S1</a:t>
            </a:r>
            <a:r>
              <a:rPr lang="zh-CN" altLang="en-US" sz="3600"/>
              <a:t>；</a:t>
            </a:r>
          </a:p>
          <a:p>
            <a:pPr eaLnBrk="1" hangingPunct="1">
              <a:buFontTx/>
              <a:buNone/>
            </a:pPr>
            <a:r>
              <a:rPr lang="zh-CN" altLang="en-US" sz="3600"/>
              <a:t>  拒绝执行 </a:t>
            </a:r>
            <a:r>
              <a:rPr lang="en-US" altLang="zh-CN" sz="3600"/>
              <a:t>(because of IS_S2)</a:t>
            </a:r>
          </a:p>
          <a:p>
            <a:pPr eaLnBrk="1" hangingPunct="1"/>
            <a:r>
              <a:rPr lang="zh-CN" altLang="en-US" sz="3600"/>
              <a:t>级联删除：</a:t>
            </a:r>
            <a:r>
              <a:rPr lang="en-US" altLang="zh-CN" sz="3600"/>
              <a:t>DROP VIEW IS_S1 CASCADE;</a:t>
            </a:r>
          </a:p>
          <a:p>
            <a:pPr eaLnBrk="1" hangingPunct="1"/>
            <a:endParaRPr lang="en-US" altLang="zh-CN" sz="36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40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4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灯片编号占位符 5">
            <a:extLst>
              <a:ext uri="{FF2B5EF4-FFF2-40B4-BE49-F238E27FC236}">
                <a16:creationId xmlns:a16="http://schemas.microsoft.com/office/drawing/2014/main" id="{DEE32589-2501-4C9F-855C-E319B0AA3E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228CB5-4850-4491-B5D9-9CD4A0D6CC00}" type="slidenum">
              <a:rPr lang="en-US" altLang="zh-CN"/>
              <a:pPr eaLnBrk="1" hangingPunct="1"/>
              <a:t>227</a:t>
            </a:fld>
            <a:endParaRPr lang="en-US" altLang="zh-CN"/>
          </a:p>
        </p:txBody>
      </p:sp>
      <p:sp>
        <p:nvSpPr>
          <p:cNvPr id="233475" name="Rectangle 2">
            <a:extLst>
              <a:ext uri="{FF2B5EF4-FFF2-40B4-BE49-F238E27FC236}">
                <a16:creationId xmlns:a16="http://schemas.microsoft.com/office/drawing/2014/main" id="{B90AF66A-30F6-4689-B1C7-DC28CD9DAD73}"/>
              </a:ext>
            </a:extLst>
          </p:cNvPr>
          <p:cNvSpPr>
            <a:spLocks noGrp="1" noChangeArrowheads="1"/>
          </p:cNvSpPr>
          <p:nvPr>
            <p:ph type="title"/>
          </p:nvPr>
        </p:nvSpPr>
        <p:spPr/>
        <p:txBody>
          <a:bodyPr/>
          <a:lstStyle/>
          <a:p>
            <a:pPr eaLnBrk="1" hangingPunct="1"/>
            <a:r>
              <a:rPr lang="en-US" altLang="zh-CN">
                <a:solidFill>
                  <a:srgbClr val="3333CC"/>
                </a:solidFill>
              </a:rPr>
              <a:t>3.7.2 </a:t>
            </a:r>
            <a:r>
              <a:rPr lang="zh-CN" altLang="en-US" b="1">
                <a:solidFill>
                  <a:srgbClr val="3333CC"/>
                </a:solidFill>
              </a:rPr>
              <a:t>查询视图</a:t>
            </a:r>
          </a:p>
        </p:txBody>
      </p:sp>
      <p:sp>
        <p:nvSpPr>
          <p:cNvPr id="231428" name="Rectangle 3">
            <a:extLst>
              <a:ext uri="{FF2B5EF4-FFF2-40B4-BE49-F238E27FC236}">
                <a16:creationId xmlns:a16="http://schemas.microsoft.com/office/drawing/2014/main" id="{F4491B83-485F-40BC-8A12-878115FA2033}"/>
              </a:ext>
            </a:extLst>
          </p:cNvPr>
          <p:cNvSpPr>
            <a:spLocks noGrp="1" noChangeArrowheads="1"/>
          </p:cNvSpPr>
          <p:nvPr>
            <p:ph type="body" idx="1"/>
          </p:nvPr>
        </p:nvSpPr>
        <p:spPr>
          <a:xfrm>
            <a:off x="304800" y="1676400"/>
            <a:ext cx="8686800" cy="4495800"/>
          </a:xfrm>
        </p:spPr>
        <p:txBody>
          <a:bodyPr/>
          <a:lstStyle/>
          <a:p>
            <a:pPr marL="609600" indent="-609600" eaLnBrk="1" hangingPunct="1"/>
            <a:r>
              <a:rPr lang="zh-CN" altLang="en-US" sz="3600"/>
              <a:t>用户角度：查询视图与查询基本表相同</a:t>
            </a:r>
          </a:p>
          <a:p>
            <a:pPr marL="609600" indent="-609600" eaLnBrk="1" hangingPunct="1"/>
            <a:r>
              <a:rPr lang="en-US" altLang="zh-CN" sz="3600"/>
              <a:t>RDBMS</a:t>
            </a:r>
            <a:r>
              <a:rPr lang="zh-CN" altLang="en-US" sz="3600"/>
              <a:t>实现视图查询的方法：</a:t>
            </a:r>
            <a:r>
              <a:rPr lang="zh-CN" altLang="en-US" sz="3600">
                <a:solidFill>
                  <a:schemeClr val="accent2"/>
                </a:solidFill>
              </a:rPr>
              <a:t>视图消解法</a:t>
            </a:r>
            <a:r>
              <a:rPr lang="en-US" altLang="zh-CN" sz="3600"/>
              <a:t>(View Resolution)</a:t>
            </a:r>
          </a:p>
          <a:p>
            <a:pPr marL="990600" lvl="1" indent="-533400" eaLnBrk="1" hangingPunct="1">
              <a:buFontTx/>
              <a:buAutoNum type="circleNumDbPlain"/>
            </a:pPr>
            <a:r>
              <a:rPr lang="zh-CN" altLang="en-US" sz="3600"/>
              <a:t>进行有效性检查：表、视图是否存在</a:t>
            </a:r>
            <a:r>
              <a:rPr lang="en-US" altLang="zh-CN" sz="3600"/>
              <a:t>?</a:t>
            </a:r>
            <a:endParaRPr lang="zh-CN" altLang="en-US" sz="3600"/>
          </a:p>
          <a:p>
            <a:pPr marL="990600" lvl="1" indent="-533400" eaLnBrk="1" hangingPunct="1">
              <a:buFontTx/>
              <a:buAutoNum type="circleNumDbPlain"/>
            </a:pPr>
            <a:r>
              <a:rPr lang="zh-CN" altLang="en-US" sz="3600"/>
              <a:t>转换成等价的对基本表的查询</a:t>
            </a:r>
          </a:p>
          <a:p>
            <a:pPr marL="990600" lvl="1" indent="-533400" eaLnBrk="1" hangingPunct="1">
              <a:buFontTx/>
              <a:buAutoNum type="circleNumDbPlain"/>
            </a:pPr>
            <a:r>
              <a:rPr lang="zh-CN" altLang="en-US" sz="3600"/>
              <a:t>执行修正了的查询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14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1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灯片编号占位符 5">
            <a:extLst>
              <a:ext uri="{FF2B5EF4-FFF2-40B4-BE49-F238E27FC236}">
                <a16:creationId xmlns:a16="http://schemas.microsoft.com/office/drawing/2014/main" id="{73DCC229-9035-4885-93F0-73EC7F956B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D57E3A-36C5-407B-94A1-52EC92B73BFE}" type="slidenum">
              <a:rPr lang="en-US" altLang="zh-CN"/>
              <a:pPr eaLnBrk="1" hangingPunct="1"/>
              <a:t>228</a:t>
            </a:fld>
            <a:endParaRPr lang="en-US" altLang="zh-CN"/>
          </a:p>
        </p:txBody>
      </p:sp>
      <p:sp>
        <p:nvSpPr>
          <p:cNvPr id="234499" name="Rectangle 2">
            <a:extLst>
              <a:ext uri="{FF2B5EF4-FFF2-40B4-BE49-F238E27FC236}">
                <a16:creationId xmlns:a16="http://schemas.microsoft.com/office/drawing/2014/main" id="{D2FD5112-2514-404C-B4E0-93FFAFA32C29}"/>
              </a:ext>
            </a:extLst>
          </p:cNvPr>
          <p:cNvSpPr>
            <a:spLocks noGrp="1" noChangeArrowheads="1"/>
          </p:cNvSpPr>
          <p:nvPr>
            <p:ph type="title"/>
          </p:nvPr>
        </p:nvSpPr>
        <p:spPr>
          <a:xfrm>
            <a:off x="457200" y="304800"/>
            <a:ext cx="8229600" cy="1143000"/>
          </a:xfrm>
        </p:spPr>
        <p:txBody>
          <a:bodyPr/>
          <a:lstStyle/>
          <a:p>
            <a:pPr eaLnBrk="1" hangingPunct="1"/>
            <a:r>
              <a:rPr lang="zh-CN" altLang="en-US" b="1"/>
              <a:t>查询视图</a:t>
            </a:r>
          </a:p>
        </p:txBody>
      </p:sp>
      <p:sp>
        <p:nvSpPr>
          <p:cNvPr id="216067" name="Rectangle 3">
            <a:extLst>
              <a:ext uri="{FF2B5EF4-FFF2-40B4-BE49-F238E27FC236}">
                <a16:creationId xmlns:a16="http://schemas.microsoft.com/office/drawing/2014/main" id="{CA3FB6DA-E1D8-4649-88EC-EA4882E9A016}"/>
              </a:ext>
            </a:extLst>
          </p:cNvPr>
          <p:cNvSpPr>
            <a:spLocks noGrp="1" noChangeArrowheads="1"/>
          </p:cNvSpPr>
          <p:nvPr>
            <p:ph type="body" idx="1"/>
          </p:nvPr>
        </p:nvSpPr>
        <p:spPr>
          <a:xfrm>
            <a:off x="381000" y="1371600"/>
            <a:ext cx="8229600" cy="5257800"/>
          </a:xfrm>
        </p:spPr>
        <p:txBody>
          <a:bodyPr/>
          <a:lstStyle/>
          <a:p>
            <a:pPr eaLnBrk="1" hangingPunct="1">
              <a:buFontTx/>
              <a:buNone/>
            </a:pPr>
            <a:r>
              <a:rPr lang="zh-CN" altLang="en-US" sz="3600"/>
              <a:t>例</a:t>
            </a:r>
            <a:r>
              <a:rPr lang="en-US" altLang="zh-CN" sz="3600"/>
              <a:t>9. </a:t>
            </a:r>
            <a:r>
              <a:rPr lang="zh-CN" altLang="en-US" sz="3600"/>
              <a:t>在信息系学生的视图中找出年龄小于</a:t>
            </a:r>
            <a:r>
              <a:rPr lang="en-US" altLang="zh-CN" sz="3600"/>
              <a:t>20</a:t>
            </a:r>
            <a:r>
              <a:rPr lang="zh-CN" altLang="en-US" sz="3600"/>
              <a:t>岁的学生</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IS_Student</a:t>
            </a:r>
          </a:p>
          <a:p>
            <a:pPr lvl="1" eaLnBrk="1" hangingPunct="1">
              <a:buFontTx/>
              <a:buNone/>
            </a:pPr>
            <a:r>
              <a:rPr lang="en-US" altLang="zh-CN" sz="3200"/>
              <a:t>WHERE Sage&lt;20</a:t>
            </a:r>
            <a:r>
              <a:rPr lang="zh-CN" altLang="en-US" sz="3200"/>
              <a:t>；</a:t>
            </a:r>
          </a:p>
          <a:p>
            <a:pPr eaLnBrk="1" hangingPunct="1">
              <a:buFontTx/>
              <a:buNone/>
            </a:pPr>
            <a:r>
              <a:rPr lang="zh-CN" altLang="en-US" sz="3600"/>
              <a:t>视图消解转换后的查询语句为：</a:t>
            </a:r>
          </a:p>
          <a:p>
            <a:pPr lvl="1" eaLnBrk="1" hangingPunct="1">
              <a:buFontTx/>
              <a:buNone/>
            </a:pPr>
            <a:r>
              <a:rPr lang="en-US" altLang="zh-CN" sz="3200"/>
              <a:t>SELECT Sno</a:t>
            </a:r>
            <a:r>
              <a:rPr lang="zh-CN" altLang="en-US" sz="3200"/>
              <a:t>，</a:t>
            </a:r>
            <a:r>
              <a:rPr lang="en-US" altLang="zh-CN" sz="3200"/>
              <a:t>Sage</a:t>
            </a:r>
          </a:p>
          <a:p>
            <a:pPr lvl="1" eaLnBrk="1" hangingPunct="1">
              <a:buFontTx/>
              <a:buNone/>
            </a:pPr>
            <a:r>
              <a:rPr lang="en-US" altLang="zh-CN" sz="3200"/>
              <a:t>FROM Student</a:t>
            </a:r>
          </a:p>
          <a:p>
            <a:pPr lvl="1" eaLnBrk="1" hangingPunct="1">
              <a:buFontTx/>
              <a:buNone/>
            </a:pPr>
            <a:r>
              <a:rPr lang="en-US" altLang="zh-CN" sz="3200"/>
              <a:t>WHERE Sdept= 'IS' AND Sage&lt;20</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6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0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6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5">
            <a:extLst>
              <a:ext uri="{FF2B5EF4-FFF2-40B4-BE49-F238E27FC236}">
                <a16:creationId xmlns:a16="http://schemas.microsoft.com/office/drawing/2014/main" id="{25EDB128-2AD7-44D5-8680-2DEFB90324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72D4C9-9027-409A-A032-764A06FA80BF}" type="slidenum">
              <a:rPr lang="en-US" altLang="zh-CN"/>
              <a:pPr eaLnBrk="1" hangingPunct="1"/>
              <a:t>229</a:t>
            </a:fld>
            <a:endParaRPr lang="en-US" altLang="zh-CN"/>
          </a:p>
        </p:txBody>
      </p:sp>
      <p:sp>
        <p:nvSpPr>
          <p:cNvPr id="235523" name="Rectangle 2">
            <a:extLst>
              <a:ext uri="{FF2B5EF4-FFF2-40B4-BE49-F238E27FC236}">
                <a16:creationId xmlns:a16="http://schemas.microsoft.com/office/drawing/2014/main" id="{6A73CAC0-D801-41CC-95CD-EC3BCF946324}"/>
              </a:ext>
            </a:extLst>
          </p:cNvPr>
          <p:cNvSpPr>
            <a:spLocks noGrp="1" noChangeArrowheads="1"/>
          </p:cNvSpPr>
          <p:nvPr>
            <p:ph type="title"/>
          </p:nvPr>
        </p:nvSpPr>
        <p:spPr/>
        <p:txBody>
          <a:bodyPr/>
          <a:lstStyle/>
          <a:p>
            <a:pPr eaLnBrk="1" hangingPunct="1"/>
            <a:r>
              <a:rPr lang="zh-CN" altLang="en-US" b="1"/>
              <a:t>查询视图</a:t>
            </a:r>
          </a:p>
        </p:txBody>
      </p:sp>
      <p:sp>
        <p:nvSpPr>
          <p:cNvPr id="233476" name="Rectangle 3">
            <a:extLst>
              <a:ext uri="{FF2B5EF4-FFF2-40B4-BE49-F238E27FC236}">
                <a16:creationId xmlns:a16="http://schemas.microsoft.com/office/drawing/2014/main" id="{0FFCB9F9-A970-4841-A22E-739E99A4AC6E}"/>
              </a:ext>
            </a:extLst>
          </p:cNvPr>
          <p:cNvSpPr>
            <a:spLocks noGrp="1" noChangeArrowheads="1"/>
          </p:cNvSpPr>
          <p:nvPr>
            <p:ph type="body" idx="1"/>
          </p:nvPr>
        </p:nvSpPr>
        <p:spPr/>
        <p:txBody>
          <a:bodyPr/>
          <a:lstStyle/>
          <a:p>
            <a:pPr eaLnBrk="1" hangingPunct="1">
              <a:buFontTx/>
              <a:buNone/>
            </a:pPr>
            <a:r>
              <a:rPr lang="zh-CN" altLang="en-US"/>
              <a:t>例</a:t>
            </a:r>
            <a:r>
              <a:rPr lang="en-US" altLang="zh-CN"/>
              <a:t>10. </a:t>
            </a:r>
            <a:r>
              <a:rPr lang="zh-CN" altLang="en-US"/>
              <a:t>查询选修了</a:t>
            </a:r>
            <a:r>
              <a:rPr lang="en-US" altLang="zh-CN"/>
              <a:t>1</a:t>
            </a:r>
            <a:r>
              <a:rPr lang="zh-CN" altLang="en-US"/>
              <a:t>号课程的信息系学生</a:t>
            </a:r>
          </a:p>
          <a:p>
            <a:pPr eaLnBrk="1" hangingPunct="1">
              <a:buFontTx/>
              <a:buNone/>
            </a:pPr>
            <a:r>
              <a:rPr lang="en-US" altLang="zh-CN"/>
              <a:t>SELECT IS_Student.Sno</a:t>
            </a:r>
            <a:r>
              <a:rPr lang="zh-CN" altLang="en-US"/>
              <a:t>，</a:t>
            </a:r>
            <a:r>
              <a:rPr lang="en-US" altLang="zh-CN"/>
              <a:t>Sname</a:t>
            </a:r>
          </a:p>
          <a:p>
            <a:pPr eaLnBrk="1" hangingPunct="1">
              <a:buFontTx/>
              <a:buNone/>
            </a:pPr>
            <a:r>
              <a:rPr lang="en-US" altLang="zh-CN"/>
              <a:t>FROM IS_Student</a:t>
            </a:r>
            <a:r>
              <a:rPr lang="zh-CN" altLang="en-US"/>
              <a:t>，</a:t>
            </a:r>
            <a:r>
              <a:rPr lang="en-US" altLang="zh-CN"/>
              <a:t>SC</a:t>
            </a:r>
          </a:p>
          <a:p>
            <a:pPr eaLnBrk="1" hangingPunct="1">
              <a:buFontTx/>
              <a:buNone/>
            </a:pPr>
            <a:r>
              <a:rPr lang="en-US" altLang="zh-CN"/>
              <a:t>WHERE IS_Student.Sno =SC.Sno AND SC.Cno= '1'</a:t>
            </a:r>
            <a:r>
              <a:rPr lang="zh-CN" altLang="en-US"/>
              <a:t>；</a:t>
            </a:r>
          </a:p>
          <a:p>
            <a:pPr eaLnBrk="1" hangingPunct="1">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3476">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34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E9FB8DE-7550-4266-A73D-6EBE395BC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4C2886-9684-492B-B9C6-C60455E80A24}" type="slidenum">
              <a:rPr lang="en-US" altLang="zh-CN"/>
              <a:pPr eaLnBrk="1" hangingPunct="1"/>
              <a:t>23</a:t>
            </a:fld>
            <a:endParaRPr lang="en-US" altLang="zh-CN"/>
          </a:p>
        </p:txBody>
      </p:sp>
      <p:sp>
        <p:nvSpPr>
          <p:cNvPr id="24579" name="Rectangle 3">
            <a:extLst>
              <a:ext uri="{FF2B5EF4-FFF2-40B4-BE49-F238E27FC236}">
                <a16:creationId xmlns:a16="http://schemas.microsoft.com/office/drawing/2014/main" id="{85AF0E32-78A7-4DEC-A598-D72D017FC35D}"/>
              </a:ext>
            </a:extLst>
          </p:cNvPr>
          <p:cNvSpPr>
            <a:spLocks noGrp="1" noChangeArrowheads="1"/>
          </p:cNvSpPr>
          <p:nvPr>
            <p:ph type="body" idx="1"/>
          </p:nvPr>
        </p:nvSpPr>
        <p:spPr>
          <a:xfrm>
            <a:off x="609600" y="228600"/>
            <a:ext cx="7772400" cy="6096000"/>
          </a:xfrm>
        </p:spPr>
        <p:txBody>
          <a:bodyPr/>
          <a:lstStyle/>
          <a:p>
            <a:pPr eaLnBrk="1" hangingPunct="1">
              <a:lnSpc>
                <a:spcPct val="90000"/>
              </a:lnSpc>
              <a:buFontTx/>
              <a:buNone/>
            </a:pPr>
            <a:r>
              <a:rPr lang="zh-CN" altLang="en-US"/>
              <a:t>例</a:t>
            </a:r>
            <a:r>
              <a:rPr lang="en-US" altLang="zh-CN"/>
              <a:t>3.</a:t>
            </a:r>
          </a:p>
          <a:p>
            <a:pPr eaLnBrk="1" hangingPunct="1">
              <a:lnSpc>
                <a:spcPct val="90000"/>
              </a:lnSpc>
              <a:buFontTx/>
              <a:buNone/>
            </a:pPr>
            <a:r>
              <a:rPr lang="en-US" altLang="zh-CN">
                <a:solidFill>
                  <a:srgbClr val="3333CC"/>
                </a:solidFill>
              </a:rPr>
              <a:t>CREATE SCHEMA TEST AUTHORIZATION ZHANG</a:t>
            </a:r>
          </a:p>
          <a:p>
            <a:pPr lvl="1" eaLnBrk="1" hangingPunct="1">
              <a:lnSpc>
                <a:spcPct val="90000"/>
              </a:lnSpc>
              <a:buFontTx/>
              <a:buNone/>
            </a:pPr>
            <a:r>
              <a:rPr lang="en-US" altLang="zh-CN" sz="3200"/>
              <a:t>CREATE TABLE TAB1(</a:t>
            </a:r>
          </a:p>
          <a:p>
            <a:pPr lvl="2" eaLnBrk="1" hangingPunct="1">
              <a:lnSpc>
                <a:spcPct val="90000"/>
              </a:lnSpc>
              <a:buFontTx/>
              <a:buNone/>
            </a:pPr>
            <a:r>
              <a:rPr lang="en-US" altLang="zh-CN" sz="3200"/>
              <a:t>COL1 SMALLINT</a:t>
            </a:r>
            <a:r>
              <a:rPr lang="zh-CN" altLang="en-US" sz="3200"/>
              <a:t>，</a:t>
            </a:r>
          </a:p>
          <a:p>
            <a:pPr lvl="2" eaLnBrk="1" hangingPunct="1">
              <a:lnSpc>
                <a:spcPct val="90000"/>
              </a:lnSpc>
              <a:buFontTx/>
              <a:buNone/>
            </a:pPr>
            <a:r>
              <a:rPr lang="en-US" altLang="zh-CN" sz="3200"/>
              <a:t>COL2 INT</a:t>
            </a:r>
            <a:r>
              <a:rPr lang="zh-CN" altLang="en-US" sz="3200"/>
              <a:t>，</a:t>
            </a:r>
          </a:p>
          <a:p>
            <a:pPr lvl="2" eaLnBrk="1" hangingPunct="1">
              <a:lnSpc>
                <a:spcPct val="90000"/>
              </a:lnSpc>
              <a:buFontTx/>
              <a:buNone/>
            </a:pPr>
            <a:r>
              <a:rPr lang="en-US" altLang="zh-CN" sz="3200"/>
              <a:t>COL3 CHAR(20)</a:t>
            </a:r>
            <a:r>
              <a:rPr lang="zh-CN" altLang="en-US" sz="3200"/>
              <a:t>，</a:t>
            </a:r>
          </a:p>
          <a:p>
            <a:pPr lvl="2" eaLnBrk="1" hangingPunct="1">
              <a:lnSpc>
                <a:spcPct val="90000"/>
              </a:lnSpc>
              <a:buFontTx/>
              <a:buNone/>
            </a:pPr>
            <a:r>
              <a:rPr lang="en-US" altLang="zh-CN" sz="3200"/>
              <a:t>COL4 NUMERIC(10</a:t>
            </a:r>
            <a:r>
              <a:rPr lang="zh-CN" altLang="en-US" sz="3200"/>
              <a:t>，</a:t>
            </a:r>
            <a:r>
              <a:rPr lang="en-US" altLang="zh-CN" sz="3200"/>
              <a:t>3)</a:t>
            </a:r>
            <a:r>
              <a:rPr lang="zh-CN" altLang="en-US" sz="3200"/>
              <a:t>，</a:t>
            </a:r>
          </a:p>
          <a:p>
            <a:pPr lvl="2" eaLnBrk="1" hangingPunct="1">
              <a:lnSpc>
                <a:spcPct val="90000"/>
              </a:lnSpc>
              <a:buFontTx/>
              <a:buNone/>
            </a:pPr>
            <a:r>
              <a:rPr lang="en-US" altLang="zh-CN" sz="3200"/>
              <a:t>COL5 DECIMAL(5</a:t>
            </a:r>
            <a:r>
              <a:rPr lang="zh-CN" altLang="en-US" sz="3200"/>
              <a:t>，</a:t>
            </a:r>
            <a:r>
              <a:rPr lang="en-US" altLang="zh-CN" sz="3200"/>
              <a:t>2)</a:t>
            </a:r>
          </a:p>
          <a:p>
            <a:pPr lvl="1" eaLnBrk="1" hangingPunct="1">
              <a:lnSpc>
                <a:spcPct val="90000"/>
              </a:lnSpc>
              <a:buFontTx/>
              <a:buNone/>
            </a:pPr>
            <a:r>
              <a:rPr lang="en-US" altLang="zh-CN" sz="3200"/>
              <a:t>)</a:t>
            </a:r>
            <a:r>
              <a:rPr lang="en-US" altLang="zh-CN" sz="3200">
                <a:latin typeface="Times New Roman" panose="02020603050405020304" pitchFamily="18" charset="0"/>
              </a:rPr>
              <a:t>;</a:t>
            </a:r>
          </a:p>
          <a:p>
            <a:pPr eaLnBrk="1" hangingPunct="1">
              <a:lnSpc>
                <a:spcPct val="90000"/>
              </a:lnSpc>
              <a:buFontTx/>
              <a:buNone/>
            </a:pPr>
            <a:r>
              <a:rPr lang="zh-CN" altLang="en-US"/>
              <a:t>为用户</a:t>
            </a:r>
            <a:r>
              <a:rPr lang="en-US" altLang="zh-CN"/>
              <a:t>ZHANG</a:t>
            </a:r>
            <a:r>
              <a:rPr lang="zh-CN" altLang="en-US"/>
              <a:t>创建了一个模式</a:t>
            </a:r>
            <a:r>
              <a:rPr lang="en-US" altLang="zh-CN"/>
              <a:t>TEST</a:t>
            </a:r>
            <a:r>
              <a:rPr lang="zh-CN" altLang="en-US"/>
              <a:t>，并在其中定义了一个表</a:t>
            </a:r>
            <a:r>
              <a:rPr lang="en-US" altLang="zh-CN"/>
              <a:t>TAB1</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5">
            <a:extLst>
              <a:ext uri="{FF2B5EF4-FFF2-40B4-BE49-F238E27FC236}">
                <a16:creationId xmlns:a16="http://schemas.microsoft.com/office/drawing/2014/main" id="{90089D9B-7112-4F4C-994B-84EB86753C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0FC4CC-CAD4-4CB1-B6CC-AFA80716DBE9}" type="slidenum">
              <a:rPr lang="en-US" altLang="zh-CN"/>
              <a:pPr eaLnBrk="1" hangingPunct="1"/>
              <a:t>230</a:t>
            </a:fld>
            <a:endParaRPr lang="en-US" altLang="zh-CN"/>
          </a:p>
        </p:txBody>
      </p:sp>
      <p:sp>
        <p:nvSpPr>
          <p:cNvPr id="236547" name="Rectangle 2">
            <a:extLst>
              <a:ext uri="{FF2B5EF4-FFF2-40B4-BE49-F238E27FC236}">
                <a16:creationId xmlns:a16="http://schemas.microsoft.com/office/drawing/2014/main" id="{BD52B1F3-DD0A-487A-8B2A-33F9EBCDA079}"/>
              </a:ext>
            </a:extLst>
          </p:cNvPr>
          <p:cNvSpPr>
            <a:spLocks noGrp="1" noChangeArrowheads="1"/>
          </p:cNvSpPr>
          <p:nvPr>
            <p:ph type="title"/>
          </p:nvPr>
        </p:nvSpPr>
        <p:spPr/>
        <p:txBody>
          <a:bodyPr/>
          <a:lstStyle/>
          <a:p>
            <a:pPr eaLnBrk="1" hangingPunct="1"/>
            <a:r>
              <a:rPr lang="zh-CN" altLang="en-US"/>
              <a:t>查询视图</a:t>
            </a:r>
          </a:p>
        </p:txBody>
      </p:sp>
      <p:sp>
        <p:nvSpPr>
          <p:cNvPr id="236548" name="Rectangle 3">
            <a:extLst>
              <a:ext uri="{FF2B5EF4-FFF2-40B4-BE49-F238E27FC236}">
                <a16:creationId xmlns:a16="http://schemas.microsoft.com/office/drawing/2014/main" id="{29A7C07D-15D3-4BC6-B914-7CAFA6E8B915}"/>
              </a:ext>
            </a:extLst>
          </p:cNvPr>
          <p:cNvSpPr>
            <a:spLocks noGrp="1" noChangeArrowheads="1"/>
          </p:cNvSpPr>
          <p:nvPr>
            <p:ph type="body" idx="1"/>
          </p:nvPr>
        </p:nvSpPr>
        <p:spPr/>
        <p:txBody>
          <a:bodyPr/>
          <a:lstStyle/>
          <a:p>
            <a:pPr eaLnBrk="1" hangingPunct="1"/>
            <a:r>
              <a:rPr lang="zh-CN" altLang="en-US" sz="4000"/>
              <a:t>视图消解法的局限：有些情况下，视图消解法不能生成正确查询。</a:t>
            </a:r>
          </a:p>
          <a:p>
            <a:pPr eaLnBrk="1" hangingPunct="1"/>
            <a:endParaRPr lang="zh-CN" altLang="en-US" sz="4000"/>
          </a:p>
          <a:p>
            <a:pPr eaLnBrk="1" hangingPunct="1"/>
            <a:endParaRPr lang="en-US" altLang="zh-CN" sz="400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灯片编号占位符 5">
            <a:extLst>
              <a:ext uri="{FF2B5EF4-FFF2-40B4-BE49-F238E27FC236}">
                <a16:creationId xmlns:a16="http://schemas.microsoft.com/office/drawing/2014/main" id="{288A7883-18CF-4A33-8C9F-8EFBC387CA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74E6C-DBF8-4145-8F01-2681B5BAD400}" type="slidenum">
              <a:rPr lang="en-US" altLang="zh-CN"/>
              <a:pPr eaLnBrk="1" hangingPunct="1"/>
              <a:t>231</a:t>
            </a:fld>
            <a:endParaRPr lang="en-US" altLang="zh-CN"/>
          </a:p>
        </p:txBody>
      </p:sp>
      <p:pic>
        <p:nvPicPr>
          <p:cNvPr id="219141" name="Picture 5">
            <a:extLst>
              <a:ext uri="{FF2B5EF4-FFF2-40B4-BE49-F238E27FC236}">
                <a16:creationId xmlns:a16="http://schemas.microsoft.com/office/drawing/2014/main" id="{4493FB03-7B88-4113-905E-12D58803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114800"/>
            <a:ext cx="42672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3">
            <a:extLst>
              <a:ext uri="{FF2B5EF4-FFF2-40B4-BE49-F238E27FC236}">
                <a16:creationId xmlns:a16="http://schemas.microsoft.com/office/drawing/2014/main" id="{433B23BB-4A84-41CC-AEB2-6323E46EA5A2}"/>
              </a:ext>
            </a:extLst>
          </p:cNvPr>
          <p:cNvSpPr>
            <a:spLocks noGrp="1" noChangeArrowheads="1"/>
          </p:cNvSpPr>
          <p:nvPr>
            <p:ph type="body" idx="1"/>
          </p:nvPr>
        </p:nvSpPr>
        <p:spPr>
          <a:xfrm>
            <a:off x="304800" y="457200"/>
            <a:ext cx="8229600" cy="5943600"/>
          </a:xfrm>
        </p:spPr>
        <p:txBody>
          <a:bodyPr/>
          <a:lstStyle/>
          <a:p>
            <a:pPr eaLnBrk="1" hangingPunct="1">
              <a:buFontTx/>
              <a:buNone/>
            </a:pPr>
            <a:r>
              <a:rPr lang="zh-CN" altLang="en-US"/>
              <a:t>例</a:t>
            </a:r>
            <a:r>
              <a:rPr lang="en-US" altLang="zh-CN"/>
              <a:t>11. </a:t>
            </a:r>
            <a:r>
              <a:rPr lang="zh-CN" altLang="en-US"/>
              <a:t>在</a:t>
            </a:r>
            <a:r>
              <a:rPr lang="en-US" altLang="zh-CN"/>
              <a:t>S_G</a:t>
            </a:r>
            <a:r>
              <a:rPr lang="zh-CN" altLang="en-US"/>
              <a:t>视图中查询平均成绩在</a:t>
            </a:r>
            <a:r>
              <a:rPr lang="en-US" altLang="zh-CN"/>
              <a:t>90</a:t>
            </a:r>
            <a:r>
              <a:rPr lang="zh-CN" altLang="en-US"/>
              <a:t>分以上的学生学号和平均成绩</a:t>
            </a:r>
          </a:p>
          <a:p>
            <a:pPr lvl="1" eaLnBrk="1" hangingPunct="1">
              <a:buFontTx/>
              <a:buNone/>
            </a:pPr>
            <a:r>
              <a:rPr lang="en-US" altLang="zh-CN"/>
              <a:t>SELECT *</a:t>
            </a:r>
          </a:p>
          <a:p>
            <a:pPr lvl="1" eaLnBrk="1" hangingPunct="1">
              <a:buFontTx/>
              <a:buNone/>
            </a:pPr>
            <a:r>
              <a:rPr lang="en-US" altLang="zh-CN"/>
              <a:t>FROM S_G</a:t>
            </a:r>
          </a:p>
          <a:p>
            <a:pPr lvl="1" eaLnBrk="1" hangingPunct="1">
              <a:buFontTx/>
              <a:buNone/>
            </a:pPr>
            <a:r>
              <a:rPr lang="en-US" altLang="zh-CN"/>
              <a:t>WHERE Gavg&gt;=90</a:t>
            </a:r>
            <a:r>
              <a:rPr lang="zh-CN" altLang="en-US"/>
              <a:t>；</a:t>
            </a:r>
          </a:p>
          <a:p>
            <a:pPr eaLnBrk="1" hangingPunct="1">
              <a:buFontTx/>
              <a:buNone/>
            </a:pPr>
            <a:r>
              <a:rPr lang="en-US" altLang="zh-CN"/>
              <a:t>S_G</a:t>
            </a:r>
            <a:r>
              <a:rPr lang="zh-CN" altLang="en-US"/>
              <a:t>视图的子查询定义</a:t>
            </a:r>
          </a:p>
          <a:p>
            <a:pPr lvl="1" eaLnBrk="1" hangingPunct="1">
              <a:buFontTx/>
              <a:buNone/>
            </a:pPr>
            <a:r>
              <a:rPr lang="en-US" altLang="zh-CN"/>
              <a:t>CREATE VIEW S_G (Sno</a:t>
            </a:r>
            <a:r>
              <a:rPr lang="zh-CN" altLang="en-US"/>
              <a:t>，</a:t>
            </a:r>
            <a:r>
              <a:rPr lang="en-US" altLang="zh-CN"/>
              <a:t>Gavg)</a:t>
            </a:r>
          </a:p>
          <a:p>
            <a:pPr lvl="1" eaLnBrk="1" hangingPunct="1">
              <a:buFontTx/>
              <a:buNone/>
            </a:pPr>
            <a:r>
              <a:rPr lang="en-US" altLang="zh-CN"/>
              <a:t>AS</a:t>
            </a:r>
          </a:p>
          <a:p>
            <a:pPr lvl="1" eaLnBrk="1" hangingPunct="1">
              <a:buFontTx/>
              <a:buNone/>
            </a:pPr>
            <a:r>
              <a:rPr lang="en-US" altLang="zh-CN"/>
              <a:t>SELECT Sno</a:t>
            </a:r>
            <a:r>
              <a:rPr lang="zh-CN" altLang="en-US"/>
              <a:t>，</a:t>
            </a:r>
            <a:r>
              <a:rPr lang="en-US" altLang="zh-CN"/>
              <a:t>AVG(Grade)</a:t>
            </a:r>
          </a:p>
          <a:p>
            <a:pPr lvl="1" eaLnBrk="1" hangingPunct="1">
              <a:buFontTx/>
              <a:buNone/>
            </a:pPr>
            <a:r>
              <a:rPr lang="en-US" altLang="zh-CN"/>
              <a:t>FROM SC</a:t>
            </a:r>
          </a:p>
          <a:p>
            <a:pPr lvl="1" eaLnBrk="1" hangingPunct="1">
              <a:buFontTx/>
              <a:buNone/>
            </a:pPr>
            <a:r>
              <a:rPr lang="en-US" altLang="zh-CN"/>
              <a:t>GROUP BY Sno</a:t>
            </a:r>
            <a:r>
              <a:rPr lang="zh-CN" altLang="en-US"/>
              <a:t>；</a:t>
            </a:r>
          </a:p>
        </p:txBody>
      </p:sp>
      <p:pic>
        <p:nvPicPr>
          <p:cNvPr id="219140" name="Picture 4">
            <a:extLst>
              <a:ext uri="{FF2B5EF4-FFF2-40B4-BE49-F238E27FC236}">
                <a16:creationId xmlns:a16="http://schemas.microsoft.com/office/drawing/2014/main" id="{0BEF98CE-872A-40DA-ADED-16F825F11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668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4">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24">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24">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35524">
                                            <p:txEl>
                                              <p:pRg st="7" end="7"/>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35524">
                                            <p:txEl>
                                              <p:pRg st="8" end="8"/>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35524">
                                            <p:txEl>
                                              <p:pRg st="9" end="9"/>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35524">
                                            <p:txEl>
                                              <p:pRg st="1" end="1"/>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235524">
                                            <p:txEl>
                                              <p:pRg st="2" end="2"/>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235524">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191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19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5">
            <a:extLst>
              <a:ext uri="{FF2B5EF4-FFF2-40B4-BE49-F238E27FC236}">
                <a16:creationId xmlns:a16="http://schemas.microsoft.com/office/drawing/2014/main" id="{B668EA5B-FCB4-4A64-8FAE-32C5F946A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603720-5F32-4875-BB4A-05078D69E6D8}" type="slidenum">
              <a:rPr lang="en-US" altLang="zh-CN"/>
              <a:pPr eaLnBrk="1" hangingPunct="1"/>
              <a:t>232</a:t>
            </a:fld>
            <a:endParaRPr lang="en-US" altLang="zh-CN"/>
          </a:p>
        </p:txBody>
      </p:sp>
      <p:sp>
        <p:nvSpPr>
          <p:cNvPr id="238595" name="Rectangle 2">
            <a:extLst>
              <a:ext uri="{FF2B5EF4-FFF2-40B4-BE49-F238E27FC236}">
                <a16:creationId xmlns:a16="http://schemas.microsoft.com/office/drawing/2014/main" id="{F4536A77-4BEE-4DB2-8AB7-4EF640717C79}"/>
              </a:ext>
            </a:extLst>
          </p:cNvPr>
          <p:cNvSpPr>
            <a:spLocks noGrp="1" noChangeArrowheads="1"/>
          </p:cNvSpPr>
          <p:nvPr>
            <p:ph type="title"/>
          </p:nvPr>
        </p:nvSpPr>
        <p:spPr/>
        <p:txBody>
          <a:bodyPr/>
          <a:lstStyle/>
          <a:p>
            <a:pPr eaLnBrk="1" hangingPunct="1"/>
            <a:r>
              <a:rPr lang="en-US" altLang="zh-CN">
                <a:solidFill>
                  <a:srgbClr val="3333CC"/>
                </a:solidFill>
              </a:rPr>
              <a:t>3.7.3 </a:t>
            </a:r>
            <a:r>
              <a:rPr lang="zh-CN" altLang="en-US" b="1">
                <a:solidFill>
                  <a:srgbClr val="3333CC"/>
                </a:solidFill>
              </a:rPr>
              <a:t>更新视图</a:t>
            </a:r>
          </a:p>
        </p:txBody>
      </p:sp>
      <p:sp>
        <p:nvSpPr>
          <p:cNvPr id="220163" name="Rectangle 3">
            <a:extLst>
              <a:ext uri="{FF2B5EF4-FFF2-40B4-BE49-F238E27FC236}">
                <a16:creationId xmlns:a16="http://schemas.microsoft.com/office/drawing/2014/main" id="{8836F059-A05D-4F8F-9237-F8877DFB3555}"/>
              </a:ext>
            </a:extLst>
          </p:cNvPr>
          <p:cNvSpPr>
            <a:spLocks noGrp="1" noChangeArrowheads="1"/>
          </p:cNvSpPr>
          <p:nvPr>
            <p:ph type="body" idx="1"/>
          </p:nvPr>
        </p:nvSpPr>
        <p:spPr>
          <a:xfrm>
            <a:off x="304800" y="1447800"/>
            <a:ext cx="8686800" cy="4876800"/>
          </a:xfrm>
        </p:spPr>
        <p:txBody>
          <a:bodyPr/>
          <a:lstStyle/>
          <a:p>
            <a:pPr eaLnBrk="1" hangingPunct="1">
              <a:buFontTx/>
              <a:buNone/>
            </a:pPr>
            <a:r>
              <a:rPr lang="zh-CN" altLang="en-US"/>
              <a:t>例</a:t>
            </a:r>
            <a:r>
              <a:rPr lang="en-US" altLang="zh-CN"/>
              <a:t>12. </a:t>
            </a:r>
            <a:r>
              <a:rPr lang="zh-CN" altLang="en-US"/>
              <a:t>将信息系学生视图</a:t>
            </a:r>
            <a:r>
              <a:rPr lang="en-US" altLang="zh-CN"/>
              <a:t>IS_Student</a:t>
            </a:r>
            <a:r>
              <a:rPr lang="zh-CN" altLang="en-US"/>
              <a:t>中学号</a:t>
            </a:r>
            <a:r>
              <a:rPr lang="en-US" altLang="zh-CN"/>
              <a:t>200215122</a:t>
            </a:r>
            <a:r>
              <a:rPr lang="zh-CN" altLang="en-US"/>
              <a:t>的学生姓名改为“刘辰”</a:t>
            </a:r>
          </a:p>
          <a:p>
            <a:pPr lvl="1" eaLnBrk="1" hangingPunct="1">
              <a:buFontTx/>
              <a:buNone/>
            </a:pPr>
            <a:r>
              <a:rPr lang="en-US" altLang="zh-CN">
                <a:solidFill>
                  <a:schemeClr val="accent2"/>
                </a:solidFill>
              </a:rPr>
              <a:t>UPDATE IS_Student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a:t>
            </a:r>
            <a:r>
              <a:rPr lang="zh-CN" altLang="en-US"/>
              <a:t>；</a:t>
            </a:r>
          </a:p>
          <a:p>
            <a:pPr eaLnBrk="1" hangingPunct="1">
              <a:buFontTx/>
              <a:buNone/>
            </a:pPr>
            <a:r>
              <a:rPr lang="zh-CN" altLang="en-US"/>
              <a:t>转换后的语句：</a:t>
            </a:r>
          </a:p>
          <a:p>
            <a:pPr lvl="1" eaLnBrk="1" hangingPunct="1">
              <a:buFontTx/>
              <a:buNone/>
            </a:pPr>
            <a:r>
              <a:rPr lang="en-US" altLang="zh-CN">
                <a:solidFill>
                  <a:schemeClr val="accent2"/>
                </a:solidFill>
              </a:rPr>
              <a:t>UPDATE Student</a:t>
            </a:r>
          </a:p>
          <a:p>
            <a:pPr lvl="1" eaLnBrk="1" hangingPunct="1">
              <a:buFontTx/>
              <a:buNone/>
            </a:pPr>
            <a:r>
              <a:rPr lang="en-US" altLang="zh-CN"/>
              <a:t>SET Sname= '</a:t>
            </a:r>
            <a:r>
              <a:rPr lang="zh-CN" altLang="en-US"/>
              <a:t>刘辰</a:t>
            </a:r>
            <a:r>
              <a:rPr lang="en-US" altLang="zh-CN"/>
              <a:t>'</a:t>
            </a:r>
          </a:p>
          <a:p>
            <a:pPr lvl="1" eaLnBrk="1" hangingPunct="1">
              <a:buFontTx/>
              <a:buNone/>
            </a:pPr>
            <a:r>
              <a:rPr lang="en-US" altLang="zh-CN"/>
              <a:t>WHERE Sno= '200215122'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01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1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灯片编号占位符 5">
            <a:extLst>
              <a:ext uri="{FF2B5EF4-FFF2-40B4-BE49-F238E27FC236}">
                <a16:creationId xmlns:a16="http://schemas.microsoft.com/office/drawing/2014/main" id="{28B6B4D0-D961-4811-94FB-CA365ADCC6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B22AE2-66C8-4411-8866-0278A16D7227}" type="slidenum">
              <a:rPr lang="en-US" altLang="zh-CN"/>
              <a:pPr eaLnBrk="1" hangingPunct="1"/>
              <a:t>233</a:t>
            </a:fld>
            <a:endParaRPr lang="en-US" altLang="zh-CN"/>
          </a:p>
        </p:txBody>
      </p:sp>
      <p:sp>
        <p:nvSpPr>
          <p:cNvPr id="239619" name="Rectangle 2">
            <a:extLst>
              <a:ext uri="{FF2B5EF4-FFF2-40B4-BE49-F238E27FC236}">
                <a16:creationId xmlns:a16="http://schemas.microsoft.com/office/drawing/2014/main" id="{18906C7F-C890-42F1-994F-601090F18F6E}"/>
              </a:ext>
            </a:extLst>
          </p:cNvPr>
          <p:cNvSpPr>
            <a:spLocks noGrp="1" noChangeArrowheads="1"/>
          </p:cNvSpPr>
          <p:nvPr>
            <p:ph type="title"/>
          </p:nvPr>
        </p:nvSpPr>
        <p:spPr/>
        <p:txBody>
          <a:bodyPr/>
          <a:lstStyle/>
          <a:p>
            <a:pPr eaLnBrk="1" hangingPunct="1"/>
            <a:r>
              <a:rPr lang="zh-CN" altLang="en-US">
                <a:solidFill>
                  <a:srgbClr val="3333CC"/>
                </a:solidFill>
              </a:rPr>
              <a:t>更新视图</a:t>
            </a:r>
          </a:p>
        </p:txBody>
      </p:sp>
      <p:sp>
        <p:nvSpPr>
          <p:cNvPr id="221187" name="Rectangle 3">
            <a:extLst>
              <a:ext uri="{FF2B5EF4-FFF2-40B4-BE49-F238E27FC236}">
                <a16:creationId xmlns:a16="http://schemas.microsoft.com/office/drawing/2014/main" id="{81A570DE-9E04-49FE-B708-54429946245B}"/>
              </a:ext>
            </a:extLst>
          </p:cNvPr>
          <p:cNvSpPr>
            <a:spLocks noGrp="1" noChangeArrowheads="1"/>
          </p:cNvSpPr>
          <p:nvPr>
            <p:ph type="body" idx="1"/>
          </p:nvPr>
        </p:nvSpPr>
        <p:spPr>
          <a:xfrm>
            <a:off x="457200" y="1371600"/>
            <a:ext cx="8229600" cy="4525963"/>
          </a:xfrm>
        </p:spPr>
        <p:txBody>
          <a:bodyPr/>
          <a:lstStyle/>
          <a:p>
            <a:pPr eaLnBrk="1" hangingPunct="1">
              <a:lnSpc>
                <a:spcPct val="90000"/>
              </a:lnSpc>
              <a:buFontTx/>
              <a:buNone/>
            </a:pPr>
            <a:r>
              <a:rPr lang="zh-CN" altLang="en-US"/>
              <a:t>例</a:t>
            </a:r>
            <a:r>
              <a:rPr lang="en-US" altLang="zh-CN"/>
              <a:t>13. </a:t>
            </a:r>
            <a:r>
              <a:rPr lang="zh-CN" altLang="en-US"/>
              <a:t>向信息系学生视图</a:t>
            </a:r>
            <a:r>
              <a:rPr lang="en-US" altLang="zh-CN"/>
              <a:t>IS_S</a:t>
            </a:r>
            <a:r>
              <a:rPr lang="zh-CN" altLang="en-US"/>
              <a:t>中插入一个新的学生记录：</a:t>
            </a:r>
            <a:r>
              <a:rPr lang="en-US" altLang="zh-CN"/>
              <a:t>200215129</a:t>
            </a:r>
            <a:r>
              <a:rPr lang="zh-CN" altLang="en-US"/>
              <a:t>，赵新，</a:t>
            </a:r>
            <a:r>
              <a:rPr lang="en-US" altLang="zh-CN"/>
              <a:t>20</a:t>
            </a:r>
            <a:r>
              <a:rPr lang="zh-CN" altLang="en-US"/>
              <a:t>岁</a:t>
            </a:r>
          </a:p>
          <a:p>
            <a:pPr lvl="1" eaLnBrk="1" hangingPunct="1">
              <a:lnSpc>
                <a:spcPct val="90000"/>
              </a:lnSpc>
              <a:buFontTx/>
              <a:buNone/>
            </a:pPr>
            <a:r>
              <a:rPr lang="en-US" altLang="zh-CN"/>
              <a:t>INSERT</a:t>
            </a:r>
          </a:p>
          <a:p>
            <a:pPr lvl="1" eaLnBrk="1" hangingPunct="1">
              <a:lnSpc>
                <a:spcPct val="90000"/>
              </a:lnSpc>
              <a:buFontTx/>
              <a:buNone/>
            </a:pPr>
            <a:r>
              <a:rPr lang="en-US" altLang="zh-CN"/>
              <a:t>INTO IS_Student</a:t>
            </a:r>
          </a:p>
          <a:p>
            <a:pPr lvl="1" eaLnBrk="1" hangingPunct="1">
              <a:lnSpc>
                <a:spcPct val="90000"/>
              </a:lnSpc>
              <a:buFontTx/>
              <a:buNone/>
            </a:pPr>
            <a:r>
              <a:rPr lang="en-US" altLang="zh-CN"/>
              <a:t>VALUES(‘</a:t>
            </a:r>
            <a:r>
              <a:rPr lang="en-US" altLang="en-US"/>
              <a:t>200215129</a:t>
            </a:r>
            <a:r>
              <a:rPr lang="en-US" altLang="zh-CN"/>
              <a:t>’</a:t>
            </a:r>
            <a:r>
              <a:rPr lang="zh-CN" altLang="en-US"/>
              <a:t>，‘赵新’，</a:t>
            </a:r>
            <a:r>
              <a:rPr lang="en-US" altLang="zh-CN"/>
              <a:t>20)</a:t>
            </a:r>
            <a:r>
              <a:rPr lang="zh-CN" altLang="en-US"/>
              <a:t>；</a:t>
            </a:r>
          </a:p>
          <a:p>
            <a:pPr eaLnBrk="1" hangingPunct="1">
              <a:lnSpc>
                <a:spcPct val="90000"/>
              </a:lnSpc>
              <a:buFontTx/>
              <a:buNone/>
            </a:pPr>
            <a:r>
              <a:rPr lang="zh-CN" altLang="en-US"/>
              <a:t>转换为对基本表的更新：</a:t>
            </a:r>
          </a:p>
          <a:p>
            <a:pPr lvl="1" eaLnBrk="1" hangingPunct="1">
              <a:lnSpc>
                <a:spcPct val="90000"/>
              </a:lnSpc>
              <a:buFontTx/>
              <a:buNone/>
            </a:pPr>
            <a:r>
              <a:rPr lang="en-US" altLang="zh-CN"/>
              <a:t>INSERT</a:t>
            </a:r>
          </a:p>
          <a:p>
            <a:pPr lvl="1" eaLnBrk="1" hangingPunct="1">
              <a:lnSpc>
                <a:spcPct val="90000"/>
              </a:lnSpc>
              <a:buFontTx/>
              <a:buNone/>
            </a:pPr>
            <a:r>
              <a:rPr lang="en-US" altLang="zh-CN"/>
              <a:t>INTO Student(Sno</a:t>
            </a:r>
            <a:r>
              <a:rPr lang="zh-CN" altLang="en-US"/>
              <a:t>，</a:t>
            </a:r>
            <a:r>
              <a:rPr lang="en-US" altLang="zh-CN"/>
              <a:t>Sname</a:t>
            </a:r>
            <a:r>
              <a:rPr lang="zh-CN" altLang="en-US"/>
              <a:t>，</a:t>
            </a:r>
            <a:r>
              <a:rPr lang="en-US" altLang="zh-CN"/>
              <a:t>Sage</a:t>
            </a:r>
            <a:r>
              <a:rPr lang="zh-CN" altLang="en-US"/>
              <a:t>，</a:t>
            </a:r>
            <a:r>
              <a:rPr lang="en-US" altLang="zh-CN">
                <a:solidFill>
                  <a:schemeClr val="accent2"/>
                </a:solidFill>
              </a:rPr>
              <a:t>Sdept</a:t>
            </a:r>
            <a:r>
              <a:rPr lang="en-US" altLang="zh-CN"/>
              <a:t>)</a:t>
            </a:r>
          </a:p>
          <a:p>
            <a:pPr lvl="1" eaLnBrk="1" hangingPunct="1">
              <a:lnSpc>
                <a:spcPct val="90000"/>
              </a:lnSpc>
              <a:buFontTx/>
              <a:buNone/>
            </a:pPr>
            <a:r>
              <a:rPr lang="en-US" altLang="zh-CN"/>
              <a:t>VALUES(‘200215129'</a:t>
            </a:r>
            <a:r>
              <a:rPr lang="zh-CN" altLang="en-US"/>
              <a:t>，</a:t>
            </a:r>
            <a:r>
              <a:rPr lang="en-US" altLang="zh-CN"/>
              <a:t>'</a:t>
            </a:r>
            <a:r>
              <a:rPr lang="zh-CN" altLang="en-US"/>
              <a:t>赵新</a:t>
            </a:r>
            <a:r>
              <a:rPr lang="en-US" altLang="zh-CN"/>
              <a:t>'</a:t>
            </a:r>
            <a:r>
              <a:rPr lang="zh-CN" altLang="en-US"/>
              <a:t>，</a:t>
            </a:r>
            <a:r>
              <a:rPr lang="en-US" altLang="zh-CN"/>
              <a:t>20</a:t>
            </a:r>
            <a:r>
              <a:rPr lang="zh-CN" altLang="en-US"/>
              <a:t>，</a:t>
            </a:r>
            <a:r>
              <a:rPr lang="en-US" altLang="zh-CN">
                <a:solidFill>
                  <a:schemeClr val="accent2"/>
                </a:solidFill>
              </a:rPr>
              <a:t>'IS'</a:t>
            </a:r>
            <a:r>
              <a:rPr lang="en-US" altLang="zh-CN"/>
              <a:t>)</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11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1187">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221187">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灯片编号占位符 5">
            <a:extLst>
              <a:ext uri="{FF2B5EF4-FFF2-40B4-BE49-F238E27FC236}">
                <a16:creationId xmlns:a16="http://schemas.microsoft.com/office/drawing/2014/main" id="{2DB903E6-9504-4953-B846-3C9AE71A9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9A16AD-431E-4071-9BC2-21A82089CC80}" type="slidenum">
              <a:rPr lang="en-US" altLang="zh-CN"/>
              <a:pPr eaLnBrk="1" hangingPunct="1"/>
              <a:t>234</a:t>
            </a:fld>
            <a:endParaRPr lang="en-US" altLang="zh-CN"/>
          </a:p>
        </p:txBody>
      </p:sp>
      <p:sp>
        <p:nvSpPr>
          <p:cNvPr id="223235" name="Rectangle 3">
            <a:extLst>
              <a:ext uri="{FF2B5EF4-FFF2-40B4-BE49-F238E27FC236}">
                <a16:creationId xmlns:a16="http://schemas.microsoft.com/office/drawing/2014/main" id="{AF896C52-CB82-4E15-9B85-A0386B9886AA}"/>
              </a:ext>
            </a:extLst>
          </p:cNvPr>
          <p:cNvSpPr>
            <a:spLocks noGrp="1" noChangeArrowheads="1"/>
          </p:cNvSpPr>
          <p:nvPr>
            <p:ph type="body" idx="1"/>
          </p:nvPr>
        </p:nvSpPr>
        <p:spPr>
          <a:xfrm>
            <a:off x="304800" y="685800"/>
            <a:ext cx="8686800" cy="5334000"/>
          </a:xfrm>
        </p:spPr>
        <p:txBody>
          <a:bodyPr/>
          <a:lstStyle/>
          <a:p>
            <a:pPr eaLnBrk="1" hangingPunct="1">
              <a:buFontTx/>
              <a:buNone/>
            </a:pPr>
            <a:r>
              <a:rPr lang="zh-CN" altLang="en-US"/>
              <a:t>例</a:t>
            </a:r>
            <a:r>
              <a:rPr lang="en-US" altLang="zh-CN"/>
              <a:t>14. </a:t>
            </a:r>
            <a:r>
              <a:rPr lang="zh-CN" altLang="en-US"/>
              <a:t>删除信息系学生视图</a:t>
            </a:r>
            <a:r>
              <a:rPr lang="en-US" altLang="zh-CN"/>
              <a:t>IS_Student</a:t>
            </a:r>
            <a:r>
              <a:rPr lang="zh-CN" altLang="en-US"/>
              <a:t>中学号为</a:t>
            </a:r>
            <a:r>
              <a:rPr lang="en-US" altLang="zh-CN"/>
              <a:t>200215129</a:t>
            </a:r>
            <a:r>
              <a:rPr lang="zh-CN" altLang="en-US"/>
              <a:t>的记录</a:t>
            </a:r>
          </a:p>
          <a:p>
            <a:pPr lvl="1" eaLnBrk="1" hangingPunct="1">
              <a:buFontTx/>
              <a:buNone/>
            </a:pPr>
            <a:r>
              <a:rPr lang="en-US" altLang="zh-CN"/>
              <a:t>DELETE</a:t>
            </a:r>
          </a:p>
          <a:p>
            <a:pPr lvl="1" eaLnBrk="1" hangingPunct="1">
              <a:buFontTx/>
              <a:buNone/>
            </a:pPr>
            <a:r>
              <a:rPr lang="en-US" altLang="zh-CN"/>
              <a:t>FROM IS_Student</a:t>
            </a:r>
          </a:p>
          <a:p>
            <a:pPr lvl="1" eaLnBrk="1" hangingPunct="1">
              <a:buFontTx/>
              <a:buNone/>
            </a:pPr>
            <a:r>
              <a:rPr lang="en-US" altLang="zh-CN"/>
              <a:t>WHERE Sno= ‘200215129’</a:t>
            </a:r>
            <a:r>
              <a:rPr lang="zh-CN" altLang="en-US"/>
              <a:t>；</a:t>
            </a:r>
          </a:p>
          <a:p>
            <a:pPr eaLnBrk="1" hangingPunct="1">
              <a:buFontTx/>
              <a:buNone/>
            </a:pPr>
            <a:r>
              <a:rPr lang="zh-CN" altLang="en-US"/>
              <a:t>转换为对基本表的更新：</a:t>
            </a:r>
          </a:p>
          <a:p>
            <a:pPr lvl="1" eaLnBrk="1" hangingPunct="1">
              <a:buFontTx/>
              <a:buNone/>
            </a:pPr>
            <a:r>
              <a:rPr lang="en-US" altLang="zh-CN"/>
              <a:t>DELETE</a:t>
            </a:r>
          </a:p>
          <a:p>
            <a:pPr lvl="1" eaLnBrk="1" hangingPunct="1">
              <a:buFontTx/>
              <a:buNone/>
            </a:pPr>
            <a:r>
              <a:rPr lang="en-US" altLang="zh-CN"/>
              <a:t>FROM Student</a:t>
            </a:r>
          </a:p>
          <a:p>
            <a:pPr lvl="1" eaLnBrk="1" hangingPunct="1">
              <a:buFontTx/>
              <a:buNone/>
            </a:pPr>
            <a:r>
              <a:rPr lang="en-US" altLang="zh-CN"/>
              <a:t>WHERE Sno= ' 200215129 ' AND Sdept= 'IS'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2323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32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23235">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23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5">
            <a:extLst>
              <a:ext uri="{FF2B5EF4-FFF2-40B4-BE49-F238E27FC236}">
                <a16:creationId xmlns:a16="http://schemas.microsoft.com/office/drawing/2014/main" id="{A55FB94F-C259-4DBA-9F45-4ACCBC473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C35CEB-26BF-4FBA-A338-D24498A1741B}" type="slidenum">
              <a:rPr lang="en-US" altLang="zh-CN"/>
              <a:pPr eaLnBrk="1" hangingPunct="1"/>
              <a:t>235</a:t>
            </a:fld>
            <a:endParaRPr lang="en-US" altLang="zh-CN"/>
          </a:p>
        </p:txBody>
      </p:sp>
      <p:sp>
        <p:nvSpPr>
          <p:cNvPr id="241667" name="Rectangle 2">
            <a:extLst>
              <a:ext uri="{FF2B5EF4-FFF2-40B4-BE49-F238E27FC236}">
                <a16:creationId xmlns:a16="http://schemas.microsoft.com/office/drawing/2014/main" id="{291FC56E-F938-4FEF-87A8-BFC69B15702A}"/>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39620" name="Rectangle 3">
            <a:extLst>
              <a:ext uri="{FF2B5EF4-FFF2-40B4-BE49-F238E27FC236}">
                <a16:creationId xmlns:a16="http://schemas.microsoft.com/office/drawing/2014/main" id="{92A5DA13-DD3A-4CF1-A6C2-B1BB4852833F}"/>
              </a:ext>
            </a:extLst>
          </p:cNvPr>
          <p:cNvSpPr>
            <a:spLocks noGrp="1" noChangeArrowheads="1"/>
          </p:cNvSpPr>
          <p:nvPr>
            <p:ph type="body" idx="1"/>
          </p:nvPr>
        </p:nvSpPr>
        <p:spPr>
          <a:xfrm>
            <a:off x="457200" y="1600200"/>
            <a:ext cx="8229600" cy="4876800"/>
          </a:xfrm>
        </p:spPr>
        <p:txBody>
          <a:bodyPr/>
          <a:lstStyle/>
          <a:p>
            <a:pPr eaLnBrk="1" hangingPunct="1">
              <a:lnSpc>
                <a:spcPct val="90000"/>
              </a:lnSpc>
            </a:pPr>
            <a:r>
              <a:rPr lang="zh-CN" altLang="en-US"/>
              <a:t>一些视图是不可更新的，因为对这些视图的更新不能唯一、有意义地转换成对相应基本表的更新</a:t>
            </a:r>
          </a:p>
          <a:p>
            <a:pPr eaLnBrk="1" hangingPunct="1">
              <a:lnSpc>
                <a:spcPct val="90000"/>
              </a:lnSpc>
            </a:pPr>
            <a:r>
              <a:rPr lang="zh-CN" altLang="en-US"/>
              <a:t>例：视图</a:t>
            </a:r>
            <a:r>
              <a:rPr lang="en-US" altLang="zh-CN"/>
              <a:t>S_G</a:t>
            </a:r>
            <a:r>
              <a:rPr lang="zh-CN" altLang="en-US"/>
              <a:t>为不可更新视图</a:t>
            </a:r>
          </a:p>
          <a:p>
            <a:pPr lvl="1" eaLnBrk="1" hangingPunct="1">
              <a:lnSpc>
                <a:spcPct val="90000"/>
              </a:lnSpc>
              <a:buFontTx/>
              <a:buNone/>
            </a:pPr>
            <a:r>
              <a:rPr lang="en-US" altLang="zh-CN"/>
              <a:t>UPDATE S_G</a:t>
            </a:r>
          </a:p>
          <a:p>
            <a:pPr lvl="1" eaLnBrk="1" hangingPunct="1">
              <a:lnSpc>
                <a:spcPct val="90000"/>
              </a:lnSpc>
              <a:buFontTx/>
              <a:buNone/>
            </a:pPr>
            <a:r>
              <a:rPr lang="en-US" altLang="zh-CN"/>
              <a:t>SET Gavg=90</a:t>
            </a:r>
          </a:p>
          <a:p>
            <a:pPr lvl="1" eaLnBrk="1" hangingPunct="1">
              <a:lnSpc>
                <a:spcPct val="90000"/>
              </a:lnSpc>
              <a:buFontTx/>
              <a:buNone/>
            </a:pPr>
            <a:r>
              <a:rPr lang="en-US" altLang="zh-CN"/>
              <a:t>WHERE Sno= ‘200215121’</a:t>
            </a:r>
            <a:r>
              <a:rPr lang="zh-CN" altLang="en-US"/>
              <a:t>；</a:t>
            </a:r>
          </a:p>
          <a:p>
            <a:pPr eaLnBrk="1" hangingPunct="1">
              <a:lnSpc>
                <a:spcPct val="90000"/>
              </a:lnSpc>
            </a:pPr>
            <a:r>
              <a:rPr lang="zh-CN" altLang="en-US"/>
              <a:t>这个对视图的更新无法转换成对基本表</a:t>
            </a:r>
            <a:r>
              <a:rPr lang="en-US" altLang="zh-CN"/>
              <a:t>SC</a:t>
            </a:r>
            <a:r>
              <a:rPr lang="zh-CN" altLang="en-US"/>
              <a:t>的更新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39620">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962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9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灯片编号占位符 5">
            <a:extLst>
              <a:ext uri="{FF2B5EF4-FFF2-40B4-BE49-F238E27FC236}">
                <a16:creationId xmlns:a16="http://schemas.microsoft.com/office/drawing/2014/main" id="{05EFDE9C-F2A9-4220-9A97-FC6631899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AD738F-70B4-49CD-B0A2-4BC781F04E5E}" type="slidenum">
              <a:rPr lang="en-US" altLang="zh-CN"/>
              <a:pPr eaLnBrk="1" hangingPunct="1"/>
              <a:t>236</a:t>
            </a:fld>
            <a:endParaRPr lang="en-US" altLang="zh-CN"/>
          </a:p>
        </p:txBody>
      </p:sp>
      <p:sp>
        <p:nvSpPr>
          <p:cNvPr id="242691" name="Rectangle 2">
            <a:extLst>
              <a:ext uri="{FF2B5EF4-FFF2-40B4-BE49-F238E27FC236}">
                <a16:creationId xmlns:a16="http://schemas.microsoft.com/office/drawing/2014/main" id="{58401FB3-F458-47A5-BFC5-91CC843FA842}"/>
              </a:ext>
            </a:extLst>
          </p:cNvPr>
          <p:cNvSpPr>
            <a:spLocks noGrp="1" noChangeArrowheads="1"/>
          </p:cNvSpPr>
          <p:nvPr>
            <p:ph type="title"/>
          </p:nvPr>
        </p:nvSpPr>
        <p:spPr/>
        <p:txBody>
          <a:bodyPr/>
          <a:lstStyle/>
          <a:p>
            <a:pPr eaLnBrk="1" hangingPunct="1"/>
            <a:r>
              <a:rPr lang="zh-CN" altLang="en-US">
                <a:solidFill>
                  <a:srgbClr val="3333CC"/>
                </a:solidFill>
              </a:rPr>
              <a:t>更新视图的限制</a:t>
            </a:r>
          </a:p>
        </p:txBody>
      </p:sp>
      <p:sp>
        <p:nvSpPr>
          <p:cNvPr id="242692" name="Rectangle 3">
            <a:extLst>
              <a:ext uri="{FF2B5EF4-FFF2-40B4-BE49-F238E27FC236}">
                <a16:creationId xmlns:a16="http://schemas.microsoft.com/office/drawing/2014/main" id="{B10B3AB5-C011-450E-9934-348F47CCAE08}"/>
              </a:ext>
            </a:extLst>
          </p:cNvPr>
          <p:cNvSpPr>
            <a:spLocks noGrp="1" noChangeArrowheads="1"/>
          </p:cNvSpPr>
          <p:nvPr>
            <p:ph type="body" idx="1"/>
          </p:nvPr>
        </p:nvSpPr>
        <p:spPr/>
        <p:txBody>
          <a:bodyPr/>
          <a:lstStyle/>
          <a:p>
            <a:pPr eaLnBrk="1" hangingPunct="1"/>
            <a:r>
              <a:rPr lang="zh-CN" altLang="en-US" sz="4000"/>
              <a:t>允许对行列子集视图进行更新</a:t>
            </a:r>
          </a:p>
          <a:p>
            <a:pPr eaLnBrk="1" hangingPunct="1"/>
            <a:r>
              <a:rPr lang="zh-CN" altLang="en-US" sz="4000"/>
              <a:t>对其他类型视图的更新不同系统有不同限制</a:t>
            </a:r>
          </a:p>
          <a:p>
            <a:pPr eaLnBrk="1" hangingPunct="1"/>
            <a:endParaRPr lang="en-US" altLang="zh-CN" sz="40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标题 1">
            <a:extLst>
              <a:ext uri="{FF2B5EF4-FFF2-40B4-BE49-F238E27FC236}">
                <a16:creationId xmlns:a16="http://schemas.microsoft.com/office/drawing/2014/main" id="{6B95870D-2485-4E18-8183-7CBD6BDC3265}"/>
              </a:ext>
            </a:extLst>
          </p:cNvPr>
          <p:cNvSpPr>
            <a:spLocks noGrp="1"/>
          </p:cNvSpPr>
          <p:nvPr>
            <p:ph type="title"/>
          </p:nvPr>
        </p:nvSpPr>
        <p:spPr>
          <a:xfrm>
            <a:off x="-76200" y="-152400"/>
            <a:ext cx="9296400" cy="1143000"/>
          </a:xfrm>
        </p:spPr>
        <p:txBody>
          <a:bodyPr/>
          <a:lstStyle/>
          <a:p>
            <a:r>
              <a:rPr lang="en-US" altLang="zh-CN">
                <a:solidFill>
                  <a:srgbClr val="3333CC"/>
                </a:solidFill>
              </a:rPr>
              <a:t>IBM DB2</a:t>
            </a:r>
            <a:r>
              <a:rPr lang="zh-CN" altLang="en-US">
                <a:solidFill>
                  <a:srgbClr val="3333CC"/>
                </a:solidFill>
              </a:rPr>
              <a:t>关于视图不允许更新的规定</a:t>
            </a:r>
          </a:p>
        </p:txBody>
      </p:sp>
      <p:sp>
        <p:nvSpPr>
          <p:cNvPr id="3" name="内容占位符 2">
            <a:extLst>
              <a:ext uri="{FF2B5EF4-FFF2-40B4-BE49-F238E27FC236}">
                <a16:creationId xmlns:a16="http://schemas.microsoft.com/office/drawing/2014/main" id="{0BD487DF-2CE6-4CAC-86ED-44D198C2F586}"/>
              </a:ext>
            </a:extLst>
          </p:cNvPr>
          <p:cNvSpPr>
            <a:spLocks noGrp="1"/>
          </p:cNvSpPr>
          <p:nvPr>
            <p:ph idx="1"/>
          </p:nvPr>
        </p:nvSpPr>
        <p:spPr>
          <a:xfrm>
            <a:off x="381000" y="914400"/>
            <a:ext cx="8229600" cy="5715000"/>
          </a:xfrm>
        </p:spPr>
        <p:txBody>
          <a:bodyPr/>
          <a:lstStyle/>
          <a:p>
            <a:pPr marL="514350" indent="-514350">
              <a:buFontTx/>
              <a:buAutoNum type="arabicPeriod"/>
            </a:pPr>
            <a:r>
              <a:rPr lang="zh-CN" altLang="en-US" sz="3000"/>
              <a:t>视图是由两个以上基本表导出</a:t>
            </a:r>
            <a:endParaRPr lang="en-US" altLang="zh-CN" sz="3000"/>
          </a:p>
          <a:p>
            <a:pPr marL="514350" indent="-514350">
              <a:buFontTx/>
              <a:buAutoNum type="arabicPeriod"/>
            </a:pPr>
            <a:r>
              <a:rPr lang="zh-CN" altLang="en-US" sz="3000"/>
              <a:t>视图的字段来自字段表达式或常数，则不允许对此视图执行</a:t>
            </a:r>
            <a:r>
              <a:rPr lang="en-US" altLang="zh-CN" sz="3000"/>
              <a:t>INSERT</a:t>
            </a:r>
            <a:r>
              <a:rPr lang="zh-CN" altLang="en-US" sz="3000"/>
              <a:t>和</a:t>
            </a:r>
            <a:r>
              <a:rPr lang="en-US" altLang="zh-CN" sz="3000"/>
              <a:t>UPDATE</a:t>
            </a:r>
            <a:r>
              <a:rPr lang="zh-CN" altLang="en-US" sz="3000"/>
              <a:t>操作，但允许执行</a:t>
            </a:r>
            <a:r>
              <a:rPr lang="en-US" altLang="zh-CN" sz="3000"/>
              <a:t>DELETE</a:t>
            </a:r>
            <a:r>
              <a:rPr lang="zh-CN" altLang="en-US" sz="3000"/>
              <a:t>操作</a:t>
            </a:r>
            <a:endParaRPr lang="en-US" altLang="zh-CN" sz="3000"/>
          </a:p>
          <a:p>
            <a:pPr marL="514350" indent="-514350">
              <a:buFontTx/>
              <a:buAutoNum type="arabicPeriod"/>
            </a:pPr>
            <a:r>
              <a:rPr lang="zh-CN" altLang="en-US" sz="3000"/>
              <a:t>视图字段来自聚集函数</a:t>
            </a:r>
            <a:endParaRPr lang="en-US" altLang="zh-CN" sz="3000"/>
          </a:p>
          <a:p>
            <a:pPr marL="514350" indent="-514350">
              <a:buFontTx/>
              <a:buAutoNum type="arabicPeriod"/>
            </a:pPr>
            <a:r>
              <a:rPr lang="zh-CN" altLang="en-US" sz="3000"/>
              <a:t>视图定义中含有</a:t>
            </a:r>
            <a:r>
              <a:rPr lang="en-US" altLang="zh-CN" sz="3000"/>
              <a:t>GROUP BY</a:t>
            </a:r>
            <a:r>
              <a:rPr lang="zh-CN" altLang="en-US" sz="3000"/>
              <a:t>子句</a:t>
            </a:r>
            <a:endParaRPr lang="en-US" altLang="zh-CN" sz="3000"/>
          </a:p>
          <a:p>
            <a:pPr marL="514350" indent="-514350">
              <a:buFontTx/>
              <a:buAutoNum type="arabicPeriod"/>
            </a:pPr>
            <a:r>
              <a:rPr lang="zh-CN" altLang="en-US" sz="3000"/>
              <a:t>视图定义中含有</a:t>
            </a:r>
            <a:r>
              <a:rPr lang="en-US" altLang="zh-CN" sz="3000"/>
              <a:t>DISTINCT</a:t>
            </a:r>
            <a:r>
              <a:rPr lang="zh-CN" altLang="en-US" sz="3000"/>
              <a:t>短语</a:t>
            </a:r>
            <a:endParaRPr lang="en-US" altLang="zh-CN" sz="3000"/>
          </a:p>
          <a:p>
            <a:pPr marL="514350" indent="-514350">
              <a:buFontTx/>
              <a:buAutoNum type="arabicPeriod"/>
            </a:pPr>
            <a:r>
              <a:rPr lang="zh-CN" altLang="en-US" sz="3000"/>
              <a:t>视图定义中有嵌套查询，并且内层查询的</a:t>
            </a:r>
            <a:r>
              <a:rPr lang="en-US" altLang="zh-CN" sz="3000"/>
              <a:t>FROM</a:t>
            </a:r>
            <a:r>
              <a:rPr lang="zh-CN" altLang="en-US" sz="3000"/>
              <a:t>子句中涉及的表也是导出该视图的基本表，则此视图不允许更新</a:t>
            </a:r>
            <a:endParaRPr lang="en-US" altLang="zh-CN" sz="3000"/>
          </a:p>
          <a:p>
            <a:pPr marL="514350" indent="-514350">
              <a:buFontTx/>
              <a:buAutoNum type="arabicPeriod"/>
            </a:pPr>
            <a:r>
              <a:rPr lang="zh-CN" altLang="en-US" sz="3000"/>
              <a:t>一个</a:t>
            </a:r>
            <a:r>
              <a:rPr lang="zh-CN" altLang="en-US" sz="3000">
                <a:solidFill>
                  <a:srgbClr val="3333CC"/>
                </a:solidFill>
              </a:rPr>
              <a:t>不允许更新</a:t>
            </a:r>
            <a:r>
              <a:rPr lang="zh-CN" altLang="en-US" sz="3000"/>
              <a:t>的视图上定义的视图</a:t>
            </a:r>
            <a:endParaRPr lang="en-US" altLang="zh-CN" sz="3000"/>
          </a:p>
          <a:p>
            <a:pPr marL="514350" indent="-514350">
              <a:buFontTx/>
              <a:buAutoNum type="arabicPeriod"/>
            </a:pPr>
            <a:endParaRPr lang="en-US" altLang="zh-CN" sz="3000"/>
          </a:p>
          <a:p>
            <a:pPr marL="514350" indent="-514350">
              <a:buFontTx/>
              <a:buAutoNum type="arabicPeriod"/>
            </a:pPr>
            <a:endParaRPr lang="en-US" altLang="zh-CN" sz="3000"/>
          </a:p>
          <a:p>
            <a:pPr marL="514350" indent="-514350">
              <a:buFontTx/>
              <a:buAutoNum type="arabicPeriod"/>
            </a:pPr>
            <a:endParaRPr lang="zh-CN" altLang="en-US" sz="3000"/>
          </a:p>
        </p:txBody>
      </p:sp>
      <p:sp>
        <p:nvSpPr>
          <p:cNvPr id="243716" name="灯片编号占位符 3">
            <a:extLst>
              <a:ext uri="{FF2B5EF4-FFF2-40B4-BE49-F238E27FC236}">
                <a16:creationId xmlns:a16="http://schemas.microsoft.com/office/drawing/2014/main" id="{4CAEB358-1BD3-4AD0-93A6-942B3B28C0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24144A-D368-4B06-A895-AB3B535B99FA}" type="slidenum">
              <a:rPr lang="en-US" altLang="zh-CN"/>
              <a:pPr eaLnBrk="1" hangingPunct="1"/>
              <a:t>237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15D1BC-1060-4C08-B707-27D885AAB025}"/>
              </a:ext>
            </a:extLst>
          </p:cNvPr>
          <p:cNvSpPr>
            <a:spLocks noGrp="1"/>
          </p:cNvSpPr>
          <p:nvPr>
            <p:ph idx="1"/>
          </p:nvPr>
        </p:nvSpPr>
        <p:spPr>
          <a:xfrm>
            <a:off x="457200" y="533400"/>
            <a:ext cx="8229600" cy="5592763"/>
          </a:xfrm>
        </p:spPr>
        <p:txBody>
          <a:bodyPr/>
          <a:lstStyle/>
          <a:p>
            <a:pPr>
              <a:buFontTx/>
              <a:buNone/>
            </a:pPr>
            <a:r>
              <a:rPr lang="zh-CN" altLang="en-US"/>
              <a:t>例</a:t>
            </a:r>
            <a:r>
              <a:rPr lang="en-US" altLang="zh-CN"/>
              <a:t>15 </a:t>
            </a:r>
            <a:r>
              <a:rPr lang="zh-CN" altLang="en-US"/>
              <a:t>将</a:t>
            </a:r>
            <a:r>
              <a:rPr lang="en-US" altLang="zh-CN"/>
              <a:t>SC</a:t>
            </a:r>
            <a:r>
              <a:rPr lang="zh-CN" altLang="en-US"/>
              <a:t>表中成绩在平均成绩之上的元组定义为视图</a:t>
            </a:r>
            <a:r>
              <a:rPr lang="en-US" altLang="zh-CN"/>
              <a:t>GOOD_SC</a:t>
            </a:r>
          </a:p>
          <a:p>
            <a:pPr>
              <a:buFontTx/>
              <a:buNone/>
            </a:pPr>
            <a:r>
              <a:rPr lang="en-US" altLang="zh-CN"/>
              <a:t>		CREATE VIEW GOOD_SC</a:t>
            </a:r>
          </a:p>
          <a:p>
            <a:pPr>
              <a:buFontTx/>
              <a:buNone/>
            </a:pPr>
            <a:r>
              <a:rPr lang="en-US" altLang="zh-CN"/>
              <a:t>		AS</a:t>
            </a:r>
          </a:p>
          <a:p>
            <a:pPr>
              <a:buFontTx/>
              <a:buNone/>
            </a:pPr>
            <a:r>
              <a:rPr lang="en-US" altLang="zh-CN"/>
              <a:t>		SELECT Sno, Cno, Grade</a:t>
            </a:r>
          </a:p>
          <a:p>
            <a:pPr>
              <a:buFontTx/>
              <a:buNone/>
            </a:pPr>
            <a:r>
              <a:rPr lang="en-US" altLang="zh-CN"/>
              <a:t>		FROM SC SCx</a:t>
            </a:r>
          </a:p>
          <a:p>
            <a:pPr>
              <a:buFontTx/>
              <a:buNone/>
            </a:pPr>
            <a:r>
              <a:rPr lang="en-US" altLang="zh-CN"/>
              <a:t>		WHERE Grade&gt;</a:t>
            </a:r>
          </a:p>
          <a:p>
            <a:pPr>
              <a:buFontTx/>
              <a:buNone/>
            </a:pPr>
            <a:r>
              <a:rPr lang="en-US" altLang="zh-CN"/>
              <a:t>					(SELECT AVG(Grade)</a:t>
            </a:r>
          </a:p>
          <a:p>
            <a:pPr>
              <a:buFontTx/>
              <a:buNone/>
            </a:pPr>
            <a:r>
              <a:rPr lang="en-US" altLang="zh-CN"/>
              <a:t>					  FROM SC SCy);</a:t>
            </a:r>
          </a:p>
          <a:p>
            <a:pPr>
              <a:buFontTx/>
              <a:buNone/>
            </a:pPr>
            <a:r>
              <a:rPr lang="en-US" altLang="zh-CN"/>
              <a:t>					</a:t>
            </a:r>
            <a:endParaRPr lang="zh-CN" altLang="en-US"/>
          </a:p>
        </p:txBody>
      </p:sp>
      <p:sp>
        <p:nvSpPr>
          <p:cNvPr id="244739" name="灯片编号占位符 3">
            <a:extLst>
              <a:ext uri="{FF2B5EF4-FFF2-40B4-BE49-F238E27FC236}">
                <a16:creationId xmlns:a16="http://schemas.microsoft.com/office/drawing/2014/main" id="{E817A9F6-3513-4FDB-AFE9-88EC68F26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180A61-75F5-4BAE-947E-66A56751C4A0}" type="slidenum">
              <a:rPr lang="en-US" altLang="zh-CN"/>
              <a:pPr eaLnBrk="1" hangingPunct="1"/>
              <a:t>238</a:t>
            </a:fld>
            <a:endParaRPr lang="en-US" altLang="zh-CN"/>
          </a:p>
        </p:txBody>
      </p:sp>
      <p:sp>
        <p:nvSpPr>
          <p:cNvPr id="6" name="矩形标注 5">
            <a:extLst>
              <a:ext uri="{FF2B5EF4-FFF2-40B4-BE49-F238E27FC236}">
                <a16:creationId xmlns:a16="http://schemas.microsoft.com/office/drawing/2014/main" id="{A74DA9E0-162D-429B-8D6E-5BF03B0B866A}"/>
              </a:ext>
            </a:extLst>
          </p:cNvPr>
          <p:cNvSpPr/>
          <p:nvPr/>
        </p:nvSpPr>
        <p:spPr>
          <a:xfrm>
            <a:off x="6400800" y="2438400"/>
            <a:ext cx="2438400" cy="914400"/>
          </a:xfrm>
          <a:prstGeom prst="wedgeRectCallout">
            <a:avLst>
              <a:gd name="adj1" fmla="val -46163"/>
              <a:gd name="adj2" fmla="val -935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不允许更新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灯片编号占位符 5">
            <a:extLst>
              <a:ext uri="{FF2B5EF4-FFF2-40B4-BE49-F238E27FC236}">
                <a16:creationId xmlns:a16="http://schemas.microsoft.com/office/drawing/2014/main" id="{B340F8E7-6302-46F6-A52D-F5E9C9A30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285A96-755E-4C84-814F-A586DBF84056}" type="slidenum">
              <a:rPr lang="en-US" altLang="zh-CN"/>
              <a:pPr eaLnBrk="1" hangingPunct="1"/>
              <a:t>239</a:t>
            </a:fld>
            <a:endParaRPr lang="en-US" altLang="zh-CN"/>
          </a:p>
        </p:txBody>
      </p:sp>
      <p:sp>
        <p:nvSpPr>
          <p:cNvPr id="245763" name="Rectangle 2">
            <a:extLst>
              <a:ext uri="{FF2B5EF4-FFF2-40B4-BE49-F238E27FC236}">
                <a16:creationId xmlns:a16="http://schemas.microsoft.com/office/drawing/2014/main" id="{4344B0A4-96A2-40F6-B41F-0D5BB8783ABF}"/>
              </a:ext>
            </a:extLst>
          </p:cNvPr>
          <p:cNvSpPr>
            <a:spLocks noGrp="1" noChangeArrowheads="1"/>
          </p:cNvSpPr>
          <p:nvPr>
            <p:ph type="title"/>
          </p:nvPr>
        </p:nvSpPr>
        <p:spPr/>
        <p:txBody>
          <a:bodyPr/>
          <a:lstStyle/>
          <a:p>
            <a:pPr eaLnBrk="1" hangingPunct="1"/>
            <a:r>
              <a:rPr lang="en-US" altLang="zh-CN">
                <a:solidFill>
                  <a:srgbClr val="3333CC"/>
                </a:solidFill>
              </a:rPr>
              <a:t>3.7.4 </a:t>
            </a:r>
            <a:r>
              <a:rPr lang="zh-CN" altLang="en-US" b="1">
                <a:solidFill>
                  <a:srgbClr val="3333CC"/>
                </a:solidFill>
              </a:rPr>
              <a:t>视图的作用</a:t>
            </a:r>
          </a:p>
        </p:txBody>
      </p:sp>
      <p:sp>
        <p:nvSpPr>
          <p:cNvPr id="2" name="Rectangle 3">
            <a:extLst>
              <a:ext uri="{FF2B5EF4-FFF2-40B4-BE49-F238E27FC236}">
                <a16:creationId xmlns:a16="http://schemas.microsoft.com/office/drawing/2014/main" id="{806B3726-B677-4A65-B455-1DB9B31D4914}"/>
              </a:ext>
            </a:extLst>
          </p:cNvPr>
          <p:cNvSpPr>
            <a:spLocks noGrp="1" noChangeArrowheads="1"/>
          </p:cNvSpPr>
          <p:nvPr>
            <p:ph type="body" idx="1"/>
          </p:nvPr>
        </p:nvSpPr>
        <p:spPr>
          <a:xfrm>
            <a:off x="152400" y="1600200"/>
            <a:ext cx="8915400" cy="4114800"/>
          </a:xfrm>
        </p:spPr>
        <p:txBody>
          <a:bodyPr/>
          <a:lstStyle/>
          <a:p>
            <a:pPr marL="742950" indent="-742950" eaLnBrk="1" hangingPunct="1">
              <a:buFontTx/>
              <a:buAutoNum type="arabicPeriod"/>
            </a:pPr>
            <a:r>
              <a:rPr lang="zh-CN" altLang="en-US" sz="3600"/>
              <a:t>视图能够简化用户的操作</a:t>
            </a:r>
          </a:p>
          <a:p>
            <a:pPr marL="742950" indent="-742950" eaLnBrk="1" hangingPunct="1">
              <a:buFontTx/>
              <a:buAutoNum type="arabicPeriod"/>
            </a:pPr>
            <a:r>
              <a:rPr lang="zh-CN" altLang="en-US" sz="3600"/>
              <a:t>视图使用户能以多种角度看待同一数据</a:t>
            </a:r>
          </a:p>
          <a:p>
            <a:pPr marL="742950" indent="-742950" eaLnBrk="1" hangingPunct="1">
              <a:buFontTx/>
              <a:buAutoNum type="arabicPeriod"/>
            </a:pPr>
            <a:r>
              <a:rPr lang="zh-CN" altLang="en-US" sz="3600"/>
              <a:t>视图对重构数据库提供了一定程度的逻辑独立性</a:t>
            </a:r>
          </a:p>
          <a:p>
            <a:pPr marL="742950" indent="-742950" eaLnBrk="1" hangingPunct="1">
              <a:buFontTx/>
              <a:buAutoNum type="arabicPeriod"/>
            </a:pPr>
            <a:r>
              <a:rPr lang="zh-CN" altLang="en-US" sz="3600"/>
              <a:t>视图能够对机密数据提供安全保护</a:t>
            </a:r>
          </a:p>
          <a:p>
            <a:pPr marL="742950" indent="-742950" eaLnBrk="1" hangingPunct="1">
              <a:buFontTx/>
              <a:buAutoNum type="arabicPeriod"/>
            </a:pPr>
            <a:r>
              <a:rPr lang="zh-CN" altLang="en-US" sz="3600"/>
              <a:t>适当的利用视图可以更清晰的表达查询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DC640565-D506-46DC-8E3B-8BEEB60324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D2CFC7-BEDA-4A1A-A67E-0528679C7C53}" type="slidenum">
              <a:rPr lang="en-US" altLang="zh-CN"/>
              <a:pPr eaLnBrk="1" hangingPunct="1"/>
              <a:t>24</a:t>
            </a:fld>
            <a:endParaRPr lang="en-US" altLang="zh-CN"/>
          </a:p>
        </p:txBody>
      </p:sp>
      <p:sp>
        <p:nvSpPr>
          <p:cNvPr id="25603" name="Rectangle 2">
            <a:extLst>
              <a:ext uri="{FF2B5EF4-FFF2-40B4-BE49-F238E27FC236}">
                <a16:creationId xmlns:a16="http://schemas.microsoft.com/office/drawing/2014/main" id="{9C50B1E9-F469-496A-A060-7A8DB84F4537}"/>
              </a:ext>
            </a:extLst>
          </p:cNvPr>
          <p:cNvSpPr>
            <a:spLocks noGrp="1" noChangeArrowheads="1"/>
          </p:cNvSpPr>
          <p:nvPr>
            <p:ph type="title"/>
          </p:nvPr>
        </p:nvSpPr>
        <p:spPr>
          <a:xfrm>
            <a:off x="457200" y="76200"/>
            <a:ext cx="8229600" cy="1143000"/>
          </a:xfrm>
        </p:spPr>
        <p:txBody>
          <a:bodyPr/>
          <a:lstStyle/>
          <a:p>
            <a:pPr eaLnBrk="1" hangingPunct="1"/>
            <a:r>
              <a:rPr lang="zh-CN" altLang="en-US" b="1"/>
              <a:t>二、删除模式</a:t>
            </a:r>
          </a:p>
        </p:txBody>
      </p:sp>
      <p:sp>
        <p:nvSpPr>
          <p:cNvPr id="25604" name="Rectangle 3">
            <a:extLst>
              <a:ext uri="{FF2B5EF4-FFF2-40B4-BE49-F238E27FC236}">
                <a16:creationId xmlns:a16="http://schemas.microsoft.com/office/drawing/2014/main" id="{3EA8EB58-419E-4939-B18E-1AE89AE53CA0}"/>
              </a:ext>
            </a:extLst>
          </p:cNvPr>
          <p:cNvSpPr>
            <a:spLocks noGrp="1" noChangeArrowheads="1"/>
          </p:cNvSpPr>
          <p:nvPr>
            <p:ph type="body" idx="1"/>
          </p:nvPr>
        </p:nvSpPr>
        <p:spPr>
          <a:xfrm>
            <a:off x="381000" y="1295400"/>
            <a:ext cx="8458200" cy="4953000"/>
          </a:xfrm>
        </p:spPr>
        <p:txBody>
          <a:bodyPr/>
          <a:lstStyle/>
          <a:p>
            <a:pPr marL="609600" indent="-609600" eaLnBrk="1" hangingPunct="1">
              <a:buFontTx/>
              <a:buNone/>
            </a:pPr>
            <a:r>
              <a:rPr lang="en-US" altLang="zh-CN" sz="3600">
                <a:solidFill>
                  <a:srgbClr val="3333CC"/>
                </a:solidFill>
              </a:rPr>
              <a:t>  DROP SCHEMA &lt;</a:t>
            </a:r>
            <a:r>
              <a:rPr lang="zh-CN" altLang="en-US" sz="3600">
                <a:solidFill>
                  <a:srgbClr val="3333CC"/>
                </a:solidFill>
              </a:rPr>
              <a:t>模式名</a:t>
            </a:r>
            <a:r>
              <a:rPr lang="en-US" altLang="zh-CN" sz="3600">
                <a:solidFill>
                  <a:srgbClr val="3333CC"/>
                </a:solidFill>
              </a:rPr>
              <a:t>&gt; &lt;CASCADE|RESTRICT&gt;</a:t>
            </a:r>
          </a:p>
          <a:p>
            <a:pPr marL="990600" lvl="1" indent="-533400" eaLnBrk="1" hangingPunct="1">
              <a:buFontTx/>
              <a:buAutoNum type="circleNumDbPlain"/>
            </a:pPr>
            <a:r>
              <a:rPr lang="en-US" altLang="zh-CN" sz="3200"/>
              <a:t>CASCADE(</a:t>
            </a:r>
            <a:r>
              <a:rPr lang="zh-CN" altLang="en-US" sz="3200"/>
              <a:t>级联</a:t>
            </a:r>
            <a:r>
              <a:rPr lang="en-US" altLang="zh-CN" sz="3200"/>
              <a:t>)</a:t>
            </a:r>
            <a:r>
              <a:rPr lang="zh-CN" altLang="en-US" sz="3200"/>
              <a:t>：删除模式的同时把该模式中所有数据库对象全部删除</a:t>
            </a:r>
          </a:p>
          <a:p>
            <a:pPr marL="990600" lvl="1" indent="-533400" eaLnBrk="1" hangingPunct="1">
              <a:buFontTx/>
              <a:buAutoNum type="circleNumDbPlain"/>
            </a:pPr>
            <a:r>
              <a:rPr lang="en-US" altLang="zh-CN" sz="3200"/>
              <a:t>RESTRICT(</a:t>
            </a:r>
            <a:r>
              <a:rPr lang="zh-CN" altLang="en-US" sz="3200"/>
              <a:t>限制</a:t>
            </a:r>
            <a:r>
              <a:rPr lang="en-US" altLang="zh-CN" sz="3200"/>
              <a:t>)</a:t>
            </a:r>
            <a:r>
              <a:rPr lang="zh-CN" altLang="en-US" sz="3200"/>
              <a:t>：如果该模式中定义了下属的数据库对象（如表、视图等），则拒绝该删除语句的执行。当该模式中没有任何下属的对象时才能执行</a:t>
            </a:r>
            <a:r>
              <a:rPr lang="en-US" altLang="zh-CN" sz="3200"/>
              <a:t>DROP SCHEMA</a:t>
            </a:r>
            <a:r>
              <a:rPr lang="zh-CN" altLang="en-US" sz="3200"/>
              <a:t>语句</a:t>
            </a:r>
          </a:p>
          <a:p>
            <a:pPr marL="609600" indent="-609600" eaLnBrk="1" hangingPunct="1"/>
            <a:endParaRPr lang="en-US" altLang="zh-CN" sz="360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268734-470B-446B-A286-FC594E310E8D}"/>
              </a:ext>
            </a:extLst>
          </p:cNvPr>
          <p:cNvSpPr>
            <a:spLocks noGrp="1"/>
          </p:cNvSpPr>
          <p:nvPr>
            <p:ph idx="1"/>
          </p:nvPr>
        </p:nvSpPr>
        <p:spPr>
          <a:xfrm>
            <a:off x="0" y="381000"/>
            <a:ext cx="9144000" cy="5745163"/>
          </a:xfrm>
        </p:spPr>
        <p:txBody>
          <a:bodyPr/>
          <a:lstStyle/>
          <a:p>
            <a:pPr>
              <a:buFontTx/>
              <a:buNone/>
            </a:pPr>
            <a:r>
              <a:rPr lang="zh-CN" altLang="en-US"/>
              <a:t>例</a:t>
            </a:r>
            <a:r>
              <a:rPr lang="en-US" altLang="zh-CN"/>
              <a:t>16. </a:t>
            </a:r>
            <a:r>
              <a:rPr lang="zh-CN" altLang="en-US"/>
              <a:t>将学生关系</a:t>
            </a:r>
            <a:r>
              <a:rPr lang="en-US" altLang="zh-CN"/>
              <a:t>Student(Sno, Sname, Sage, Ssex, Sdept)</a:t>
            </a:r>
            <a:r>
              <a:rPr lang="zh-CN" altLang="en-US"/>
              <a:t>垂直分片为两个关系，</a:t>
            </a:r>
            <a:r>
              <a:rPr lang="en-US" altLang="zh-CN"/>
              <a:t>SX(Sno, Sname, Sage), SY(Sno, Ssex, Sdept)</a:t>
            </a:r>
          </a:p>
          <a:p>
            <a:pPr>
              <a:buFontTx/>
              <a:buNone/>
            </a:pPr>
            <a:r>
              <a:rPr lang="en-US" altLang="zh-CN"/>
              <a:t>	</a:t>
            </a:r>
            <a:r>
              <a:rPr lang="zh-CN" altLang="en-US"/>
              <a:t>建立视图 </a:t>
            </a:r>
            <a:endParaRPr lang="en-US" altLang="zh-CN"/>
          </a:p>
          <a:p>
            <a:pPr>
              <a:buFontTx/>
              <a:buNone/>
            </a:pPr>
            <a:r>
              <a:rPr lang="en-US" altLang="zh-CN"/>
              <a:t>   CREATE VIEW Student(Sno, Sname, Sage, Ssex, Sdept)</a:t>
            </a:r>
          </a:p>
          <a:p>
            <a:pPr>
              <a:buFontTx/>
              <a:buNone/>
            </a:pPr>
            <a:r>
              <a:rPr lang="en-US" altLang="zh-CN"/>
              <a:t>   AS</a:t>
            </a:r>
          </a:p>
          <a:p>
            <a:pPr>
              <a:buFontTx/>
              <a:buNone/>
            </a:pPr>
            <a:r>
              <a:rPr lang="en-US" altLang="zh-CN"/>
              <a:t>	SELECT SX.Sno, SX.Sname, SX.Sage, SY.Ssex, SY.Sdept</a:t>
            </a:r>
          </a:p>
          <a:p>
            <a:pPr>
              <a:buFontTx/>
              <a:buNone/>
            </a:pPr>
            <a:r>
              <a:rPr lang="en-US" altLang="zh-CN"/>
              <a:t>	FROM SX, SY</a:t>
            </a:r>
          </a:p>
          <a:p>
            <a:pPr>
              <a:buFontTx/>
              <a:buNone/>
            </a:pPr>
            <a:r>
              <a:rPr lang="en-US" altLang="zh-CN"/>
              <a:t>	WHERE SX.Sno=SY.Sno;</a:t>
            </a:r>
          </a:p>
          <a:p>
            <a:pPr>
              <a:buFontTx/>
              <a:buNone/>
            </a:pPr>
            <a:endParaRPr lang="zh-CN" altLang="en-US"/>
          </a:p>
        </p:txBody>
      </p:sp>
      <p:sp>
        <p:nvSpPr>
          <p:cNvPr id="246787" name="灯片编号占位符 3">
            <a:extLst>
              <a:ext uri="{FF2B5EF4-FFF2-40B4-BE49-F238E27FC236}">
                <a16:creationId xmlns:a16="http://schemas.microsoft.com/office/drawing/2014/main" id="{174695D2-3F7C-4DCD-B781-ABFAB14792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25094C-97FF-4C5B-BDFF-B17144D67105}" type="slidenum">
              <a:rPr lang="en-US" altLang="zh-CN"/>
              <a:pPr eaLnBrk="1" hangingPunct="1"/>
              <a:t>240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A060D0-E19A-4722-B5D6-62F1E452CA78}"/>
              </a:ext>
            </a:extLst>
          </p:cNvPr>
          <p:cNvSpPr>
            <a:spLocks noGrp="1"/>
          </p:cNvSpPr>
          <p:nvPr>
            <p:ph idx="1"/>
          </p:nvPr>
        </p:nvSpPr>
        <p:spPr>
          <a:xfrm>
            <a:off x="457200" y="228600"/>
            <a:ext cx="8229600" cy="5897563"/>
          </a:xfrm>
        </p:spPr>
        <p:txBody>
          <a:bodyPr/>
          <a:lstStyle/>
          <a:p>
            <a:pPr>
              <a:buFontTx/>
              <a:buNone/>
            </a:pPr>
            <a:r>
              <a:rPr lang="zh-CN" altLang="en-US"/>
              <a:t>例</a:t>
            </a:r>
            <a:r>
              <a:rPr lang="en-US" altLang="zh-CN"/>
              <a:t>17. </a:t>
            </a:r>
            <a:r>
              <a:rPr lang="zh-CN" altLang="en-US"/>
              <a:t>查询每个同学获得最高成绩的课程号</a:t>
            </a:r>
            <a:endParaRPr lang="en-US" altLang="zh-CN"/>
          </a:p>
          <a:p>
            <a:pPr>
              <a:buFontTx/>
              <a:buNone/>
            </a:pPr>
            <a:r>
              <a:rPr lang="en-US" altLang="zh-CN"/>
              <a:t>1. </a:t>
            </a:r>
            <a:r>
              <a:rPr lang="zh-CN" altLang="en-US"/>
              <a:t>定义视图</a:t>
            </a:r>
            <a:endParaRPr lang="en-US" altLang="zh-CN"/>
          </a:p>
          <a:p>
            <a:pPr lvl="1">
              <a:buFontTx/>
              <a:buNone/>
            </a:pPr>
            <a:r>
              <a:rPr lang="en-US" altLang="zh-CN"/>
              <a:t>CREATE VIEW VMGRADE</a:t>
            </a:r>
          </a:p>
          <a:p>
            <a:pPr lvl="1">
              <a:buFontTx/>
              <a:buNone/>
            </a:pPr>
            <a:r>
              <a:rPr lang="en-US" altLang="zh-CN"/>
              <a:t>AS</a:t>
            </a:r>
          </a:p>
          <a:p>
            <a:pPr lvl="1">
              <a:buFontTx/>
              <a:buNone/>
            </a:pPr>
            <a:r>
              <a:rPr lang="en-US" altLang="zh-CN"/>
              <a:t>SELECT Sno, MAX(Grade) Mgrade</a:t>
            </a:r>
          </a:p>
          <a:p>
            <a:pPr lvl="1">
              <a:buFontTx/>
              <a:buNone/>
            </a:pPr>
            <a:r>
              <a:rPr lang="en-US" altLang="zh-CN"/>
              <a:t>FROM SC</a:t>
            </a:r>
          </a:p>
          <a:p>
            <a:pPr lvl="1">
              <a:buFontTx/>
              <a:buNone/>
            </a:pPr>
            <a:r>
              <a:rPr lang="en-US" altLang="zh-CN"/>
              <a:t>GROUP BY Sno;</a:t>
            </a:r>
          </a:p>
          <a:p>
            <a:pPr>
              <a:buFontTx/>
              <a:buNone/>
            </a:pPr>
            <a:r>
              <a:rPr lang="en-US" altLang="zh-CN"/>
              <a:t>2. </a:t>
            </a:r>
            <a:r>
              <a:rPr lang="zh-CN" altLang="en-US"/>
              <a:t>查询</a:t>
            </a:r>
            <a:endParaRPr lang="en-US" altLang="zh-CN"/>
          </a:p>
          <a:p>
            <a:pPr>
              <a:buFontTx/>
              <a:buNone/>
            </a:pPr>
            <a:r>
              <a:rPr lang="en-US" altLang="zh-CN"/>
              <a:t>	SELECT SC.Sno, Cno</a:t>
            </a:r>
          </a:p>
          <a:p>
            <a:pPr>
              <a:buFontTx/>
              <a:buNone/>
            </a:pPr>
            <a:r>
              <a:rPr lang="en-US" altLang="zh-CN"/>
              <a:t>	FROM SC, VMGRADE</a:t>
            </a:r>
          </a:p>
          <a:p>
            <a:pPr>
              <a:buFontTx/>
              <a:buNone/>
            </a:pPr>
            <a:r>
              <a:rPr lang="en-US" altLang="zh-CN"/>
              <a:t>	WHERE SC.Sno = VMGRADE.Sno AND SC.Grade=VMGRADE.Mgrade;</a:t>
            </a:r>
          </a:p>
          <a:p>
            <a:pPr>
              <a:buFontTx/>
              <a:buNone/>
            </a:pPr>
            <a:endParaRPr lang="en-US" altLang="zh-CN"/>
          </a:p>
          <a:p>
            <a:pPr>
              <a:buFontTx/>
              <a:buNone/>
            </a:pPr>
            <a:endParaRPr lang="zh-CN" altLang="en-US"/>
          </a:p>
        </p:txBody>
      </p:sp>
      <p:sp>
        <p:nvSpPr>
          <p:cNvPr id="247811" name="灯片编号占位符 3">
            <a:extLst>
              <a:ext uri="{FF2B5EF4-FFF2-40B4-BE49-F238E27FC236}">
                <a16:creationId xmlns:a16="http://schemas.microsoft.com/office/drawing/2014/main" id="{6B583C32-3E91-4C9E-BC34-32EA69B2A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43A5BF-449D-4DC0-BD5D-E1D9097F81FC}" type="slidenum">
              <a:rPr lang="en-US" altLang="zh-CN"/>
              <a:pPr eaLnBrk="1" hangingPunct="1"/>
              <a:t>241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F3A8CD71-D38F-46F4-A014-12D90B7DC7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F7C88B-C329-492C-82AB-61EDB8B75591}" type="slidenum">
              <a:rPr lang="en-US" altLang="zh-CN"/>
              <a:pPr eaLnBrk="1" hangingPunct="1"/>
              <a:t>25</a:t>
            </a:fld>
            <a:endParaRPr lang="en-US" altLang="zh-CN"/>
          </a:p>
        </p:txBody>
      </p:sp>
      <p:sp>
        <p:nvSpPr>
          <p:cNvPr id="31747" name="Rectangle 3">
            <a:extLst>
              <a:ext uri="{FF2B5EF4-FFF2-40B4-BE49-F238E27FC236}">
                <a16:creationId xmlns:a16="http://schemas.microsoft.com/office/drawing/2014/main" id="{9DD2505B-2B6D-4472-B0A8-8DBBF8E10775}"/>
              </a:ext>
            </a:extLst>
          </p:cNvPr>
          <p:cNvSpPr>
            <a:spLocks noGrp="1" noChangeArrowheads="1"/>
          </p:cNvSpPr>
          <p:nvPr>
            <p:ph type="body" idx="1"/>
          </p:nvPr>
        </p:nvSpPr>
        <p:spPr>
          <a:xfrm>
            <a:off x="457200" y="1219200"/>
            <a:ext cx="8382000" cy="3810000"/>
          </a:xfrm>
        </p:spPr>
        <p:txBody>
          <a:bodyPr/>
          <a:lstStyle/>
          <a:p>
            <a:pPr eaLnBrk="1" hangingPunct="1">
              <a:buFontTx/>
              <a:buNone/>
            </a:pPr>
            <a:r>
              <a:rPr lang="zh-CN" altLang="en-US" sz="4000"/>
              <a:t>例</a:t>
            </a:r>
            <a:r>
              <a:rPr lang="en-US" altLang="zh-CN" sz="4000"/>
              <a:t>4. DROP SCHEMA ZHANG CASCADE</a:t>
            </a:r>
            <a:r>
              <a:rPr lang="en-US" altLang="zh-CN" sz="4000">
                <a:latin typeface="Times New Roman" panose="02020603050405020304" pitchFamily="18" charset="0"/>
              </a:rPr>
              <a:t>;</a:t>
            </a:r>
          </a:p>
          <a:p>
            <a:pPr eaLnBrk="1" hangingPunct="1"/>
            <a:r>
              <a:rPr lang="zh-CN" altLang="en-US" sz="4000"/>
              <a:t>删除模式</a:t>
            </a:r>
            <a:r>
              <a:rPr lang="en-US" altLang="zh-CN" sz="4000"/>
              <a:t>ZHANG</a:t>
            </a:r>
          </a:p>
          <a:p>
            <a:pPr eaLnBrk="1" hangingPunct="1"/>
            <a:r>
              <a:rPr lang="zh-CN" altLang="en-US" sz="4000"/>
              <a:t>同时该模式中定义的表</a:t>
            </a:r>
            <a:r>
              <a:rPr lang="en-US" altLang="zh-CN" sz="4000"/>
              <a:t>TAB1</a:t>
            </a:r>
            <a:r>
              <a:rPr lang="zh-CN" altLang="en-US" sz="4000"/>
              <a:t>也被删除</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E1AACBB7-3145-4F39-9430-3C18B62E42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D61CC-83B2-42D4-B752-6D021A1F8047}" type="slidenum">
              <a:rPr lang="en-US" altLang="zh-CN"/>
              <a:pPr eaLnBrk="1" hangingPunct="1"/>
              <a:t>26</a:t>
            </a:fld>
            <a:endParaRPr lang="en-US" altLang="zh-CN"/>
          </a:p>
        </p:txBody>
      </p:sp>
      <p:sp>
        <p:nvSpPr>
          <p:cNvPr id="27651" name="Rectangle 2">
            <a:extLst>
              <a:ext uri="{FF2B5EF4-FFF2-40B4-BE49-F238E27FC236}">
                <a16:creationId xmlns:a16="http://schemas.microsoft.com/office/drawing/2014/main" id="{2528A0FA-49CB-47F7-BB59-CFFAF5874FEB}"/>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27652" name="Rectangle 3">
            <a:extLst>
              <a:ext uri="{FF2B5EF4-FFF2-40B4-BE49-F238E27FC236}">
                <a16:creationId xmlns:a16="http://schemas.microsoft.com/office/drawing/2014/main" id="{D17A1A16-1843-413F-B9CC-07CE14A1B2B6}"/>
              </a:ext>
            </a:extLst>
          </p:cNvPr>
          <p:cNvSpPr>
            <a:spLocks noGrp="1" noChangeArrowheads="1"/>
          </p:cNvSpPr>
          <p:nvPr>
            <p:ph type="body" idx="1"/>
          </p:nvPr>
        </p:nvSpPr>
        <p:spPr>
          <a:xfrm>
            <a:off x="381000" y="1600200"/>
            <a:ext cx="8534400" cy="38862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solidFill>
                  <a:schemeClr val="accent2"/>
                </a:solidFill>
              </a:rPr>
              <a:t>3.3.2  </a:t>
            </a:r>
            <a:r>
              <a:rPr lang="zh-CN" altLang="en-US" sz="3600">
                <a:solidFill>
                  <a:schemeClr val="accent2"/>
                </a:solidFill>
              </a:rPr>
              <a:t>基本表的定义、删除与修改</a:t>
            </a:r>
          </a:p>
          <a:p>
            <a:pPr eaLnBrk="1" hangingPunct="1">
              <a:buFontTx/>
              <a:buNone/>
            </a:pPr>
            <a:r>
              <a:rPr lang="en-US" altLang="zh-CN" sz="3600"/>
              <a:t>3.3.3  </a:t>
            </a:r>
            <a:r>
              <a:rPr lang="zh-CN" altLang="en-US" sz="3600"/>
              <a:t>索引的建立与删除</a:t>
            </a:r>
            <a:endParaRPr lang="en-US" altLang="zh-CN" sz="3600"/>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en-US" altLang="zh-CN"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7D9A6B5F-4323-4607-B390-1EAC35DF33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6EF6B2-58C4-4EFD-968A-BC0A0FE0F6B3}" type="slidenum">
              <a:rPr lang="en-US" altLang="zh-CN"/>
              <a:pPr eaLnBrk="1" hangingPunct="1"/>
              <a:t>27</a:t>
            </a:fld>
            <a:endParaRPr lang="en-US" altLang="zh-CN"/>
          </a:p>
        </p:txBody>
      </p:sp>
      <p:sp>
        <p:nvSpPr>
          <p:cNvPr id="28675" name="Rectangle 2">
            <a:extLst>
              <a:ext uri="{FF2B5EF4-FFF2-40B4-BE49-F238E27FC236}">
                <a16:creationId xmlns:a16="http://schemas.microsoft.com/office/drawing/2014/main" id="{E22D8561-4BCE-47D0-AD46-3C475B867782}"/>
              </a:ext>
            </a:extLst>
          </p:cNvPr>
          <p:cNvSpPr>
            <a:spLocks noGrp="1" noChangeArrowheads="1"/>
          </p:cNvSpPr>
          <p:nvPr>
            <p:ph type="title"/>
          </p:nvPr>
        </p:nvSpPr>
        <p:spPr/>
        <p:txBody>
          <a:bodyPr/>
          <a:lstStyle/>
          <a:p>
            <a:pPr eaLnBrk="1" hangingPunct="1"/>
            <a:r>
              <a:rPr lang="en-US" altLang="zh-CN" sz="4000"/>
              <a:t>3.3.2 </a:t>
            </a:r>
            <a:r>
              <a:rPr lang="zh-CN" altLang="en-US" sz="4000" b="1"/>
              <a:t>基本表的定义、删除与修改</a:t>
            </a:r>
          </a:p>
        </p:txBody>
      </p:sp>
      <p:sp>
        <p:nvSpPr>
          <p:cNvPr id="28676" name="Rectangle 3">
            <a:extLst>
              <a:ext uri="{FF2B5EF4-FFF2-40B4-BE49-F238E27FC236}">
                <a16:creationId xmlns:a16="http://schemas.microsoft.com/office/drawing/2014/main" id="{AE30A73F-1DB2-4A55-A1B2-73E0CE2C050B}"/>
              </a:ext>
            </a:extLst>
          </p:cNvPr>
          <p:cNvSpPr>
            <a:spLocks noGrp="1" noChangeArrowheads="1"/>
          </p:cNvSpPr>
          <p:nvPr>
            <p:ph type="body" idx="1"/>
          </p:nvPr>
        </p:nvSpPr>
        <p:spPr>
          <a:xfrm>
            <a:off x="304800" y="1371600"/>
            <a:ext cx="8610600" cy="5029200"/>
          </a:xfrm>
        </p:spPr>
        <p:txBody>
          <a:bodyPr/>
          <a:lstStyle/>
          <a:p>
            <a:pPr eaLnBrk="1" hangingPunct="1">
              <a:buFontTx/>
              <a:buNone/>
            </a:pPr>
            <a:r>
              <a:rPr lang="zh-CN" altLang="en-US"/>
              <a:t>一、定义基本表</a:t>
            </a:r>
          </a:p>
          <a:p>
            <a:pPr eaLnBrk="1" hangingPunct="1">
              <a:buFontTx/>
              <a:buNone/>
            </a:pPr>
            <a:r>
              <a:rPr lang="en-US" altLang="zh-CN">
                <a:solidFill>
                  <a:srgbClr val="3333CC"/>
                </a:solidFill>
              </a:rPr>
              <a:t>CREATE TABLE &lt;</a:t>
            </a:r>
            <a:r>
              <a:rPr lang="zh-CN" altLang="en-US">
                <a:solidFill>
                  <a:srgbClr val="3333CC"/>
                </a:solidFill>
              </a:rPr>
              <a:t>表名</a:t>
            </a:r>
            <a:r>
              <a:rPr lang="en-US" altLang="zh-CN">
                <a:solidFill>
                  <a:srgbClr val="3333CC"/>
                </a:solidFill>
              </a:rPr>
              <a:t>&gt;</a:t>
            </a:r>
          </a:p>
          <a:p>
            <a:pPr lvl="1" eaLnBrk="1" hangingPunct="1">
              <a:buFontTx/>
              <a:buNone/>
            </a:pP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列名</a:t>
            </a:r>
            <a:r>
              <a:rPr lang="en-US" altLang="zh-CN" sz="3200">
                <a:solidFill>
                  <a:srgbClr val="3333CC"/>
                </a:solidFill>
              </a:rPr>
              <a:t>&gt; &lt;</a:t>
            </a:r>
            <a:r>
              <a:rPr lang="zh-CN" altLang="en-US" sz="3200">
                <a:solidFill>
                  <a:srgbClr val="3333CC"/>
                </a:solidFill>
              </a:rPr>
              <a:t>数据类型</a:t>
            </a:r>
            <a:r>
              <a:rPr lang="en-US" altLang="zh-CN" sz="3200">
                <a:solidFill>
                  <a:srgbClr val="3333CC"/>
                </a:solidFill>
              </a:rPr>
              <a:t>&gt;[ </a:t>
            </a:r>
            <a:r>
              <a:rPr lang="zh-CN" altLang="en-US" sz="3200">
                <a:solidFill>
                  <a:srgbClr val="3333CC"/>
                </a:solidFill>
              </a:rPr>
              <a:t>列级完整性约束条件</a:t>
            </a:r>
            <a:r>
              <a:rPr lang="en-US" altLang="zh-CN" sz="3200">
                <a:solidFill>
                  <a:srgbClr val="3333CC"/>
                </a:solidFill>
              </a:rPr>
              <a:t>] ] …</a:t>
            </a:r>
          </a:p>
          <a:p>
            <a:pPr lvl="1" eaLnBrk="1" hangingPunct="1">
              <a:buFontTx/>
              <a:buNone/>
            </a:pPr>
            <a:r>
              <a:rPr lang="en-US" altLang="zh-CN" sz="3200">
                <a:solidFill>
                  <a:srgbClr val="3333CC"/>
                </a:solidFill>
              </a:rPr>
              <a:t>[</a:t>
            </a:r>
            <a:r>
              <a:rPr lang="zh-CN" altLang="en-US" sz="3200">
                <a:solidFill>
                  <a:srgbClr val="3333CC"/>
                </a:solidFill>
              </a:rPr>
              <a:t>，</a:t>
            </a:r>
            <a:r>
              <a:rPr lang="en-US" altLang="zh-CN" sz="3200">
                <a:solidFill>
                  <a:srgbClr val="3333CC"/>
                </a:solidFill>
              </a:rPr>
              <a:t>&lt;</a:t>
            </a:r>
            <a:r>
              <a:rPr lang="zh-CN" altLang="en-US" sz="3200">
                <a:solidFill>
                  <a:srgbClr val="3333CC"/>
                </a:solidFill>
              </a:rPr>
              <a:t>表级完整性约束条件</a:t>
            </a:r>
            <a:r>
              <a:rPr lang="en-US" altLang="zh-CN" sz="3200">
                <a:solidFill>
                  <a:srgbClr val="3333CC"/>
                </a:solidFill>
              </a:rPr>
              <a:t>&gt; ] )</a:t>
            </a:r>
            <a:r>
              <a:rPr lang="en-US" altLang="zh-CN" sz="3200">
                <a:solidFill>
                  <a:srgbClr val="3333CC"/>
                </a:solidFill>
                <a:latin typeface="Times New Roman" panose="02020603050405020304" pitchFamily="18" charset="0"/>
              </a:rPr>
              <a:t>;</a:t>
            </a:r>
          </a:p>
          <a:p>
            <a:pPr eaLnBrk="1" hangingPunct="1">
              <a:buFontTx/>
              <a:buNone/>
            </a:pPr>
            <a:r>
              <a:rPr lang="en-US" altLang="zh-CN"/>
              <a:t>   </a:t>
            </a:r>
            <a:r>
              <a:rPr lang="zh-CN" altLang="en-US"/>
              <a:t>如果完整性约束条件涉及该表多个属性列，则必须定义在表级上，否则既可以定义在列级也可以定义在表级。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A13964A9-5773-4162-B945-980D79B779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85667-6A74-4CC0-B36E-C11D4C75AE27}" type="slidenum">
              <a:rPr lang="en-US" altLang="zh-CN"/>
              <a:pPr eaLnBrk="1" hangingPunct="1"/>
              <a:t>28</a:t>
            </a:fld>
            <a:endParaRPr lang="en-US" altLang="zh-CN"/>
          </a:p>
        </p:txBody>
      </p:sp>
      <p:sp>
        <p:nvSpPr>
          <p:cNvPr id="29699" name="Rectangle 3">
            <a:extLst>
              <a:ext uri="{FF2B5EF4-FFF2-40B4-BE49-F238E27FC236}">
                <a16:creationId xmlns:a16="http://schemas.microsoft.com/office/drawing/2014/main" id="{B8D0EA84-D8BC-491D-88A6-F2B55CECEF9A}"/>
              </a:ext>
            </a:extLst>
          </p:cNvPr>
          <p:cNvSpPr>
            <a:spLocks noGrp="1" noChangeArrowheads="1"/>
          </p:cNvSpPr>
          <p:nvPr>
            <p:ph type="body" idx="1"/>
          </p:nvPr>
        </p:nvSpPr>
        <p:spPr>
          <a:xfrm>
            <a:off x="381000" y="457200"/>
            <a:ext cx="8153400" cy="5943600"/>
          </a:xfrm>
        </p:spPr>
        <p:txBody>
          <a:bodyPr/>
          <a:lstStyle/>
          <a:p>
            <a:pPr eaLnBrk="1" hangingPunct="1">
              <a:lnSpc>
                <a:spcPct val="90000"/>
              </a:lnSpc>
              <a:buFontTx/>
              <a:buNone/>
            </a:pPr>
            <a:r>
              <a:rPr lang="zh-CN" altLang="en-US" sz="4000"/>
              <a:t>例</a:t>
            </a:r>
            <a:r>
              <a:rPr lang="en-US" altLang="zh-CN" sz="4000"/>
              <a:t>5. </a:t>
            </a:r>
            <a:r>
              <a:rPr lang="zh-CN" altLang="en-US" sz="4000"/>
              <a:t>建立“学生”表</a:t>
            </a:r>
            <a:r>
              <a:rPr lang="en-US" altLang="zh-CN" sz="4000"/>
              <a:t>Student</a:t>
            </a:r>
            <a:r>
              <a:rPr lang="zh-CN" altLang="en-US" sz="4000"/>
              <a:t>，学号是主码，姓名取值唯一</a:t>
            </a:r>
          </a:p>
          <a:p>
            <a:pPr eaLnBrk="1" hangingPunct="1">
              <a:lnSpc>
                <a:spcPct val="90000"/>
              </a:lnSpc>
              <a:buFontTx/>
              <a:buNone/>
            </a:pPr>
            <a:r>
              <a:rPr lang="en-US" altLang="zh-CN"/>
              <a:t>CREATE TABLE Student</a:t>
            </a:r>
          </a:p>
          <a:p>
            <a:pPr eaLnBrk="1" hangingPunct="1">
              <a:lnSpc>
                <a:spcPct val="90000"/>
              </a:lnSpc>
              <a:buFontTx/>
              <a:buNone/>
            </a:pPr>
            <a:r>
              <a:rPr lang="en-US" altLang="zh-CN"/>
              <a:t>(</a:t>
            </a:r>
          </a:p>
          <a:p>
            <a:pPr eaLnBrk="1" hangingPunct="1">
              <a:lnSpc>
                <a:spcPct val="90000"/>
              </a:lnSpc>
              <a:buFontTx/>
              <a:buNone/>
            </a:pPr>
            <a:r>
              <a:rPr lang="en-US" altLang="zh-CN"/>
              <a:t>	Sno CHAR(9) </a:t>
            </a:r>
            <a:r>
              <a:rPr lang="en-US" altLang="zh-CN">
                <a:solidFill>
                  <a:srgbClr val="3333CC"/>
                </a:solidFill>
              </a:rPr>
              <a:t>PRIMARY KEY</a:t>
            </a:r>
            <a:r>
              <a:rPr lang="en-US" altLang="zh-CN"/>
              <a:t>, </a:t>
            </a:r>
          </a:p>
          <a:p>
            <a:pPr eaLnBrk="1" hangingPunct="1">
              <a:lnSpc>
                <a:spcPct val="90000"/>
              </a:lnSpc>
              <a:buFontTx/>
              <a:buNone/>
            </a:pPr>
            <a:r>
              <a:rPr lang="en-US" altLang="zh-CN"/>
              <a:t>	Sname CHAR(20) </a:t>
            </a:r>
            <a:r>
              <a:rPr lang="en-US" altLang="zh-CN">
                <a:solidFill>
                  <a:srgbClr val="3333CC"/>
                </a:solidFill>
              </a:rPr>
              <a:t>UNIQUE</a:t>
            </a:r>
            <a:r>
              <a:rPr lang="en-US" altLang="zh-CN"/>
              <a:t>,</a:t>
            </a:r>
          </a:p>
          <a:p>
            <a:pPr eaLnBrk="1" hangingPunct="1">
              <a:lnSpc>
                <a:spcPct val="90000"/>
              </a:lnSpc>
              <a:buFontTx/>
              <a:buNone/>
            </a:pPr>
            <a:r>
              <a:rPr lang="en-US" altLang="zh-CN"/>
              <a:t>	Ssex CHAR(2),</a:t>
            </a:r>
          </a:p>
          <a:p>
            <a:pPr eaLnBrk="1" hangingPunct="1">
              <a:lnSpc>
                <a:spcPct val="90000"/>
              </a:lnSpc>
              <a:buFontTx/>
              <a:buNone/>
            </a:pPr>
            <a:r>
              <a:rPr lang="en-US" altLang="zh-CN"/>
              <a:t>	Sage SMALLINT,</a:t>
            </a:r>
          </a:p>
          <a:p>
            <a:pPr eaLnBrk="1" hangingPunct="1">
              <a:lnSpc>
                <a:spcPct val="90000"/>
              </a:lnSpc>
              <a:buFontTx/>
              <a:buNone/>
            </a:pPr>
            <a:r>
              <a:rPr lang="en-US" altLang="zh-CN"/>
              <a:t>	Sdept CHAR(20)</a:t>
            </a:r>
          </a:p>
          <a:p>
            <a:pPr eaLnBrk="1" hangingPunct="1">
              <a:lnSpc>
                <a:spcPct val="90000"/>
              </a:lnSpc>
              <a:buFontTx/>
              <a:buNone/>
            </a:pPr>
            <a:r>
              <a:rPr lang="en-US" altLang="zh-CN"/>
              <a:t>);</a:t>
            </a:r>
          </a:p>
          <a:p>
            <a:pPr eaLnBrk="1" hangingPunct="1">
              <a:lnSpc>
                <a:spcPct val="90000"/>
              </a:lnSpc>
              <a:buFontTx/>
              <a:buNone/>
            </a:pPr>
            <a:endParaRPr lang="en-US" altLang="zh-CN"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5CBC14E7-CA4D-4815-80FA-ABC941899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3CD7C0-F69B-4CCA-9068-4B7780A8445E}" type="slidenum">
              <a:rPr lang="en-US" altLang="zh-CN"/>
              <a:pPr eaLnBrk="1" hangingPunct="1"/>
              <a:t>29</a:t>
            </a:fld>
            <a:endParaRPr lang="en-US" altLang="zh-CN"/>
          </a:p>
        </p:txBody>
      </p:sp>
      <p:sp>
        <p:nvSpPr>
          <p:cNvPr id="30723" name="Rectangle 3">
            <a:extLst>
              <a:ext uri="{FF2B5EF4-FFF2-40B4-BE49-F238E27FC236}">
                <a16:creationId xmlns:a16="http://schemas.microsoft.com/office/drawing/2014/main" id="{3ECA8C42-CAC2-425B-88D5-EDEBDE8BC818}"/>
              </a:ext>
            </a:extLst>
          </p:cNvPr>
          <p:cNvSpPr>
            <a:spLocks noGrp="1" noChangeArrowheads="1"/>
          </p:cNvSpPr>
          <p:nvPr>
            <p:ph type="body" idx="1"/>
          </p:nvPr>
        </p:nvSpPr>
        <p:spPr>
          <a:xfrm>
            <a:off x="457200" y="381000"/>
            <a:ext cx="8229600" cy="6248400"/>
          </a:xfrm>
        </p:spPr>
        <p:txBody>
          <a:bodyPr/>
          <a:lstStyle/>
          <a:p>
            <a:pPr eaLnBrk="1" hangingPunct="1">
              <a:lnSpc>
                <a:spcPct val="90000"/>
              </a:lnSpc>
              <a:buFontTx/>
              <a:buNone/>
            </a:pPr>
            <a:r>
              <a:rPr lang="zh-CN" altLang="en-US" sz="3600"/>
              <a:t>例</a:t>
            </a:r>
            <a:r>
              <a:rPr lang="en-US" altLang="zh-CN" sz="3600"/>
              <a:t>6. </a:t>
            </a:r>
            <a:r>
              <a:rPr lang="zh-CN" altLang="en-US" sz="3600"/>
              <a:t>建立一个“课程”表</a:t>
            </a:r>
            <a:r>
              <a:rPr lang="en-US" altLang="zh-CN" sz="3600"/>
              <a:t>Course</a:t>
            </a:r>
          </a:p>
          <a:p>
            <a:pPr lvl="1" eaLnBrk="1" hangingPunct="1">
              <a:lnSpc>
                <a:spcPct val="90000"/>
              </a:lnSpc>
              <a:buFontTx/>
              <a:buNone/>
            </a:pPr>
            <a:r>
              <a:rPr lang="en-US" altLang="zh-CN" sz="3600"/>
              <a:t>CREATE TABLE Course</a:t>
            </a:r>
          </a:p>
          <a:p>
            <a:pPr lvl="2" eaLnBrk="1" hangingPunct="1">
              <a:lnSpc>
                <a:spcPct val="90000"/>
              </a:lnSpc>
              <a:buFontTx/>
              <a:buNone/>
            </a:pPr>
            <a:r>
              <a:rPr lang="en-US" altLang="zh-CN" sz="3200"/>
              <a:t>( Cno CHAR(4) </a:t>
            </a:r>
            <a:r>
              <a:rPr lang="en-US" altLang="zh-CN" sz="3200">
                <a:solidFill>
                  <a:srgbClr val="3333CC"/>
                </a:solidFill>
              </a:rPr>
              <a:t>PRIMARY KEY</a:t>
            </a:r>
            <a:r>
              <a:rPr lang="en-US" altLang="zh-CN" sz="3200"/>
              <a:t>,</a:t>
            </a:r>
          </a:p>
          <a:p>
            <a:pPr lvl="2" eaLnBrk="1" hangingPunct="1">
              <a:lnSpc>
                <a:spcPct val="90000"/>
              </a:lnSpc>
              <a:buFontTx/>
              <a:buNone/>
            </a:pPr>
            <a:r>
              <a:rPr lang="en-US" altLang="zh-CN" sz="3200"/>
              <a:t>  Cname CHAR(40) </a:t>
            </a:r>
            <a:r>
              <a:rPr lang="en-US" altLang="zh-CN" sz="3200">
                <a:solidFill>
                  <a:srgbClr val="3333CC"/>
                </a:solidFill>
              </a:rPr>
              <a:t>NOT NULL</a:t>
            </a:r>
            <a:r>
              <a:rPr lang="en-US" altLang="zh-CN" sz="3200"/>
              <a:t>,</a:t>
            </a:r>
          </a:p>
          <a:p>
            <a:pPr lvl="2" eaLnBrk="1" hangingPunct="1">
              <a:lnSpc>
                <a:spcPct val="90000"/>
              </a:lnSpc>
              <a:buFontTx/>
              <a:buNone/>
            </a:pPr>
            <a:r>
              <a:rPr lang="en-US" altLang="zh-CN" sz="3200"/>
              <a:t>  Cpno CHAR(4) ,</a:t>
            </a:r>
          </a:p>
          <a:p>
            <a:pPr lvl="2" eaLnBrk="1" hangingPunct="1">
              <a:lnSpc>
                <a:spcPct val="90000"/>
              </a:lnSpc>
              <a:buFontTx/>
              <a:buNone/>
            </a:pPr>
            <a:r>
              <a:rPr lang="en-US" altLang="zh-CN" sz="3200"/>
              <a:t>  Ccredit SMALLINT,</a:t>
            </a:r>
          </a:p>
          <a:p>
            <a:pPr lvl="2" eaLnBrk="1" hangingPunct="1">
              <a:lnSpc>
                <a:spcPct val="90000"/>
              </a:lnSpc>
              <a:buFontTx/>
              <a:buNone/>
            </a:pPr>
            <a:r>
              <a:rPr lang="en-US" altLang="zh-CN" sz="3200">
                <a:solidFill>
                  <a:schemeClr val="accent2"/>
                </a:solidFill>
              </a:rPr>
              <a:t>  </a:t>
            </a:r>
            <a:r>
              <a:rPr lang="en-US" altLang="zh-CN" sz="3200">
                <a:solidFill>
                  <a:srgbClr val="3333CC"/>
                </a:solidFill>
              </a:rPr>
              <a:t>FOREIGN KEY (Cpno) REFERENCES Course(Cno)  </a:t>
            </a:r>
            <a:r>
              <a:rPr lang="en-US" altLang="zh-CN" sz="3200"/>
              <a:t>/*</a:t>
            </a:r>
            <a:r>
              <a:rPr lang="zh-CN" altLang="en-US" sz="3200"/>
              <a:t>表级完整性约束条件，</a:t>
            </a:r>
            <a:r>
              <a:rPr lang="en-US" altLang="zh-CN" sz="3200"/>
              <a:t>Cpno</a:t>
            </a:r>
            <a:r>
              <a:rPr lang="zh-CN" altLang="en-US" sz="3200"/>
              <a:t>是外码，被参照表是</a:t>
            </a:r>
            <a:r>
              <a:rPr lang="en-US" altLang="zh-CN" sz="3200"/>
              <a:t>Course</a:t>
            </a:r>
            <a:r>
              <a:rPr lang="zh-CN" altLang="en-US" sz="3200"/>
              <a:t>，被参照列是</a:t>
            </a:r>
            <a:r>
              <a:rPr lang="en-US" altLang="zh-CN" sz="3200"/>
              <a:t>Cno*/</a:t>
            </a:r>
          </a:p>
          <a:p>
            <a:pPr lvl="2" eaLnBrk="1" hangingPunct="1">
              <a:lnSpc>
                <a:spcPct val="90000"/>
              </a:lnSpc>
              <a:buFontTx/>
              <a:buNone/>
            </a:pPr>
            <a:r>
              <a:rPr lang="en-US" altLang="zh-CN" sz="3200"/>
              <a:t>)</a:t>
            </a:r>
            <a:r>
              <a:rPr lang="en-US" altLang="zh-CN" sz="3200">
                <a:latin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4642562-6871-470C-8237-6E9BD34CB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F3E554-A4C7-4248-BB21-36BAF00E63E9}" type="slidenum">
              <a:rPr lang="en-US" altLang="zh-CN"/>
              <a:pPr eaLnBrk="1" hangingPunct="1"/>
              <a:t>3</a:t>
            </a:fld>
            <a:endParaRPr lang="en-US" altLang="zh-CN"/>
          </a:p>
        </p:txBody>
      </p:sp>
      <p:sp>
        <p:nvSpPr>
          <p:cNvPr id="4099" name="Rectangle 2">
            <a:extLst>
              <a:ext uri="{FF2B5EF4-FFF2-40B4-BE49-F238E27FC236}">
                <a16:creationId xmlns:a16="http://schemas.microsoft.com/office/drawing/2014/main" id="{273C6B8B-D78A-4C76-AF64-D6BDDA8044B4}"/>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4100" name="Rectangle 3">
            <a:extLst>
              <a:ext uri="{FF2B5EF4-FFF2-40B4-BE49-F238E27FC236}">
                <a16:creationId xmlns:a16="http://schemas.microsoft.com/office/drawing/2014/main" id="{EB904942-D83E-4E34-801B-B0218F1AB434}"/>
              </a:ext>
            </a:extLst>
          </p:cNvPr>
          <p:cNvSpPr>
            <a:spLocks noGrp="1" noChangeArrowheads="1"/>
          </p:cNvSpPr>
          <p:nvPr>
            <p:ph type="body" idx="1"/>
          </p:nvPr>
        </p:nvSpPr>
        <p:spPr>
          <a:xfrm>
            <a:off x="457200" y="1600200"/>
            <a:ext cx="8229600" cy="3657600"/>
          </a:xfrm>
        </p:spPr>
        <p:txBody>
          <a:bodyPr/>
          <a:lstStyle/>
          <a:p>
            <a:pPr eaLnBrk="1" hangingPunct="1"/>
            <a:r>
              <a:rPr lang="en-US" altLang="zh-CN" sz="4000"/>
              <a:t>SQL (Structured Query Language)</a:t>
            </a:r>
            <a:br>
              <a:rPr lang="en-US" altLang="zh-CN" sz="4000"/>
            </a:br>
            <a:r>
              <a:rPr lang="zh-CN" altLang="en-US" sz="4000"/>
              <a:t>结构化查询语言，是关系数据库的标准语言</a:t>
            </a:r>
          </a:p>
          <a:p>
            <a:pPr eaLnBrk="1" hangingPunct="1"/>
            <a:r>
              <a:rPr lang="en-US" altLang="zh-CN" sz="4000"/>
              <a:t>SQL</a:t>
            </a:r>
            <a:r>
              <a:rPr lang="zh-CN" altLang="en-US" sz="4000"/>
              <a:t>是一个通用、功能极强的关系数据库语言</a:t>
            </a:r>
          </a:p>
          <a:p>
            <a:pPr eaLnBrk="1" hangingPunct="1"/>
            <a:endParaRPr lang="en-US" altLang="zh-CN"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B4C918C-CF9A-4325-8922-86352520A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6676E9-E108-4177-99F3-07FC6C1DE39B}" type="slidenum">
              <a:rPr lang="en-US" altLang="zh-CN"/>
              <a:pPr eaLnBrk="1" hangingPunct="1"/>
              <a:t>30</a:t>
            </a:fld>
            <a:endParaRPr lang="en-US" altLang="zh-CN"/>
          </a:p>
        </p:txBody>
      </p:sp>
      <p:sp>
        <p:nvSpPr>
          <p:cNvPr id="31747" name="Rectangle 3">
            <a:extLst>
              <a:ext uri="{FF2B5EF4-FFF2-40B4-BE49-F238E27FC236}">
                <a16:creationId xmlns:a16="http://schemas.microsoft.com/office/drawing/2014/main" id="{27316D9B-8FB5-4C39-BD73-9AF19EC59159}"/>
              </a:ext>
            </a:extLst>
          </p:cNvPr>
          <p:cNvSpPr>
            <a:spLocks noGrp="1" noChangeArrowheads="1"/>
          </p:cNvSpPr>
          <p:nvPr>
            <p:ph type="body" idx="1"/>
          </p:nvPr>
        </p:nvSpPr>
        <p:spPr>
          <a:xfrm>
            <a:off x="381000" y="304800"/>
            <a:ext cx="8458200" cy="6248400"/>
          </a:xfrm>
        </p:spPr>
        <p:txBody>
          <a:bodyPr/>
          <a:lstStyle/>
          <a:p>
            <a:pPr eaLnBrk="1" hangingPunct="1">
              <a:spcBef>
                <a:spcPct val="10000"/>
              </a:spcBef>
              <a:buFontTx/>
              <a:buNone/>
            </a:pPr>
            <a:r>
              <a:rPr lang="zh-CN" altLang="en-US" sz="3600"/>
              <a:t>例</a:t>
            </a:r>
            <a:r>
              <a:rPr lang="en-US" altLang="zh-CN" sz="3600" b="1"/>
              <a:t>7</a:t>
            </a:r>
            <a:r>
              <a:rPr lang="en-US" altLang="zh-CN" sz="3600"/>
              <a:t>. </a:t>
            </a:r>
            <a:r>
              <a:rPr lang="zh-CN" altLang="en-US" sz="3600"/>
              <a:t>建立一个“学生选课”表</a:t>
            </a:r>
            <a:r>
              <a:rPr lang="en-US" altLang="zh-CN" sz="3600"/>
              <a:t>SC</a:t>
            </a:r>
          </a:p>
          <a:p>
            <a:pPr eaLnBrk="1" hangingPunct="1">
              <a:spcBef>
                <a:spcPct val="10000"/>
              </a:spcBef>
              <a:buFontTx/>
              <a:buNone/>
            </a:pPr>
            <a:r>
              <a:rPr lang="en-US" altLang="zh-CN" sz="2800">
                <a:solidFill>
                  <a:srgbClr val="3333CC"/>
                </a:solidFill>
              </a:rPr>
              <a:t>CREATE TABLE SC</a:t>
            </a:r>
          </a:p>
          <a:p>
            <a:pPr lvl="1" eaLnBrk="1" hangingPunct="1">
              <a:spcBef>
                <a:spcPct val="10000"/>
              </a:spcBef>
              <a:buFontTx/>
              <a:buNone/>
            </a:pPr>
            <a:r>
              <a:rPr lang="en-US" altLang="zh-CN"/>
              <a:t>(Sno CHAR(9),</a:t>
            </a:r>
          </a:p>
          <a:p>
            <a:pPr lvl="1" eaLnBrk="1" hangingPunct="1">
              <a:spcBef>
                <a:spcPct val="10000"/>
              </a:spcBef>
              <a:buFontTx/>
              <a:buNone/>
            </a:pPr>
            <a:r>
              <a:rPr lang="en-US" altLang="zh-CN"/>
              <a:t>Cno CHAR(4),</a:t>
            </a:r>
          </a:p>
          <a:p>
            <a:pPr lvl="1" eaLnBrk="1" hangingPunct="1">
              <a:spcBef>
                <a:spcPct val="10000"/>
              </a:spcBef>
              <a:buFontTx/>
              <a:buNone/>
            </a:pPr>
            <a:r>
              <a:rPr lang="en-US" altLang="zh-CN"/>
              <a:t>Grade SMALLINT,</a:t>
            </a:r>
          </a:p>
          <a:p>
            <a:pPr lvl="1" eaLnBrk="1" hangingPunct="1">
              <a:spcBef>
                <a:spcPct val="10000"/>
              </a:spcBef>
              <a:buFontTx/>
              <a:buNone/>
            </a:pPr>
            <a:r>
              <a:rPr lang="en-US" altLang="zh-CN">
                <a:solidFill>
                  <a:srgbClr val="3333CC"/>
                </a:solidFill>
              </a:rPr>
              <a:t>PRIMARY KEY (Sno, Cno)</a:t>
            </a:r>
            <a:r>
              <a:rPr lang="en-US" altLang="zh-CN"/>
              <a:t>,/* </a:t>
            </a:r>
            <a:r>
              <a:rPr lang="zh-CN" altLang="en-US"/>
              <a:t>主码由两个属性构成，必须作为表级完整性进行定义*</a:t>
            </a:r>
            <a:r>
              <a:rPr lang="en-US" altLang="zh-CN"/>
              <a:t>/</a:t>
            </a:r>
          </a:p>
          <a:p>
            <a:pPr lvl="1" eaLnBrk="1" hangingPunct="1">
              <a:spcBef>
                <a:spcPct val="10000"/>
              </a:spcBef>
              <a:buFontTx/>
              <a:buNone/>
            </a:pPr>
            <a:r>
              <a:rPr lang="en-US" altLang="zh-CN">
                <a:solidFill>
                  <a:srgbClr val="3333CC"/>
                </a:solidFill>
              </a:rPr>
              <a:t>FOREIGN KEY (Sno) REFERENCES Student(Sno)</a:t>
            </a:r>
            <a:r>
              <a:rPr lang="en-US" altLang="zh-CN"/>
              <a:t>,/* </a:t>
            </a:r>
            <a:r>
              <a:rPr lang="zh-CN" altLang="en-US"/>
              <a:t>表级完整性约束条件，</a:t>
            </a:r>
            <a:r>
              <a:rPr lang="en-US" altLang="zh-CN"/>
              <a:t>Sno</a:t>
            </a:r>
            <a:r>
              <a:rPr lang="zh-CN" altLang="en-US"/>
              <a:t>是外码，被参照表是</a:t>
            </a:r>
            <a:r>
              <a:rPr lang="en-US" altLang="zh-CN"/>
              <a:t>Student */</a:t>
            </a:r>
          </a:p>
          <a:p>
            <a:pPr lvl="1" eaLnBrk="1" hangingPunct="1">
              <a:spcBef>
                <a:spcPct val="10000"/>
              </a:spcBef>
              <a:buFontTx/>
              <a:buNone/>
            </a:pPr>
            <a:r>
              <a:rPr lang="en-US" altLang="zh-CN">
                <a:solidFill>
                  <a:srgbClr val="3333CC"/>
                </a:solidFill>
              </a:rPr>
              <a:t>FOREIGN KEY (Cno) REFERENCES Course(Cno)</a:t>
            </a:r>
            <a:r>
              <a:rPr lang="en-US" altLang="zh-CN"/>
              <a:t> /* </a:t>
            </a:r>
            <a:r>
              <a:rPr lang="zh-CN" altLang="en-US"/>
              <a:t>表级完整性约束条件， </a:t>
            </a:r>
            <a:r>
              <a:rPr lang="en-US" altLang="zh-CN"/>
              <a:t>Cno</a:t>
            </a:r>
            <a:r>
              <a:rPr lang="zh-CN" altLang="en-US"/>
              <a:t>是外码，被参照表是</a:t>
            </a:r>
            <a:r>
              <a:rPr lang="en-US" altLang="zh-CN"/>
              <a:t>Course*/</a:t>
            </a:r>
          </a:p>
          <a:p>
            <a:pPr lvl="1" eaLnBrk="1" hangingPunct="1">
              <a:spcBef>
                <a:spcPct val="10000"/>
              </a:spcBef>
              <a:buFontTx/>
              <a:buNone/>
            </a:pPr>
            <a:r>
              <a:rPr lang="en-US" altLang="zh-CN"/>
              <a:t>)</a:t>
            </a:r>
            <a:r>
              <a:rPr lang="en-US" altLang="zh-CN">
                <a:latin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D73916BB-28B5-4804-AF74-9BB2F94CF9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D74DF7-8972-4F4A-A95C-F5DBE56F5F9E}" type="slidenum">
              <a:rPr lang="en-US" altLang="zh-CN"/>
              <a:pPr eaLnBrk="1" hangingPunct="1"/>
              <a:t>31</a:t>
            </a:fld>
            <a:endParaRPr lang="en-US" altLang="zh-CN"/>
          </a:p>
        </p:txBody>
      </p:sp>
      <p:sp>
        <p:nvSpPr>
          <p:cNvPr id="32771" name="Rectangle 2">
            <a:extLst>
              <a:ext uri="{FF2B5EF4-FFF2-40B4-BE49-F238E27FC236}">
                <a16:creationId xmlns:a16="http://schemas.microsoft.com/office/drawing/2014/main" id="{01B20194-066E-4667-B646-C572FCCA8E8A}"/>
              </a:ext>
            </a:extLst>
          </p:cNvPr>
          <p:cNvSpPr>
            <a:spLocks noGrp="1" noChangeArrowheads="1"/>
          </p:cNvSpPr>
          <p:nvPr>
            <p:ph type="title"/>
          </p:nvPr>
        </p:nvSpPr>
        <p:spPr/>
        <p:txBody>
          <a:bodyPr/>
          <a:lstStyle/>
          <a:p>
            <a:pPr eaLnBrk="1" hangingPunct="1"/>
            <a:r>
              <a:rPr lang="zh-CN" altLang="en-US" b="1"/>
              <a:t>二、数据类型</a:t>
            </a:r>
          </a:p>
        </p:txBody>
      </p:sp>
      <p:sp>
        <p:nvSpPr>
          <p:cNvPr id="32772" name="Rectangle 3">
            <a:extLst>
              <a:ext uri="{FF2B5EF4-FFF2-40B4-BE49-F238E27FC236}">
                <a16:creationId xmlns:a16="http://schemas.microsoft.com/office/drawing/2014/main" id="{8E250A0E-4433-46C2-A2A2-A2303EE358D7}"/>
              </a:ext>
            </a:extLst>
          </p:cNvPr>
          <p:cNvSpPr>
            <a:spLocks noGrp="1" noChangeArrowheads="1"/>
          </p:cNvSpPr>
          <p:nvPr>
            <p:ph type="body" idx="1"/>
          </p:nvPr>
        </p:nvSpPr>
        <p:spPr>
          <a:xfrm>
            <a:off x="457200" y="1600200"/>
            <a:ext cx="8458200" cy="4267200"/>
          </a:xfrm>
        </p:spPr>
        <p:txBody>
          <a:bodyPr/>
          <a:lstStyle/>
          <a:p>
            <a:pPr marL="609600" indent="-609600" eaLnBrk="1" hangingPunct="1"/>
            <a:r>
              <a:rPr lang="en-US" altLang="zh-CN" sz="4000"/>
              <a:t>SQL</a:t>
            </a:r>
            <a:r>
              <a:rPr lang="zh-CN" altLang="en-US" sz="4000"/>
              <a:t>中域的概念用数据类型来实现</a:t>
            </a:r>
          </a:p>
          <a:p>
            <a:pPr marL="609600" indent="-609600" eaLnBrk="1" hangingPunct="1"/>
            <a:r>
              <a:rPr lang="zh-CN" altLang="en-US" sz="4000"/>
              <a:t>定义表的各个属性时需要指明数据类型及长度</a:t>
            </a:r>
          </a:p>
          <a:p>
            <a:pPr marL="609600" indent="-609600" eaLnBrk="1" hangingPunct="1"/>
            <a:r>
              <a:rPr lang="zh-CN" altLang="en-US" sz="4000"/>
              <a:t>选用哪种数据类型？</a:t>
            </a:r>
          </a:p>
          <a:p>
            <a:pPr marL="990600" lvl="1" indent="-533400" eaLnBrk="1" hangingPunct="1">
              <a:buFontTx/>
              <a:buAutoNum type="circleNumDbPlain"/>
            </a:pPr>
            <a:r>
              <a:rPr lang="zh-CN" altLang="en-US" sz="3600"/>
              <a:t>取值范围</a:t>
            </a:r>
          </a:p>
          <a:p>
            <a:pPr marL="990600" lvl="1" indent="-533400" eaLnBrk="1" hangingPunct="1">
              <a:buFontTx/>
              <a:buAutoNum type="circleNumDbPlain"/>
            </a:pPr>
            <a:r>
              <a:rPr lang="zh-CN" altLang="en-US" sz="3600"/>
              <a:t>要做哪些运算</a:t>
            </a:r>
          </a:p>
          <a:p>
            <a:pPr marL="609600" indent="-609600" eaLnBrk="1" hangingPunct="1"/>
            <a:endParaRPr lang="en-US" altLang="zh-CN"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0378532D-CCED-4C18-A575-94840321DA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A98B33-2840-4433-AAE2-6A49283D3981}" type="slidenum">
              <a:rPr lang="en-US" altLang="zh-CN"/>
              <a:pPr eaLnBrk="1" hangingPunct="1"/>
              <a:t>32</a:t>
            </a:fld>
            <a:endParaRPr lang="en-US" altLang="zh-CN"/>
          </a:p>
        </p:txBody>
      </p:sp>
      <p:sp>
        <p:nvSpPr>
          <p:cNvPr id="33795" name="Rectangle 2">
            <a:extLst>
              <a:ext uri="{FF2B5EF4-FFF2-40B4-BE49-F238E27FC236}">
                <a16:creationId xmlns:a16="http://schemas.microsoft.com/office/drawing/2014/main" id="{60B67FB0-0938-4B0C-8338-3F32FD0F91F7}"/>
              </a:ext>
            </a:extLst>
          </p:cNvPr>
          <p:cNvSpPr>
            <a:spLocks noGrp="1" noChangeArrowheads="1"/>
          </p:cNvSpPr>
          <p:nvPr>
            <p:ph type="title"/>
          </p:nvPr>
        </p:nvSpPr>
        <p:spPr>
          <a:xfrm>
            <a:off x="381000" y="152400"/>
            <a:ext cx="8229600" cy="868363"/>
          </a:xfrm>
        </p:spPr>
        <p:txBody>
          <a:bodyPr/>
          <a:lstStyle/>
          <a:p>
            <a:pPr eaLnBrk="1" hangingPunct="1"/>
            <a:r>
              <a:rPr lang="zh-CN" altLang="en-US" b="1"/>
              <a:t>二、数据类型</a:t>
            </a:r>
          </a:p>
        </p:txBody>
      </p:sp>
      <p:pic>
        <p:nvPicPr>
          <p:cNvPr id="33796" name="Picture 4">
            <a:extLst>
              <a:ext uri="{FF2B5EF4-FFF2-40B4-BE49-F238E27FC236}">
                <a16:creationId xmlns:a16="http://schemas.microsoft.com/office/drawing/2014/main" id="{CA7527EF-CC3C-4326-8EA3-DF44A5560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600"/>
          <a:stretch>
            <a:fillRect/>
          </a:stretch>
        </p:blipFill>
        <p:spPr bwMode="auto">
          <a:xfrm>
            <a:off x="152400" y="1066800"/>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3223208-63CE-4DAF-BECC-8A7DE5962F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B4198B-5885-4291-A389-CEC5FA57A2A2}" type="slidenum">
              <a:rPr lang="en-US" altLang="zh-CN"/>
              <a:pPr eaLnBrk="1" hangingPunct="1"/>
              <a:t>33</a:t>
            </a:fld>
            <a:endParaRPr lang="en-US" altLang="zh-CN"/>
          </a:p>
        </p:txBody>
      </p:sp>
      <p:sp>
        <p:nvSpPr>
          <p:cNvPr id="34819" name="Rectangle 2">
            <a:extLst>
              <a:ext uri="{FF2B5EF4-FFF2-40B4-BE49-F238E27FC236}">
                <a16:creationId xmlns:a16="http://schemas.microsoft.com/office/drawing/2014/main" id="{761B958D-B3F2-4028-9BB9-A70EB77C49F9}"/>
              </a:ext>
            </a:extLst>
          </p:cNvPr>
          <p:cNvSpPr>
            <a:spLocks noGrp="1" noChangeArrowheads="1"/>
          </p:cNvSpPr>
          <p:nvPr>
            <p:ph type="title"/>
          </p:nvPr>
        </p:nvSpPr>
        <p:spPr>
          <a:xfrm>
            <a:off x="457200" y="0"/>
            <a:ext cx="8229600" cy="1143000"/>
          </a:xfrm>
        </p:spPr>
        <p:txBody>
          <a:bodyPr/>
          <a:lstStyle/>
          <a:p>
            <a:pPr eaLnBrk="1" hangingPunct="1"/>
            <a:r>
              <a:rPr lang="zh-CN" altLang="en-US" b="1"/>
              <a:t>三、模式与表</a:t>
            </a:r>
          </a:p>
        </p:txBody>
      </p:sp>
      <p:sp>
        <p:nvSpPr>
          <p:cNvPr id="34820" name="Rectangle 3">
            <a:extLst>
              <a:ext uri="{FF2B5EF4-FFF2-40B4-BE49-F238E27FC236}">
                <a16:creationId xmlns:a16="http://schemas.microsoft.com/office/drawing/2014/main" id="{3D94756A-6CBA-4C4F-9253-0C9D761D4DAC}"/>
              </a:ext>
            </a:extLst>
          </p:cNvPr>
          <p:cNvSpPr>
            <a:spLocks noGrp="1" noChangeArrowheads="1"/>
          </p:cNvSpPr>
          <p:nvPr>
            <p:ph type="body" idx="1"/>
          </p:nvPr>
        </p:nvSpPr>
        <p:spPr>
          <a:xfrm>
            <a:off x="381000" y="914400"/>
            <a:ext cx="8458200" cy="5791200"/>
          </a:xfrm>
        </p:spPr>
        <p:txBody>
          <a:bodyPr/>
          <a:lstStyle/>
          <a:p>
            <a:pPr marL="609600" indent="-609600" eaLnBrk="1" hangingPunct="1"/>
            <a:r>
              <a:rPr lang="zh-CN" altLang="en-US" sz="3600">
                <a:solidFill>
                  <a:srgbClr val="3333CC"/>
                </a:solidFill>
              </a:rPr>
              <a:t>每一个基本表都属于某一个模式</a:t>
            </a:r>
          </a:p>
          <a:p>
            <a:pPr marL="609600" indent="-609600" eaLnBrk="1" hangingPunct="1"/>
            <a:r>
              <a:rPr lang="zh-CN" altLang="en-US" sz="3600">
                <a:solidFill>
                  <a:srgbClr val="3333CC"/>
                </a:solidFill>
              </a:rPr>
              <a:t>一个模式包含多个基本表</a:t>
            </a:r>
          </a:p>
          <a:p>
            <a:pPr marL="609600" indent="-609600" eaLnBrk="1" hangingPunct="1"/>
            <a:r>
              <a:rPr lang="zh-CN" altLang="en-US" sz="3600"/>
              <a:t>定义基本表所属模式</a:t>
            </a:r>
          </a:p>
          <a:p>
            <a:pPr marL="990600" lvl="1" indent="-533400" eaLnBrk="1" hangingPunct="1">
              <a:buFontTx/>
              <a:buAutoNum type="circleNumDbPlain"/>
            </a:pPr>
            <a:r>
              <a:rPr lang="zh-CN" altLang="en-US" sz="3200"/>
              <a:t>方法一：在表名中明显地给出模式名</a:t>
            </a:r>
          </a:p>
          <a:p>
            <a:pPr marL="1371600" lvl="2" indent="-457200" eaLnBrk="1" hangingPunct="1"/>
            <a:r>
              <a:rPr lang="en-US" altLang="zh-CN" sz="2800"/>
              <a:t>Create table “S-T”.Student</a:t>
            </a:r>
            <a:r>
              <a:rPr lang="zh-CN" altLang="en-US" sz="2800"/>
              <a:t>（</a:t>
            </a:r>
            <a:r>
              <a:rPr lang="en-US" altLang="zh-CN" sz="2800"/>
              <a:t>......</a:t>
            </a:r>
            <a:r>
              <a:rPr lang="zh-CN" altLang="en-US" sz="2800"/>
              <a:t>）</a:t>
            </a:r>
            <a:r>
              <a:rPr lang="en-US" altLang="zh-CN" sz="2800">
                <a:latin typeface="Times New Roman" panose="02020603050405020304" pitchFamily="18" charset="0"/>
              </a:rPr>
              <a:t>;</a:t>
            </a:r>
            <a:r>
              <a:rPr lang="en-US" altLang="zh-CN" sz="2800"/>
              <a:t> /*</a:t>
            </a:r>
            <a:r>
              <a:rPr lang="zh-CN" altLang="en-US" sz="2800"/>
              <a:t>模式名为</a:t>
            </a:r>
            <a:r>
              <a:rPr lang="en-US" altLang="zh-CN" sz="2800"/>
              <a:t>S-T*/</a:t>
            </a:r>
          </a:p>
          <a:p>
            <a:pPr marL="1371600" lvl="2" indent="-457200" eaLnBrk="1" hangingPunct="1"/>
            <a:r>
              <a:rPr lang="en-US" altLang="zh-CN" sz="2800"/>
              <a:t>Create table “S-T”.Cource</a:t>
            </a:r>
            <a:r>
              <a:rPr lang="zh-CN" altLang="en-US" sz="2800"/>
              <a:t>（</a:t>
            </a:r>
            <a:r>
              <a:rPr lang="en-US" altLang="zh-CN" sz="2800"/>
              <a:t>......</a:t>
            </a:r>
            <a:r>
              <a:rPr lang="zh-CN" altLang="en-US" sz="2800"/>
              <a:t>）</a:t>
            </a:r>
            <a:r>
              <a:rPr lang="en-US" altLang="zh-CN" sz="2800">
                <a:latin typeface="Times New Roman" panose="02020603050405020304" pitchFamily="18" charset="0"/>
              </a:rPr>
              <a:t>;</a:t>
            </a:r>
          </a:p>
          <a:p>
            <a:pPr marL="1371600" lvl="2" indent="-457200" eaLnBrk="1" hangingPunct="1"/>
            <a:r>
              <a:rPr lang="en-US" altLang="zh-CN" sz="2800"/>
              <a:t>Create table “S-T”.SC</a:t>
            </a:r>
            <a:r>
              <a:rPr lang="zh-CN" altLang="en-US" sz="2800"/>
              <a:t>（</a:t>
            </a:r>
            <a:r>
              <a:rPr lang="en-US" altLang="zh-CN" sz="2800"/>
              <a:t>......</a:t>
            </a:r>
            <a:r>
              <a:rPr lang="zh-CN" altLang="en-US" sz="2800"/>
              <a:t>）</a:t>
            </a:r>
            <a:r>
              <a:rPr lang="en-US" altLang="zh-CN" sz="2800">
                <a:latin typeface="Times New Roman" panose="02020603050405020304" pitchFamily="18" charset="0"/>
              </a:rPr>
              <a:t>;</a:t>
            </a:r>
          </a:p>
          <a:p>
            <a:pPr marL="990600" lvl="1" indent="-533400" eaLnBrk="1" hangingPunct="1">
              <a:buFontTx/>
              <a:buAutoNum type="circleNumDbPlain"/>
            </a:pPr>
            <a:r>
              <a:rPr lang="zh-CN" altLang="en-US" sz="3200"/>
              <a:t>方法二：在创建模式语句中同时创建表</a:t>
            </a:r>
          </a:p>
          <a:p>
            <a:pPr marL="990600" lvl="1" indent="-533400" eaLnBrk="1" hangingPunct="1">
              <a:buFontTx/>
              <a:buAutoNum type="circleNumDbPlain"/>
            </a:pPr>
            <a:r>
              <a:rPr lang="zh-CN" altLang="en-US" sz="3200"/>
              <a:t>方法三：设置所属的模式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EF138ABC-D94D-497E-B680-B66E45972A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BDA4A4-6EA3-4832-81FF-3AE74E523509}" type="slidenum">
              <a:rPr lang="en-US" altLang="zh-CN"/>
              <a:pPr eaLnBrk="1" hangingPunct="1"/>
              <a:t>34</a:t>
            </a:fld>
            <a:endParaRPr lang="en-US" altLang="zh-CN"/>
          </a:p>
        </p:txBody>
      </p:sp>
      <p:sp>
        <p:nvSpPr>
          <p:cNvPr id="41987" name="Rectangle 3">
            <a:extLst>
              <a:ext uri="{FF2B5EF4-FFF2-40B4-BE49-F238E27FC236}">
                <a16:creationId xmlns:a16="http://schemas.microsoft.com/office/drawing/2014/main" id="{08C997A4-D665-4A1A-8C0C-A49A5C3FF236}"/>
              </a:ext>
            </a:extLst>
          </p:cNvPr>
          <p:cNvSpPr>
            <a:spLocks noGrp="1" noChangeArrowheads="1"/>
          </p:cNvSpPr>
          <p:nvPr>
            <p:ph type="body" idx="1"/>
          </p:nvPr>
        </p:nvSpPr>
        <p:spPr>
          <a:xfrm>
            <a:off x="381000" y="381000"/>
            <a:ext cx="8458200" cy="6096000"/>
          </a:xfrm>
        </p:spPr>
        <p:txBody>
          <a:bodyPr/>
          <a:lstStyle/>
          <a:p>
            <a:pPr eaLnBrk="1" hangingPunct="1"/>
            <a:r>
              <a:rPr lang="zh-CN" altLang="en-US"/>
              <a:t>创建基本表（其他数据库对象也一样）时，若没有指定模式，系统根据搜索路径来确定该对象所属的模式</a:t>
            </a:r>
          </a:p>
          <a:p>
            <a:pPr eaLnBrk="1" hangingPunct="1"/>
            <a:r>
              <a:rPr lang="en-US" altLang="zh-CN"/>
              <a:t>RDBMS</a:t>
            </a:r>
            <a:r>
              <a:rPr lang="zh-CN" altLang="en-US"/>
              <a:t>会使用模式列表中第一个存在的模式作为数据库对象的模式名</a:t>
            </a:r>
          </a:p>
          <a:p>
            <a:pPr eaLnBrk="1" hangingPunct="1"/>
            <a:r>
              <a:rPr lang="zh-CN" altLang="en-US"/>
              <a:t>若搜索路径中的模式名都不存在，系统将给出错误</a:t>
            </a:r>
          </a:p>
          <a:p>
            <a:pPr eaLnBrk="1" hangingPunct="1"/>
            <a:r>
              <a:rPr lang="zh-CN" altLang="en-US"/>
              <a:t>显示当前的搜索路径：</a:t>
            </a:r>
            <a:r>
              <a:rPr lang="en-US" altLang="zh-CN"/>
              <a:t>SHOW search_path</a:t>
            </a:r>
            <a:r>
              <a:rPr lang="en-US" altLang="zh-CN">
                <a:latin typeface="Times New Roman" panose="02020603050405020304" pitchFamily="18" charset="0"/>
              </a:rPr>
              <a:t>;</a:t>
            </a:r>
          </a:p>
          <a:p>
            <a:pPr eaLnBrk="1" hangingPunct="1"/>
            <a:r>
              <a:rPr lang="zh-CN" altLang="en-US"/>
              <a:t>搜索路径当前默认值：</a:t>
            </a:r>
            <a:r>
              <a:rPr lang="en-US" altLang="zh-CN"/>
              <a:t>$user</a:t>
            </a:r>
            <a:r>
              <a:rPr lang="zh-CN" altLang="en-US"/>
              <a:t>，</a:t>
            </a:r>
            <a:r>
              <a:rPr lang="en-US" altLang="zh-CN"/>
              <a:t>PUBLIC</a:t>
            </a:r>
            <a:r>
              <a:rPr lang="zh-CN" altLang="en-US"/>
              <a:t>，</a:t>
            </a:r>
            <a:br>
              <a:rPr lang="zh-CN" altLang="en-US"/>
            </a:br>
            <a:r>
              <a:rPr lang="zh-CN" altLang="en-US"/>
              <a:t>含义：先搜索与用户名相同的模式名，如果该模式名不存在，则使用</a:t>
            </a:r>
            <a:r>
              <a:rPr lang="en-US" altLang="zh-CN"/>
              <a:t>PUBLIC</a:t>
            </a:r>
            <a:r>
              <a:rPr lang="zh-CN" altLang="en-US"/>
              <a:t>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07EE750F-A591-417F-8A42-F049E9967A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1C4054-4754-4E5D-B3E6-3EC3675E5CEA}" type="slidenum">
              <a:rPr lang="en-US" altLang="zh-CN"/>
              <a:pPr eaLnBrk="1" hangingPunct="1"/>
              <a:t>35</a:t>
            </a:fld>
            <a:endParaRPr lang="en-US" altLang="zh-CN"/>
          </a:p>
        </p:txBody>
      </p:sp>
      <p:sp>
        <p:nvSpPr>
          <p:cNvPr id="36867" name="Rectangle 2">
            <a:extLst>
              <a:ext uri="{FF2B5EF4-FFF2-40B4-BE49-F238E27FC236}">
                <a16:creationId xmlns:a16="http://schemas.microsoft.com/office/drawing/2014/main" id="{37BAF563-FCB8-4653-AB25-8920C68AF411}"/>
              </a:ext>
            </a:extLst>
          </p:cNvPr>
          <p:cNvSpPr>
            <a:spLocks noGrp="1" noChangeArrowheads="1"/>
          </p:cNvSpPr>
          <p:nvPr>
            <p:ph type="title"/>
          </p:nvPr>
        </p:nvSpPr>
        <p:spPr/>
        <p:txBody>
          <a:bodyPr/>
          <a:lstStyle/>
          <a:p>
            <a:pPr eaLnBrk="1" hangingPunct="1"/>
            <a:r>
              <a:rPr lang="zh-CN" altLang="en-US" b="1"/>
              <a:t>模式与表（续）</a:t>
            </a:r>
          </a:p>
        </p:txBody>
      </p:sp>
      <p:sp>
        <p:nvSpPr>
          <p:cNvPr id="36868" name="Rectangle 3">
            <a:extLst>
              <a:ext uri="{FF2B5EF4-FFF2-40B4-BE49-F238E27FC236}">
                <a16:creationId xmlns:a16="http://schemas.microsoft.com/office/drawing/2014/main" id="{27B70170-D42A-4426-B321-0BC2FD8F3D2B}"/>
              </a:ext>
            </a:extLst>
          </p:cNvPr>
          <p:cNvSpPr>
            <a:spLocks noGrp="1" noChangeArrowheads="1"/>
          </p:cNvSpPr>
          <p:nvPr>
            <p:ph type="body" idx="1"/>
          </p:nvPr>
        </p:nvSpPr>
        <p:spPr>
          <a:xfrm>
            <a:off x="228600" y="1371600"/>
            <a:ext cx="8686800" cy="4800600"/>
          </a:xfrm>
        </p:spPr>
        <p:txBody>
          <a:bodyPr/>
          <a:lstStyle/>
          <a:p>
            <a:pPr eaLnBrk="1" hangingPunct="1"/>
            <a:r>
              <a:rPr lang="en-US" altLang="zh-CN" sz="3600"/>
              <a:t>DBA</a:t>
            </a:r>
            <a:r>
              <a:rPr lang="zh-CN" altLang="en-US" sz="3600"/>
              <a:t>用户可以设置搜索路径，然后定义基本表</a:t>
            </a:r>
          </a:p>
          <a:p>
            <a:pPr lvl="1" eaLnBrk="1" hangingPunct="1">
              <a:buFontTx/>
              <a:buNone/>
            </a:pPr>
            <a:r>
              <a:rPr lang="en-US" altLang="zh-CN" sz="3200"/>
              <a:t>SET search_path TO “S-T”</a:t>
            </a:r>
            <a:r>
              <a:rPr lang="zh-CN" altLang="en-US" sz="3200"/>
              <a:t>，</a:t>
            </a:r>
            <a:r>
              <a:rPr lang="en-US" altLang="zh-CN" sz="3200"/>
              <a:t>PUBLIC</a:t>
            </a:r>
            <a:r>
              <a:rPr lang="en-US" altLang="zh-CN" sz="3200">
                <a:latin typeface="Times New Roman" panose="02020603050405020304" pitchFamily="18" charset="0"/>
              </a:rPr>
              <a:t>;</a:t>
            </a:r>
          </a:p>
          <a:p>
            <a:pPr lvl="1" eaLnBrk="1" hangingPunct="1">
              <a:buFontTx/>
              <a:buNone/>
            </a:pPr>
            <a:r>
              <a:rPr lang="en-US" altLang="zh-CN" sz="3200"/>
              <a:t>Create table Student</a:t>
            </a:r>
            <a:r>
              <a:rPr lang="zh-CN" altLang="en-US" sz="3200"/>
              <a:t>（</a:t>
            </a:r>
            <a:r>
              <a:rPr lang="en-US" altLang="zh-CN" sz="3200"/>
              <a:t>......</a:t>
            </a:r>
            <a:r>
              <a:rPr lang="zh-CN" altLang="en-US" sz="3200"/>
              <a:t>）</a:t>
            </a:r>
            <a:r>
              <a:rPr lang="en-US" altLang="zh-CN" sz="3200">
                <a:latin typeface="Times New Roman" panose="02020603050405020304" pitchFamily="18" charset="0"/>
              </a:rPr>
              <a:t>;</a:t>
            </a:r>
          </a:p>
          <a:p>
            <a:pPr lvl="1" eaLnBrk="1" hangingPunct="1"/>
            <a:r>
              <a:rPr lang="zh-CN" altLang="en-US" sz="3200"/>
              <a:t>建立了 “</a:t>
            </a:r>
            <a:r>
              <a:rPr lang="en-US" altLang="zh-CN" sz="3200"/>
              <a:t>S-T”.Student</a:t>
            </a:r>
            <a:r>
              <a:rPr lang="zh-CN" altLang="en-US" sz="3200"/>
              <a:t>基本表</a:t>
            </a:r>
          </a:p>
          <a:p>
            <a:pPr lvl="1" eaLnBrk="1" hangingPunct="1"/>
            <a:r>
              <a:rPr lang="en-US" altLang="zh-CN" sz="3200"/>
              <a:t>RDBMS</a:t>
            </a:r>
            <a:r>
              <a:rPr lang="zh-CN" altLang="en-US" sz="3200"/>
              <a:t>发现搜索路径中第一个模式名</a:t>
            </a:r>
            <a:r>
              <a:rPr lang="en-US" altLang="zh-CN" sz="3200"/>
              <a:t>S-T</a:t>
            </a:r>
            <a:r>
              <a:rPr lang="zh-CN" altLang="en-US" sz="3200"/>
              <a:t>存在，就把该模式作为基本表</a:t>
            </a:r>
            <a:r>
              <a:rPr lang="en-US" altLang="zh-CN" sz="3200"/>
              <a:t>Student</a:t>
            </a:r>
            <a:r>
              <a:rPr lang="zh-CN" altLang="en-US" sz="3200"/>
              <a:t>所属的模式</a:t>
            </a:r>
          </a:p>
          <a:p>
            <a:pPr eaLnBrk="1" hangingPunct="1"/>
            <a:endParaRPr lang="en-US" altLang="zh-CN" sz="3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63FCD0EB-C312-44AA-A372-394CD939F7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374C1C-F35E-4EB9-955E-211CDB90B8EF}" type="slidenum">
              <a:rPr lang="en-US" altLang="zh-CN"/>
              <a:pPr eaLnBrk="1" hangingPunct="1"/>
              <a:t>36</a:t>
            </a:fld>
            <a:endParaRPr lang="en-US" altLang="zh-CN"/>
          </a:p>
        </p:txBody>
      </p:sp>
      <p:sp>
        <p:nvSpPr>
          <p:cNvPr id="37891" name="Rectangle 2">
            <a:extLst>
              <a:ext uri="{FF2B5EF4-FFF2-40B4-BE49-F238E27FC236}">
                <a16:creationId xmlns:a16="http://schemas.microsoft.com/office/drawing/2014/main" id="{CF52D595-E7CE-4E02-ACEB-2A743FE17CE2}"/>
              </a:ext>
            </a:extLst>
          </p:cNvPr>
          <p:cNvSpPr>
            <a:spLocks noGrp="1" noChangeArrowheads="1"/>
          </p:cNvSpPr>
          <p:nvPr>
            <p:ph type="title"/>
          </p:nvPr>
        </p:nvSpPr>
        <p:spPr/>
        <p:txBody>
          <a:bodyPr/>
          <a:lstStyle/>
          <a:p>
            <a:pPr eaLnBrk="1" hangingPunct="1"/>
            <a:r>
              <a:rPr lang="zh-CN" altLang="en-US" b="1"/>
              <a:t>四、修改基本表</a:t>
            </a:r>
          </a:p>
        </p:txBody>
      </p:sp>
      <p:sp>
        <p:nvSpPr>
          <p:cNvPr id="37892" name="Rectangle 3">
            <a:extLst>
              <a:ext uri="{FF2B5EF4-FFF2-40B4-BE49-F238E27FC236}">
                <a16:creationId xmlns:a16="http://schemas.microsoft.com/office/drawing/2014/main" id="{EC8F8B7B-C1D3-4574-80A9-C6C93BEECC66}"/>
              </a:ext>
            </a:extLst>
          </p:cNvPr>
          <p:cNvSpPr>
            <a:spLocks noGrp="1" noChangeArrowheads="1"/>
          </p:cNvSpPr>
          <p:nvPr>
            <p:ph type="body" idx="1"/>
          </p:nvPr>
        </p:nvSpPr>
        <p:spPr/>
        <p:txBody>
          <a:bodyPr/>
          <a:lstStyle/>
          <a:p>
            <a:pPr eaLnBrk="1" hangingPunct="1">
              <a:buFontTx/>
              <a:buNone/>
            </a:pPr>
            <a:r>
              <a:rPr lang="en-US" altLang="zh-CN" sz="3600">
                <a:solidFill>
                  <a:srgbClr val="3333CC"/>
                </a:solidFill>
              </a:rPr>
              <a:t>ALTER TABLE</a:t>
            </a:r>
            <a:r>
              <a:rPr lang="en-US" altLang="zh-CN" sz="3600"/>
              <a:t> &lt;</a:t>
            </a:r>
            <a:r>
              <a:rPr lang="zh-CN" altLang="en-US" sz="3600"/>
              <a:t>表名</a:t>
            </a:r>
            <a:r>
              <a:rPr lang="en-US" altLang="zh-CN" sz="3600"/>
              <a:t>&gt;</a:t>
            </a:r>
          </a:p>
          <a:p>
            <a:pPr eaLnBrk="1" hangingPunct="1">
              <a:buFontTx/>
              <a:buNone/>
            </a:pPr>
            <a:r>
              <a:rPr lang="en-US" altLang="zh-CN" sz="3600"/>
              <a:t>[ </a:t>
            </a:r>
            <a:r>
              <a:rPr lang="en-US" altLang="zh-CN" sz="3600">
                <a:solidFill>
                  <a:srgbClr val="3333CC"/>
                </a:solidFill>
              </a:rPr>
              <a:t>ADD </a:t>
            </a:r>
            <a:r>
              <a:rPr lang="en-US" altLang="zh-CN" sz="3600"/>
              <a:t>&lt;</a:t>
            </a:r>
            <a:r>
              <a:rPr lang="zh-CN" altLang="en-US" sz="3600"/>
              <a:t>新列名</a:t>
            </a:r>
            <a:r>
              <a:rPr lang="en-US" altLang="zh-CN" sz="3600"/>
              <a:t>&gt; &lt;</a:t>
            </a:r>
            <a:r>
              <a:rPr lang="zh-CN" altLang="en-US" sz="3600"/>
              <a:t>数据类型</a:t>
            </a:r>
            <a:r>
              <a:rPr lang="en-US" altLang="zh-CN" sz="3600"/>
              <a:t>&gt; [ </a:t>
            </a:r>
            <a:r>
              <a:rPr lang="zh-CN" altLang="en-US" sz="3600"/>
              <a:t>完整性约束</a:t>
            </a:r>
            <a:r>
              <a:rPr lang="en-US" altLang="zh-CN" sz="3600"/>
              <a:t>] ]</a:t>
            </a:r>
          </a:p>
          <a:p>
            <a:pPr eaLnBrk="1" hangingPunct="1">
              <a:buFontTx/>
              <a:buNone/>
            </a:pPr>
            <a:r>
              <a:rPr lang="en-US" altLang="zh-CN" sz="3600"/>
              <a:t>[ </a:t>
            </a:r>
            <a:r>
              <a:rPr lang="en-US" altLang="zh-CN" sz="3600">
                <a:solidFill>
                  <a:srgbClr val="3333CC"/>
                </a:solidFill>
              </a:rPr>
              <a:t>DROP</a:t>
            </a:r>
            <a:r>
              <a:rPr lang="en-US" altLang="zh-CN" sz="3600"/>
              <a:t> &lt;</a:t>
            </a:r>
            <a:r>
              <a:rPr lang="zh-CN" altLang="en-US" sz="3600"/>
              <a:t>列名</a:t>
            </a:r>
            <a:r>
              <a:rPr lang="en-US" altLang="zh-CN" sz="3600"/>
              <a:t>&gt;&lt;</a:t>
            </a:r>
            <a:r>
              <a:rPr lang="zh-CN" altLang="en-US" sz="3600"/>
              <a:t>完整性约束名</a:t>
            </a:r>
            <a:r>
              <a:rPr lang="en-US" altLang="zh-CN" sz="3600"/>
              <a:t>&gt; ]</a:t>
            </a:r>
          </a:p>
          <a:p>
            <a:pPr eaLnBrk="1" hangingPunct="1">
              <a:buFontTx/>
              <a:buNone/>
            </a:pPr>
            <a:r>
              <a:rPr lang="en-US" altLang="zh-CN" sz="3600"/>
              <a:t>[ </a:t>
            </a:r>
            <a:r>
              <a:rPr lang="en-US" altLang="zh-CN" sz="3600">
                <a:solidFill>
                  <a:srgbClr val="3333CC"/>
                </a:solidFill>
              </a:rPr>
              <a:t>ALTER COLUMN</a:t>
            </a:r>
            <a:r>
              <a:rPr lang="en-US" altLang="zh-CN" sz="3600"/>
              <a:t>&lt;</a:t>
            </a:r>
            <a:r>
              <a:rPr lang="zh-CN" altLang="en-US" sz="3600"/>
              <a:t>列名</a:t>
            </a:r>
            <a:r>
              <a:rPr lang="en-US" altLang="zh-CN" sz="3600"/>
              <a:t>&gt; &lt;</a:t>
            </a:r>
            <a:r>
              <a:rPr lang="zh-CN" altLang="en-US" sz="3600"/>
              <a:t>数据类型</a:t>
            </a:r>
            <a:r>
              <a:rPr lang="en-US" altLang="zh-CN" sz="3600"/>
              <a:t>&gt; ]</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3AD506EB-67AF-4691-AA94-F3C96A875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7A646F-78D5-4FA2-AB73-48C2946BDE7F}" type="slidenum">
              <a:rPr lang="en-US" altLang="zh-CN"/>
              <a:pPr eaLnBrk="1" hangingPunct="1"/>
              <a:t>37</a:t>
            </a:fld>
            <a:endParaRPr lang="en-US" altLang="zh-CN"/>
          </a:p>
        </p:txBody>
      </p:sp>
      <p:sp>
        <p:nvSpPr>
          <p:cNvPr id="38915" name="Rectangle 2">
            <a:extLst>
              <a:ext uri="{FF2B5EF4-FFF2-40B4-BE49-F238E27FC236}">
                <a16:creationId xmlns:a16="http://schemas.microsoft.com/office/drawing/2014/main" id="{238C16F0-B5C9-4BCD-B973-363F82D329B0}"/>
              </a:ext>
            </a:extLst>
          </p:cNvPr>
          <p:cNvSpPr>
            <a:spLocks noGrp="1" noChangeArrowheads="1"/>
          </p:cNvSpPr>
          <p:nvPr>
            <p:ph type="title"/>
          </p:nvPr>
        </p:nvSpPr>
        <p:spPr/>
        <p:txBody>
          <a:bodyPr/>
          <a:lstStyle/>
          <a:p>
            <a:pPr eaLnBrk="1" hangingPunct="1"/>
            <a:r>
              <a:rPr lang="zh-CN" altLang="en-US" b="1"/>
              <a:t>修改基本表（续）</a:t>
            </a:r>
          </a:p>
        </p:txBody>
      </p:sp>
      <p:sp>
        <p:nvSpPr>
          <p:cNvPr id="38916" name="Rectangle 3">
            <a:extLst>
              <a:ext uri="{FF2B5EF4-FFF2-40B4-BE49-F238E27FC236}">
                <a16:creationId xmlns:a16="http://schemas.microsoft.com/office/drawing/2014/main" id="{755CA00D-5B02-42A0-AB2F-6769040BAFCD}"/>
              </a:ext>
            </a:extLst>
          </p:cNvPr>
          <p:cNvSpPr>
            <a:spLocks noGrp="1" noChangeArrowheads="1"/>
          </p:cNvSpPr>
          <p:nvPr>
            <p:ph type="body" idx="1"/>
          </p:nvPr>
        </p:nvSpPr>
        <p:spPr>
          <a:xfrm>
            <a:off x="304800" y="1447800"/>
            <a:ext cx="8686800" cy="3733800"/>
          </a:xfrm>
        </p:spPr>
        <p:txBody>
          <a:bodyPr/>
          <a:lstStyle/>
          <a:p>
            <a:pPr eaLnBrk="1" hangingPunct="1">
              <a:buFontTx/>
              <a:buNone/>
            </a:pPr>
            <a:r>
              <a:rPr lang="zh-CN" altLang="en-US" sz="3600"/>
              <a:t>例</a:t>
            </a:r>
            <a:r>
              <a:rPr lang="en-US" altLang="zh-CN" sz="3600"/>
              <a:t>8. </a:t>
            </a:r>
            <a:r>
              <a:rPr lang="zh-CN" altLang="en-US" sz="3600"/>
              <a:t>向</a:t>
            </a:r>
            <a:r>
              <a:rPr lang="en-US" altLang="zh-CN" sz="3600"/>
              <a:t>Student</a:t>
            </a:r>
            <a:r>
              <a:rPr lang="zh-CN" altLang="en-US" sz="3600"/>
              <a:t>表增加“入学时间”列，其数据类型为日期型</a:t>
            </a:r>
          </a:p>
          <a:p>
            <a:pPr eaLnBrk="1" hangingPunct="1">
              <a:buFontTx/>
              <a:buNone/>
            </a:pPr>
            <a:r>
              <a:rPr lang="zh-CN" altLang="en-US" sz="3600"/>
              <a:t>   </a:t>
            </a:r>
            <a:r>
              <a:rPr lang="en-US" altLang="zh-CN" sz="3600"/>
              <a:t>ALTER TABLE Student </a:t>
            </a:r>
            <a:br>
              <a:rPr lang="en-US" altLang="zh-CN" sz="3600"/>
            </a:br>
            <a:r>
              <a:rPr lang="en-US" altLang="zh-CN" sz="3600"/>
              <a:t>ADD S_entrance DATE</a:t>
            </a:r>
            <a:r>
              <a:rPr lang="en-US" altLang="zh-CN" sz="3600">
                <a:latin typeface="Times New Roman" panose="02020603050405020304" pitchFamily="18" charset="0"/>
              </a:rPr>
              <a:t>;</a:t>
            </a:r>
          </a:p>
          <a:p>
            <a:pPr eaLnBrk="1" hangingPunct="1">
              <a:buFontTx/>
              <a:buNone/>
            </a:pPr>
            <a:r>
              <a:rPr lang="en-US" altLang="zh-CN" sz="3600"/>
              <a:t>   </a:t>
            </a:r>
            <a:r>
              <a:rPr lang="zh-CN" altLang="en-US" sz="3600"/>
              <a:t>不论基本表中原来是否已有数据，新增加列一律为空值 </a:t>
            </a:r>
            <a:r>
              <a:rPr lang="en-US" altLang="zh-CN" sz="3600"/>
              <a:t>(NULL)</a:t>
            </a:r>
          </a:p>
          <a:p>
            <a:pPr eaLnBrk="1" hangingPunct="1">
              <a:buFontTx/>
              <a:buNone/>
            </a:pPr>
            <a:endParaRPr lang="en-US" altLang="zh-CN"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819BE0D-2FEA-4BB9-9129-F0FB04E059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27B3DC-5EA9-473F-8760-D1BB0EDCA44A}" type="slidenum">
              <a:rPr lang="en-US" altLang="zh-CN"/>
              <a:pPr eaLnBrk="1" hangingPunct="1"/>
              <a:t>38</a:t>
            </a:fld>
            <a:endParaRPr lang="en-US" altLang="zh-CN"/>
          </a:p>
        </p:txBody>
      </p:sp>
      <p:sp>
        <p:nvSpPr>
          <p:cNvPr id="39939" name="Rectangle 3">
            <a:extLst>
              <a:ext uri="{FF2B5EF4-FFF2-40B4-BE49-F238E27FC236}">
                <a16:creationId xmlns:a16="http://schemas.microsoft.com/office/drawing/2014/main" id="{F39E42EA-4F50-4885-98B8-9762F3530FA9}"/>
              </a:ext>
            </a:extLst>
          </p:cNvPr>
          <p:cNvSpPr>
            <a:spLocks noGrp="1" noChangeArrowheads="1"/>
          </p:cNvSpPr>
          <p:nvPr>
            <p:ph type="body" idx="1"/>
          </p:nvPr>
        </p:nvSpPr>
        <p:spPr>
          <a:xfrm>
            <a:off x="457200" y="990600"/>
            <a:ext cx="8153400" cy="3352800"/>
          </a:xfrm>
        </p:spPr>
        <p:txBody>
          <a:bodyPr/>
          <a:lstStyle/>
          <a:p>
            <a:pPr eaLnBrk="1" hangingPunct="1">
              <a:buFontTx/>
              <a:buNone/>
            </a:pPr>
            <a:r>
              <a:rPr lang="zh-CN" altLang="en-US" sz="4000"/>
              <a:t>例</a:t>
            </a:r>
            <a:r>
              <a:rPr lang="en-US" altLang="zh-CN" sz="4000"/>
              <a:t>9. </a:t>
            </a:r>
            <a:r>
              <a:rPr lang="zh-CN" altLang="en-US" sz="4000"/>
              <a:t>将年龄的数据类型由字符型（假设原来的数据类型是字符型）改为整数</a:t>
            </a:r>
          </a:p>
          <a:p>
            <a:pPr eaLnBrk="1" hangingPunct="1">
              <a:buFontTx/>
              <a:buNone/>
            </a:pPr>
            <a:r>
              <a:rPr lang="zh-CN" altLang="en-US" sz="4000"/>
              <a:t>   </a:t>
            </a:r>
            <a:r>
              <a:rPr lang="en-US" altLang="zh-CN" sz="4000"/>
              <a:t>ALTER TABLE Student </a:t>
            </a:r>
            <a:br>
              <a:rPr lang="en-US" altLang="zh-CN" sz="4000"/>
            </a:br>
            <a:r>
              <a:rPr lang="en-US" altLang="zh-CN" sz="4000"/>
              <a:t>ALTER COLUMN Sage INT</a:t>
            </a:r>
            <a:r>
              <a:rPr lang="en-US" altLang="zh-CN" sz="4000">
                <a:latin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BF628917-AD18-4793-BC60-A9004CC97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D7366F-53BA-40EF-ABCE-A071C6CF9CD4}" type="slidenum">
              <a:rPr lang="en-US" altLang="zh-CN"/>
              <a:pPr eaLnBrk="1" hangingPunct="1"/>
              <a:t>39</a:t>
            </a:fld>
            <a:endParaRPr lang="en-US" altLang="zh-CN"/>
          </a:p>
        </p:txBody>
      </p:sp>
      <p:sp>
        <p:nvSpPr>
          <p:cNvPr id="40963" name="Rectangle 3">
            <a:extLst>
              <a:ext uri="{FF2B5EF4-FFF2-40B4-BE49-F238E27FC236}">
                <a16:creationId xmlns:a16="http://schemas.microsoft.com/office/drawing/2014/main" id="{940DE1C2-D15C-4AC2-AB8D-EFAC98EAC533}"/>
              </a:ext>
            </a:extLst>
          </p:cNvPr>
          <p:cNvSpPr>
            <a:spLocks noGrp="1" noChangeArrowheads="1"/>
          </p:cNvSpPr>
          <p:nvPr>
            <p:ph type="body" idx="1"/>
          </p:nvPr>
        </p:nvSpPr>
        <p:spPr>
          <a:xfrm>
            <a:off x="457200" y="1143000"/>
            <a:ext cx="8229600" cy="3048000"/>
          </a:xfrm>
        </p:spPr>
        <p:txBody>
          <a:bodyPr/>
          <a:lstStyle/>
          <a:p>
            <a:pPr eaLnBrk="1" hangingPunct="1">
              <a:buFontTx/>
              <a:buNone/>
            </a:pPr>
            <a:r>
              <a:rPr lang="zh-CN" altLang="en-US" sz="4000"/>
              <a:t>例</a:t>
            </a:r>
            <a:r>
              <a:rPr lang="en-US" altLang="zh-CN" sz="4000"/>
              <a:t>10. </a:t>
            </a:r>
            <a:r>
              <a:rPr lang="zh-CN" altLang="en-US" sz="4000"/>
              <a:t>增加课程名称必须取唯一值的  约束条件</a:t>
            </a:r>
          </a:p>
          <a:p>
            <a:pPr eaLnBrk="1" hangingPunct="1">
              <a:buFontTx/>
              <a:buNone/>
            </a:pPr>
            <a:r>
              <a:rPr lang="zh-CN" altLang="en-US" sz="4000"/>
              <a:t>   </a:t>
            </a:r>
            <a:r>
              <a:rPr lang="en-US" altLang="zh-CN" sz="4000"/>
              <a:t>ALTER TABLE Course </a:t>
            </a:r>
            <a:br>
              <a:rPr lang="en-US" altLang="zh-CN" sz="4000"/>
            </a:br>
            <a:r>
              <a:rPr lang="en-US" altLang="zh-CN" sz="4000"/>
              <a:t>ADD UNIQUE(Cname);</a:t>
            </a:r>
          </a:p>
          <a:p>
            <a:pPr eaLnBrk="1" hangingPunct="1"/>
            <a:endParaRPr lang="en-US" altLang="zh-CN"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24FAF72-DD00-4E7E-89AB-9D553A902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3AD41-E8F4-455A-BC64-5027B649C2AA}" type="slidenum">
              <a:rPr lang="en-US" altLang="zh-CN"/>
              <a:pPr eaLnBrk="1" hangingPunct="1"/>
              <a:t>4</a:t>
            </a:fld>
            <a:endParaRPr lang="en-US" altLang="zh-CN"/>
          </a:p>
        </p:txBody>
      </p:sp>
      <p:sp>
        <p:nvSpPr>
          <p:cNvPr id="5123" name="Rectangle 2">
            <a:extLst>
              <a:ext uri="{FF2B5EF4-FFF2-40B4-BE49-F238E27FC236}">
                <a16:creationId xmlns:a16="http://schemas.microsoft.com/office/drawing/2014/main" id="{88A5741A-BCF6-46CB-86CD-61E62F0A6289}"/>
              </a:ext>
            </a:extLst>
          </p:cNvPr>
          <p:cNvSpPr>
            <a:spLocks noGrp="1" noChangeArrowheads="1"/>
          </p:cNvSpPr>
          <p:nvPr>
            <p:ph type="title"/>
          </p:nvPr>
        </p:nvSpPr>
        <p:spPr/>
        <p:txBody>
          <a:bodyPr/>
          <a:lstStyle/>
          <a:p>
            <a:pPr eaLnBrk="1" hangingPunct="1"/>
            <a:r>
              <a:rPr lang="en-US" altLang="zh-CN"/>
              <a:t>3.1  SQL</a:t>
            </a:r>
            <a:r>
              <a:rPr lang="zh-CN" altLang="en-US" b="1"/>
              <a:t>概述</a:t>
            </a:r>
          </a:p>
        </p:txBody>
      </p:sp>
      <p:sp>
        <p:nvSpPr>
          <p:cNvPr id="5124" name="Rectangle 3">
            <a:extLst>
              <a:ext uri="{FF2B5EF4-FFF2-40B4-BE49-F238E27FC236}">
                <a16:creationId xmlns:a16="http://schemas.microsoft.com/office/drawing/2014/main" id="{D3D6702F-DA55-4AE8-9A6A-145849EE8539}"/>
              </a:ext>
            </a:extLst>
          </p:cNvPr>
          <p:cNvSpPr>
            <a:spLocks noGrp="1" noChangeArrowheads="1"/>
          </p:cNvSpPr>
          <p:nvPr>
            <p:ph type="body" idx="1"/>
          </p:nvPr>
        </p:nvSpPr>
        <p:spPr>
          <a:xfrm>
            <a:off x="457200" y="1600200"/>
            <a:ext cx="8229600" cy="2286000"/>
          </a:xfrm>
        </p:spPr>
        <p:txBody>
          <a:bodyPr/>
          <a:lstStyle/>
          <a:p>
            <a:pPr eaLnBrk="1" hangingPunct="1">
              <a:buFontTx/>
              <a:buNone/>
            </a:pPr>
            <a:r>
              <a:rPr lang="en-US" altLang="zh-CN" sz="3600"/>
              <a:t>3.1.1  SQL</a:t>
            </a:r>
            <a:r>
              <a:rPr lang="zh-CN" altLang="en-US" sz="3600"/>
              <a:t>的产生与发展</a:t>
            </a:r>
          </a:p>
          <a:p>
            <a:pPr eaLnBrk="1" hangingPunct="1">
              <a:buFontTx/>
              <a:buNone/>
            </a:pPr>
            <a:r>
              <a:rPr lang="en-US" altLang="zh-CN" sz="3600"/>
              <a:t>3.1.2  SQL</a:t>
            </a:r>
            <a:r>
              <a:rPr lang="zh-CN" altLang="en-US" sz="3600"/>
              <a:t>的特点</a:t>
            </a:r>
          </a:p>
          <a:p>
            <a:pPr eaLnBrk="1" hangingPunct="1">
              <a:buFontTx/>
              <a:buNone/>
            </a:pPr>
            <a:r>
              <a:rPr lang="en-US" altLang="zh-CN" sz="3600"/>
              <a:t>3.1.3  SQL</a:t>
            </a:r>
            <a:r>
              <a:rPr lang="zh-CN" altLang="en-US" sz="3600"/>
              <a:t>的基本概念</a:t>
            </a:r>
          </a:p>
          <a:p>
            <a:pPr eaLnBrk="1" hangingPunct="1"/>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18AE52A-5348-4194-89D4-479423896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4BC75E-DCA3-4F83-AA2F-D4CB74E56265}" type="slidenum">
              <a:rPr lang="en-US" altLang="zh-CN"/>
              <a:pPr eaLnBrk="1" hangingPunct="1"/>
              <a:t>40</a:t>
            </a:fld>
            <a:endParaRPr lang="en-US" altLang="zh-CN"/>
          </a:p>
        </p:txBody>
      </p:sp>
      <p:sp>
        <p:nvSpPr>
          <p:cNvPr id="41987" name="Rectangle 2">
            <a:extLst>
              <a:ext uri="{FF2B5EF4-FFF2-40B4-BE49-F238E27FC236}">
                <a16:creationId xmlns:a16="http://schemas.microsoft.com/office/drawing/2014/main" id="{ADE415DA-3FBC-447B-8E7C-24B69B4E0DF1}"/>
              </a:ext>
            </a:extLst>
          </p:cNvPr>
          <p:cNvSpPr>
            <a:spLocks noGrp="1" noChangeArrowheads="1"/>
          </p:cNvSpPr>
          <p:nvPr>
            <p:ph type="title"/>
          </p:nvPr>
        </p:nvSpPr>
        <p:spPr>
          <a:xfrm>
            <a:off x="457200" y="304800"/>
            <a:ext cx="8229600" cy="1143000"/>
          </a:xfrm>
        </p:spPr>
        <p:txBody>
          <a:bodyPr/>
          <a:lstStyle/>
          <a:p>
            <a:pPr eaLnBrk="1" hangingPunct="1"/>
            <a:r>
              <a:rPr lang="zh-CN" altLang="en-US" b="1"/>
              <a:t>五、删除基本表</a:t>
            </a:r>
          </a:p>
        </p:txBody>
      </p:sp>
      <p:sp>
        <p:nvSpPr>
          <p:cNvPr id="41988" name="Rectangle 3">
            <a:extLst>
              <a:ext uri="{FF2B5EF4-FFF2-40B4-BE49-F238E27FC236}">
                <a16:creationId xmlns:a16="http://schemas.microsoft.com/office/drawing/2014/main" id="{DF6D1A28-B6D5-497A-87C9-DEA244B5929B}"/>
              </a:ext>
            </a:extLst>
          </p:cNvPr>
          <p:cNvSpPr>
            <a:spLocks noGrp="1" noChangeArrowheads="1"/>
          </p:cNvSpPr>
          <p:nvPr>
            <p:ph type="body" idx="1"/>
          </p:nvPr>
        </p:nvSpPr>
        <p:spPr>
          <a:xfrm>
            <a:off x="304800" y="1371600"/>
            <a:ext cx="8534400" cy="5257800"/>
          </a:xfrm>
        </p:spPr>
        <p:txBody>
          <a:bodyPr/>
          <a:lstStyle/>
          <a:p>
            <a:pPr eaLnBrk="1" hangingPunct="1">
              <a:buFontTx/>
              <a:buNone/>
            </a:pPr>
            <a:r>
              <a:rPr lang="en-US" altLang="zh-CN" sz="4000">
                <a:solidFill>
                  <a:srgbClr val="3333CC"/>
                </a:solidFill>
              </a:rPr>
              <a:t>   DROP TABLE &lt;</a:t>
            </a:r>
            <a:r>
              <a:rPr lang="zh-CN" altLang="en-US" sz="4000">
                <a:solidFill>
                  <a:srgbClr val="3333CC"/>
                </a:solidFill>
              </a:rPr>
              <a:t>表名</a:t>
            </a:r>
            <a:r>
              <a:rPr lang="en-US" altLang="zh-CN" sz="4000">
                <a:solidFill>
                  <a:srgbClr val="3333CC"/>
                </a:solidFill>
              </a:rPr>
              <a:t>&gt;</a:t>
            </a:r>
            <a:r>
              <a:rPr lang="zh-CN" altLang="en-US" sz="4000">
                <a:solidFill>
                  <a:srgbClr val="3333CC"/>
                </a:solidFill>
              </a:rPr>
              <a:t>［</a:t>
            </a:r>
            <a:r>
              <a:rPr lang="en-US" altLang="zh-CN" sz="4000">
                <a:solidFill>
                  <a:srgbClr val="3333CC"/>
                </a:solidFill>
              </a:rPr>
              <a:t>RESTRICT| CASCADE</a:t>
            </a:r>
            <a:r>
              <a:rPr lang="zh-CN" altLang="en-US" sz="4000">
                <a:solidFill>
                  <a:srgbClr val="3333CC"/>
                </a:solidFill>
              </a:rPr>
              <a:t>］</a:t>
            </a:r>
            <a:r>
              <a:rPr lang="en-US" altLang="zh-CN" sz="4000">
                <a:solidFill>
                  <a:srgbClr val="3333CC"/>
                </a:solidFill>
              </a:rPr>
              <a:t>;</a:t>
            </a:r>
          </a:p>
          <a:p>
            <a:pPr eaLnBrk="1" hangingPunct="1"/>
            <a:r>
              <a:rPr lang="en-US" altLang="zh-CN"/>
              <a:t>RESTRICT</a:t>
            </a:r>
            <a:r>
              <a:rPr lang="zh-CN" altLang="en-US"/>
              <a:t>：删除表是有限制条件的。欲删除的基本表不能被其他表的约束所引用。如果存在依赖该表的对象，则此表不能被删除</a:t>
            </a:r>
          </a:p>
          <a:p>
            <a:pPr eaLnBrk="1" hangingPunct="1"/>
            <a:r>
              <a:rPr lang="en-US" altLang="zh-CN"/>
              <a:t>CASCADE</a:t>
            </a:r>
            <a:r>
              <a:rPr lang="zh-CN" altLang="en-US">
                <a:latin typeface="Times New Roman" panose="02020603050405020304" pitchFamily="18" charset="0"/>
              </a:rPr>
              <a:t>：</a:t>
            </a:r>
            <a:r>
              <a:rPr lang="zh-CN" altLang="en-US"/>
              <a:t>删除该表没有限制。在删除基本表的同时，相关的依赖对象一起删除</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235D242-0351-42C9-A6FB-645FA5AA80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AAD5B1-F8DA-4ADD-B3BC-0A29BDEAD42C}" type="slidenum">
              <a:rPr lang="en-US" altLang="zh-CN"/>
              <a:pPr eaLnBrk="1" hangingPunct="1"/>
              <a:t>41</a:t>
            </a:fld>
            <a:endParaRPr lang="en-US" altLang="zh-CN"/>
          </a:p>
        </p:txBody>
      </p:sp>
      <p:sp>
        <p:nvSpPr>
          <p:cNvPr id="43011" name="Rectangle 2">
            <a:extLst>
              <a:ext uri="{FF2B5EF4-FFF2-40B4-BE49-F238E27FC236}">
                <a16:creationId xmlns:a16="http://schemas.microsoft.com/office/drawing/2014/main" id="{7E0F6D84-3CE4-4CBF-878F-6911F98CE754}"/>
              </a:ext>
            </a:extLst>
          </p:cNvPr>
          <p:cNvSpPr>
            <a:spLocks noGrp="1" noChangeArrowheads="1"/>
          </p:cNvSpPr>
          <p:nvPr>
            <p:ph type="title"/>
          </p:nvPr>
        </p:nvSpPr>
        <p:spPr/>
        <p:txBody>
          <a:bodyPr/>
          <a:lstStyle/>
          <a:p>
            <a:pPr eaLnBrk="1" hangingPunct="1"/>
            <a:r>
              <a:rPr lang="zh-CN" altLang="en-US" b="1"/>
              <a:t>删除基本表</a:t>
            </a:r>
            <a:r>
              <a:rPr lang="en-US" altLang="zh-CN"/>
              <a:t>(</a:t>
            </a:r>
            <a:r>
              <a:rPr lang="zh-CN" altLang="en-US" b="1"/>
              <a:t>续</a:t>
            </a:r>
            <a:r>
              <a:rPr lang="en-US" altLang="zh-CN"/>
              <a:t>)</a:t>
            </a:r>
            <a:endParaRPr lang="en-US" altLang="zh-CN" b="1"/>
          </a:p>
        </p:txBody>
      </p:sp>
      <p:sp>
        <p:nvSpPr>
          <p:cNvPr id="47107" name="Rectangle 3">
            <a:extLst>
              <a:ext uri="{FF2B5EF4-FFF2-40B4-BE49-F238E27FC236}">
                <a16:creationId xmlns:a16="http://schemas.microsoft.com/office/drawing/2014/main" id="{7B7CA96F-664E-4D9A-8835-5F6E123FFA1E}"/>
              </a:ext>
            </a:extLst>
          </p:cNvPr>
          <p:cNvSpPr>
            <a:spLocks noGrp="1" noChangeArrowheads="1"/>
          </p:cNvSpPr>
          <p:nvPr>
            <p:ph type="body" idx="1"/>
          </p:nvPr>
        </p:nvSpPr>
        <p:spPr>
          <a:xfrm>
            <a:off x="457200" y="1600200"/>
            <a:ext cx="7620000" cy="3124200"/>
          </a:xfrm>
        </p:spPr>
        <p:txBody>
          <a:bodyPr/>
          <a:lstStyle/>
          <a:p>
            <a:pPr marL="609600" indent="-609600" eaLnBrk="1" hangingPunct="1">
              <a:buFontTx/>
              <a:buNone/>
            </a:pPr>
            <a:r>
              <a:rPr lang="zh-CN" altLang="en-US" sz="3600"/>
              <a:t>例</a:t>
            </a:r>
            <a:r>
              <a:rPr lang="en-US" altLang="zh-CN" sz="3600"/>
              <a:t>11. </a:t>
            </a:r>
            <a:r>
              <a:rPr lang="zh-CN" altLang="en-US" sz="3600"/>
              <a:t>删除</a:t>
            </a:r>
            <a:r>
              <a:rPr lang="en-US" altLang="zh-CN" sz="3600"/>
              <a:t>Student</a:t>
            </a:r>
            <a:r>
              <a:rPr lang="zh-CN" altLang="en-US" sz="3600"/>
              <a:t>表</a:t>
            </a:r>
          </a:p>
          <a:p>
            <a:pPr marL="609600" indent="-609600" eaLnBrk="1" hangingPunct="1">
              <a:buFontTx/>
              <a:buNone/>
            </a:pPr>
            <a:r>
              <a:rPr lang="en-US" altLang="zh-CN" sz="3600">
                <a:solidFill>
                  <a:srgbClr val="3333CC"/>
                </a:solidFill>
              </a:rPr>
              <a:t>DROP TABLE</a:t>
            </a:r>
            <a:r>
              <a:rPr lang="en-US" altLang="zh-CN" sz="3600"/>
              <a:t> </a:t>
            </a:r>
            <a:r>
              <a:rPr lang="en-US" altLang="zh-CN" sz="3600">
                <a:solidFill>
                  <a:srgbClr val="3333CC"/>
                </a:solidFill>
              </a:rPr>
              <a:t>Student CASCADE</a:t>
            </a:r>
            <a:r>
              <a:rPr lang="en-US" altLang="zh-CN" sz="3600"/>
              <a:t> ;</a:t>
            </a:r>
          </a:p>
          <a:p>
            <a:pPr marL="609600" indent="-609600" eaLnBrk="1" hangingPunct="1">
              <a:buFontTx/>
              <a:buAutoNum type="circleNumDbPlain"/>
            </a:pPr>
            <a:r>
              <a:rPr lang="zh-CN" altLang="en-US" sz="3600"/>
              <a:t>基本表定义被删除，数据被删除</a:t>
            </a:r>
          </a:p>
          <a:p>
            <a:pPr marL="609600" indent="-609600" eaLnBrk="1" hangingPunct="1">
              <a:buFontTx/>
              <a:buAutoNum type="circleNumDbPlain"/>
            </a:pPr>
            <a:r>
              <a:rPr lang="zh-CN" altLang="en-US" sz="3600"/>
              <a:t>表上建立的索引、视图、触发器等有关对象一般也将被删除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0DB264B2-702F-4379-BC1D-2EC8C3F0F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51F752-401D-49C5-AEC4-2BBC7019D647}" type="slidenum">
              <a:rPr lang="en-US" altLang="zh-CN"/>
              <a:pPr eaLnBrk="1" hangingPunct="1"/>
              <a:t>42</a:t>
            </a:fld>
            <a:endParaRPr lang="en-US" altLang="zh-CN"/>
          </a:p>
        </p:txBody>
      </p:sp>
      <p:sp>
        <p:nvSpPr>
          <p:cNvPr id="44035" name="Rectangle 2">
            <a:extLst>
              <a:ext uri="{FF2B5EF4-FFF2-40B4-BE49-F238E27FC236}">
                <a16:creationId xmlns:a16="http://schemas.microsoft.com/office/drawing/2014/main" id="{110FA717-06C2-431C-82C0-E9A298A3306C}"/>
              </a:ext>
            </a:extLst>
          </p:cNvPr>
          <p:cNvSpPr>
            <a:spLocks noGrp="1" noChangeArrowheads="1"/>
          </p:cNvSpPr>
          <p:nvPr>
            <p:ph type="title"/>
          </p:nvPr>
        </p:nvSpPr>
        <p:spPr>
          <a:xfrm>
            <a:off x="457200" y="304800"/>
            <a:ext cx="8229600" cy="1143000"/>
          </a:xfrm>
        </p:spPr>
        <p:txBody>
          <a:bodyPr/>
          <a:lstStyle/>
          <a:p>
            <a:pPr eaLnBrk="1" hangingPunct="1"/>
            <a:r>
              <a:rPr lang="zh-CN" altLang="en-US" b="1"/>
              <a:t>删除基本表（续）</a:t>
            </a:r>
          </a:p>
        </p:txBody>
      </p:sp>
      <p:sp>
        <p:nvSpPr>
          <p:cNvPr id="48131" name="Rectangle 3">
            <a:extLst>
              <a:ext uri="{FF2B5EF4-FFF2-40B4-BE49-F238E27FC236}">
                <a16:creationId xmlns:a16="http://schemas.microsoft.com/office/drawing/2014/main" id="{CE927348-3E0A-44C4-8EC9-A1AEC88E1AFE}"/>
              </a:ext>
            </a:extLst>
          </p:cNvPr>
          <p:cNvSpPr>
            <a:spLocks noGrp="1" noChangeArrowheads="1"/>
          </p:cNvSpPr>
          <p:nvPr>
            <p:ph type="body" idx="1"/>
          </p:nvPr>
        </p:nvSpPr>
        <p:spPr>
          <a:xfrm>
            <a:off x="381000" y="1371600"/>
            <a:ext cx="8610600" cy="5181600"/>
          </a:xfrm>
        </p:spPr>
        <p:txBody>
          <a:bodyPr/>
          <a:lstStyle/>
          <a:p>
            <a:pPr eaLnBrk="1" hangingPunct="1">
              <a:buFontTx/>
              <a:buNone/>
            </a:pPr>
            <a:r>
              <a:rPr lang="zh-CN" altLang="en-US" sz="3600"/>
              <a:t>例</a:t>
            </a:r>
            <a:r>
              <a:rPr lang="en-US" altLang="zh-CN" sz="3600"/>
              <a:t>12. </a:t>
            </a:r>
            <a:r>
              <a:rPr lang="zh-CN" altLang="en-US" sz="3600"/>
              <a:t>若表上建有视图，选择</a:t>
            </a:r>
            <a:r>
              <a:rPr lang="en-US" altLang="zh-CN" sz="3600"/>
              <a:t>RESTRICT</a:t>
            </a:r>
            <a:r>
              <a:rPr lang="zh-CN" altLang="en-US" sz="3600"/>
              <a:t>时表不能删除</a:t>
            </a:r>
          </a:p>
          <a:p>
            <a:pPr lvl="1" eaLnBrk="1" hangingPunct="1">
              <a:buFontTx/>
              <a:buNone/>
            </a:pPr>
            <a:r>
              <a:rPr lang="en-US" altLang="zh-CN"/>
              <a:t>CREATE VIEW IS_Student AS</a:t>
            </a:r>
          </a:p>
          <a:p>
            <a:pPr lvl="1" eaLnBrk="1" hangingPunct="1">
              <a:buFontTx/>
              <a:buNone/>
            </a:pPr>
            <a:r>
              <a:rPr lang="en-US" altLang="zh-CN"/>
              <a:t>SELECT Sno</a:t>
            </a:r>
            <a:r>
              <a:rPr lang="zh-CN" altLang="en-US"/>
              <a:t>，</a:t>
            </a:r>
            <a:r>
              <a:rPr lang="en-US" altLang="zh-CN"/>
              <a:t>Sname</a:t>
            </a:r>
            <a:r>
              <a:rPr lang="zh-CN" altLang="en-US"/>
              <a:t>，</a:t>
            </a:r>
            <a:r>
              <a:rPr lang="en-US" altLang="zh-CN"/>
              <a:t>Sage</a:t>
            </a:r>
          </a:p>
          <a:p>
            <a:pPr lvl="1" eaLnBrk="1" hangingPunct="1">
              <a:buFontTx/>
              <a:buNone/>
            </a:pPr>
            <a:r>
              <a:rPr lang="en-US" altLang="zh-CN"/>
              <a:t>FROM Student</a:t>
            </a:r>
          </a:p>
          <a:p>
            <a:pPr lvl="1" eaLnBrk="1" hangingPunct="1">
              <a:buFontTx/>
              <a:buNone/>
            </a:pPr>
            <a:r>
              <a:rPr lang="en-US" altLang="zh-CN"/>
              <a:t>WHERE Sdept='IS'</a:t>
            </a:r>
            <a:r>
              <a:rPr lang="en-US" altLang="zh-CN">
                <a:latin typeface="Times New Roman" panose="02020603050405020304" pitchFamily="18" charset="0"/>
              </a:rPr>
              <a:t>;</a:t>
            </a:r>
          </a:p>
          <a:p>
            <a:pPr lvl="1" eaLnBrk="1" hangingPunct="1">
              <a:buFontTx/>
              <a:buNone/>
            </a:pPr>
            <a:endParaRPr lang="en-US" altLang="zh-CN">
              <a:latin typeface="Times New Roman" panose="02020603050405020304" pitchFamily="18" charset="0"/>
            </a:endParaRPr>
          </a:p>
          <a:p>
            <a:pPr lvl="1" eaLnBrk="1" hangingPunct="1">
              <a:buFontTx/>
              <a:buNone/>
            </a:pPr>
            <a:r>
              <a:rPr lang="en-US" altLang="zh-CN">
                <a:solidFill>
                  <a:srgbClr val="3333CC"/>
                </a:solidFill>
              </a:rPr>
              <a:t>DROP TABLE Student RESTRICT</a:t>
            </a:r>
            <a:r>
              <a:rPr lang="en-US" altLang="zh-CN">
                <a:latin typeface="Times New Roman" panose="02020603050405020304" pitchFamily="18" charset="0"/>
              </a:rPr>
              <a:t>;</a:t>
            </a:r>
          </a:p>
          <a:p>
            <a:pPr lvl="1" eaLnBrk="1" hangingPunct="1"/>
            <a:r>
              <a:rPr lang="en-US" altLang="zh-CN">
                <a:solidFill>
                  <a:srgbClr val="FF0000"/>
                </a:solidFill>
              </a:rPr>
              <a:t>--</a:t>
            </a:r>
            <a:r>
              <a:rPr lang="en-US" altLang="zh-CN" b="1">
                <a:solidFill>
                  <a:srgbClr val="FF0000"/>
                </a:solidFill>
              </a:rPr>
              <a:t>ERROR</a:t>
            </a:r>
            <a:r>
              <a:rPr lang="en-US" altLang="zh-CN">
                <a:solidFill>
                  <a:srgbClr val="FF0000"/>
                </a:solidFill>
              </a:rPr>
              <a:t>: cannot drop table Student because other objects depend on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BEFA2760-525F-4614-A82A-041157ED4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1990DD-C2F8-443B-A6D4-F1314D1CE732}" type="slidenum">
              <a:rPr lang="en-US" altLang="zh-CN"/>
              <a:pPr eaLnBrk="1" hangingPunct="1"/>
              <a:t>43</a:t>
            </a:fld>
            <a:endParaRPr lang="en-US" altLang="zh-CN"/>
          </a:p>
        </p:txBody>
      </p:sp>
      <p:sp>
        <p:nvSpPr>
          <p:cNvPr id="45059" name="Rectangle 2">
            <a:extLst>
              <a:ext uri="{FF2B5EF4-FFF2-40B4-BE49-F238E27FC236}">
                <a16:creationId xmlns:a16="http://schemas.microsoft.com/office/drawing/2014/main" id="{1809A7D0-0090-4F1C-9C92-699A41584FCA}"/>
              </a:ext>
            </a:extLst>
          </p:cNvPr>
          <p:cNvSpPr>
            <a:spLocks noGrp="1" noChangeArrowheads="1"/>
          </p:cNvSpPr>
          <p:nvPr>
            <p:ph type="title"/>
          </p:nvPr>
        </p:nvSpPr>
        <p:spPr/>
        <p:txBody>
          <a:bodyPr/>
          <a:lstStyle/>
          <a:p>
            <a:pPr eaLnBrk="1" hangingPunct="1"/>
            <a:r>
              <a:rPr lang="zh-CN" altLang="en-US" b="1"/>
              <a:t>删除基本表（续）</a:t>
            </a:r>
          </a:p>
        </p:txBody>
      </p:sp>
      <p:sp>
        <p:nvSpPr>
          <p:cNvPr id="49155" name="Rectangle 3">
            <a:extLst>
              <a:ext uri="{FF2B5EF4-FFF2-40B4-BE49-F238E27FC236}">
                <a16:creationId xmlns:a16="http://schemas.microsoft.com/office/drawing/2014/main" id="{71021610-8B7E-47BC-8A7C-DA1B37F7425D}"/>
              </a:ext>
            </a:extLst>
          </p:cNvPr>
          <p:cNvSpPr>
            <a:spLocks noGrp="1" noChangeArrowheads="1"/>
          </p:cNvSpPr>
          <p:nvPr>
            <p:ph type="body" idx="1"/>
          </p:nvPr>
        </p:nvSpPr>
        <p:spPr>
          <a:xfrm>
            <a:off x="457200" y="1447800"/>
            <a:ext cx="8382000" cy="4114800"/>
          </a:xfrm>
        </p:spPr>
        <p:txBody>
          <a:bodyPr/>
          <a:lstStyle/>
          <a:p>
            <a:pPr eaLnBrk="1" hangingPunct="1">
              <a:lnSpc>
                <a:spcPct val="90000"/>
              </a:lnSpc>
              <a:buFontTx/>
              <a:buNone/>
            </a:pPr>
            <a:r>
              <a:rPr lang="zh-CN" altLang="en-US" sz="3600"/>
              <a:t>例</a:t>
            </a:r>
            <a:r>
              <a:rPr lang="en-US" altLang="zh-CN" sz="3600"/>
              <a:t>12. </a:t>
            </a:r>
            <a:r>
              <a:rPr lang="zh-CN" altLang="en-US" sz="3600"/>
              <a:t>如果选择</a:t>
            </a:r>
            <a:r>
              <a:rPr lang="en-US" altLang="zh-CN" sz="3600"/>
              <a:t>CASCADE</a:t>
            </a:r>
            <a:r>
              <a:rPr lang="zh-CN" altLang="en-US" sz="3600"/>
              <a:t>可以删除表，视图也自动被删除</a:t>
            </a:r>
          </a:p>
          <a:p>
            <a:pPr eaLnBrk="1" hangingPunct="1">
              <a:lnSpc>
                <a:spcPct val="90000"/>
              </a:lnSpc>
              <a:buFontTx/>
              <a:buNone/>
            </a:pPr>
            <a:r>
              <a:rPr lang="en-US" altLang="zh-CN" sz="3600">
                <a:solidFill>
                  <a:srgbClr val="3333CC"/>
                </a:solidFill>
              </a:rPr>
              <a:t>DROP TABLE Student CASCADE;</a:t>
            </a:r>
          </a:p>
          <a:p>
            <a:pPr eaLnBrk="1" hangingPunct="1">
              <a:lnSpc>
                <a:spcPct val="90000"/>
              </a:lnSpc>
              <a:buFontTx/>
              <a:buNone/>
            </a:pPr>
            <a:endParaRPr lang="en-US" altLang="zh-CN" sz="3600">
              <a:solidFill>
                <a:srgbClr val="3333CC"/>
              </a:solidFill>
            </a:endParaRPr>
          </a:p>
          <a:p>
            <a:pPr eaLnBrk="1" hangingPunct="1">
              <a:lnSpc>
                <a:spcPct val="90000"/>
              </a:lnSpc>
              <a:buFontTx/>
              <a:buNone/>
            </a:pPr>
            <a:r>
              <a:rPr lang="en-US" altLang="zh-CN" sz="3600"/>
              <a:t>SELECT * FROM IS_Student;</a:t>
            </a:r>
          </a:p>
          <a:p>
            <a:pPr lvl="1" eaLnBrk="1" hangingPunct="1">
              <a:lnSpc>
                <a:spcPct val="90000"/>
              </a:lnSpc>
            </a:pPr>
            <a:r>
              <a:rPr lang="en-US" altLang="zh-CN" sz="3200">
                <a:solidFill>
                  <a:srgbClr val="FF0000"/>
                </a:solidFill>
              </a:rPr>
              <a:t>--</a:t>
            </a:r>
            <a:r>
              <a:rPr lang="en-US" altLang="zh-CN" sz="3200" b="1">
                <a:solidFill>
                  <a:srgbClr val="FF0000"/>
                </a:solidFill>
              </a:rPr>
              <a:t>ERROR</a:t>
            </a:r>
            <a:r>
              <a:rPr lang="en-US" altLang="zh-CN" sz="3200">
                <a:solidFill>
                  <a:srgbClr val="FF0000"/>
                </a:solidFill>
              </a:rPr>
              <a:t>: relation " IS_Student " does not exist</a:t>
            </a:r>
          </a:p>
          <a:p>
            <a:pPr eaLnBrk="1" hangingPunct="1">
              <a:lnSpc>
                <a:spcPct val="90000"/>
              </a:lnSpc>
              <a:buFontTx/>
              <a:buNone/>
            </a:pPr>
            <a:endParaRPr lang="en-US" altLang="zh-CN"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A6A4D1C9-D96D-4E5C-8D2C-C77B6591D2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C252B-C1A9-4386-956B-A0563CF08AC8}" type="slidenum">
              <a:rPr lang="en-US" altLang="zh-CN"/>
              <a:pPr eaLnBrk="1" hangingPunct="1"/>
              <a:t>44</a:t>
            </a:fld>
            <a:endParaRPr lang="en-US" altLang="zh-CN"/>
          </a:p>
        </p:txBody>
      </p:sp>
      <p:sp>
        <p:nvSpPr>
          <p:cNvPr id="46083" name="Rectangle 2">
            <a:extLst>
              <a:ext uri="{FF2B5EF4-FFF2-40B4-BE49-F238E27FC236}">
                <a16:creationId xmlns:a16="http://schemas.microsoft.com/office/drawing/2014/main" id="{44D85F58-0C91-4932-9EF8-74945FD299FD}"/>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46084" name="Rectangle 3">
            <a:extLst>
              <a:ext uri="{FF2B5EF4-FFF2-40B4-BE49-F238E27FC236}">
                <a16:creationId xmlns:a16="http://schemas.microsoft.com/office/drawing/2014/main" id="{BA8AD5DB-B141-4D5F-9696-686795E9ACD2}"/>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3600"/>
              <a:t>3.3.1  </a:t>
            </a:r>
            <a:r>
              <a:rPr lang="zh-CN" altLang="en-US" sz="3600"/>
              <a:t>模式的定义与删除</a:t>
            </a:r>
          </a:p>
          <a:p>
            <a:pPr eaLnBrk="1" hangingPunct="1">
              <a:buFontTx/>
              <a:buNone/>
            </a:pPr>
            <a:r>
              <a:rPr lang="en-US" altLang="zh-CN" sz="3600"/>
              <a:t>3.3.2  </a:t>
            </a:r>
            <a:r>
              <a:rPr lang="zh-CN" altLang="en-US" sz="3600"/>
              <a:t>基本表的定义、删除与修改</a:t>
            </a:r>
          </a:p>
          <a:p>
            <a:pPr eaLnBrk="1" hangingPunct="1">
              <a:buFontTx/>
              <a:buNone/>
            </a:pPr>
            <a:r>
              <a:rPr lang="en-US" altLang="zh-CN" sz="3600">
                <a:solidFill>
                  <a:schemeClr val="accent2"/>
                </a:solidFill>
              </a:rPr>
              <a:t>3.3.3  </a:t>
            </a:r>
            <a:r>
              <a:rPr lang="zh-CN" altLang="en-US" sz="3600">
                <a:solidFill>
                  <a:schemeClr val="accent2"/>
                </a:solidFill>
              </a:rPr>
              <a:t>索引的建立与删除</a:t>
            </a:r>
            <a:endParaRPr lang="en-US" altLang="zh-CN" sz="3600">
              <a:solidFill>
                <a:schemeClr val="accent2"/>
              </a:solidFill>
            </a:endParaRPr>
          </a:p>
          <a:p>
            <a:pPr eaLnBrk="1" hangingPunct="1">
              <a:buFontTx/>
              <a:buNone/>
            </a:pPr>
            <a:r>
              <a:rPr lang="en-US" altLang="zh-CN" sz="3600"/>
              <a:t>3.3.4  </a:t>
            </a:r>
            <a:r>
              <a:rPr lang="zh-CN" altLang="en-US" sz="3600"/>
              <a:t>数据字典</a:t>
            </a:r>
            <a:r>
              <a:rPr lang="en-US" altLang="zh-CN" sz="3600"/>
              <a:t>  </a:t>
            </a:r>
            <a:endParaRPr lang="zh-CN" altLang="en-US" sz="3600"/>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024AEC39-8B8B-4D41-891C-0831685F2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ABBE3C-EA30-4824-B8C5-B69A5593F95B}" type="slidenum">
              <a:rPr lang="en-US" altLang="zh-CN"/>
              <a:pPr eaLnBrk="1" hangingPunct="1"/>
              <a:t>45</a:t>
            </a:fld>
            <a:endParaRPr lang="en-US" altLang="zh-CN"/>
          </a:p>
        </p:txBody>
      </p:sp>
      <p:sp>
        <p:nvSpPr>
          <p:cNvPr id="47107" name="Rectangle 2">
            <a:extLst>
              <a:ext uri="{FF2B5EF4-FFF2-40B4-BE49-F238E27FC236}">
                <a16:creationId xmlns:a16="http://schemas.microsoft.com/office/drawing/2014/main" id="{94476555-1980-4F2F-BA7E-EBC454EA5F7B}"/>
              </a:ext>
            </a:extLst>
          </p:cNvPr>
          <p:cNvSpPr>
            <a:spLocks noGrp="1" noChangeArrowheads="1"/>
          </p:cNvSpPr>
          <p:nvPr>
            <p:ph type="title"/>
          </p:nvPr>
        </p:nvSpPr>
        <p:spPr>
          <a:xfrm>
            <a:off x="457200" y="152400"/>
            <a:ext cx="8229600" cy="1143000"/>
          </a:xfrm>
        </p:spPr>
        <p:txBody>
          <a:bodyPr/>
          <a:lstStyle/>
          <a:p>
            <a:pPr eaLnBrk="1" hangingPunct="1"/>
            <a:r>
              <a:rPr lang="en-US" altLang="zh-CN"/>
              <a:t>3.3.3 </a:t>
            </a:r>
            <a:r>
              <a:rPr lang="zh-CN" altLang="en-US" b="1"/>
              <a:t>索引的建立与删除</a:t>
            </a:r>
          </a:p>
        </p:txBody>
      </p:sp>
      <p:sp>
        <p:nvSpPr>
          <p:cNvPr id="52227" name="Rectangle 3">
            <a:extLst>
              <a:ext uri="{FF2B5EF4-FFF2-40B4-BE49-F238E27FC236}">
                <a16:creationId xmlns:a16="http://schemas.microsoft.com/office/drawing/2014/main" id="{5663279C-9F19-41FF-B146-147A105FACEB}"/>
              </a:ext>
            </a:extLst>
          </p:cNvPr>
          <p:cNvSpPr>
            <a:spLocks noGrp="1" noChangeArrowheads="1"/>
          </p:cNvSpPr>
          <p:nvPr>
            <p:ph type="body" idx="1"/>
          </p:nvPr>
        </p:nvSpPr>
        <p:spPr>
          <a:xfrm>
            <a:off x="304800" y="1371600"/>
            <a:ext cx="8686800" cy="4724400"/>
          </a:xfrm>
        </p:spPr>
        <p:txBody>
          <a:bodyPr/>
          <a:lstStyle/>
          <a:p>
            <a:pPr marL="609600" indent="-609600" eaLnBrk="1" hangingPunct="1">
              <a:lnSpc>
                <a:spcPct val="90000"/>
              </a:lnSpc>
            </a:pPr>
            <a:r>
              <a:rPr lang="zh-CN" altLang="en-US" sz="3600"/>
              <a:t>建立索引的目的：</a:t>
            </a:r>
            <a:r>
              <a:rPr lang="zh-CN" altLang="en-US" sz="3600">
                <a:solidFill>
                  <a:schemeClr val="accent2"/>
                </a:solidFill>
              </a:rPr>
              <a:t>加快查询速度</a:t>
            </a:r>
          </a:p>
          <a:p>
            <a:pPr marL="609600" indent="-609600" eaLnBrk="1" hangingPunct="1">
              <a:lnSpc>
                <a:spcPct val="90000"/>
              </a:lnSpc>
            </a:pPr>
            <a:r>
              <a:rPr lang="zh-CN" altLang="en-US" sz="3600"/>
              <a:t>谁可以建立索引？</a:t>
            </a:r>
          </a:p>
          <a:p>
            <a:pPr marL="990600" lvl="1" indent="-533400" eaLnBrk="1" hangingPunct="1">
              <a:lnSpc>
                <a:spcPct val="90000"/>
              </a:lnSpc>
              <a:buFontTx/>
              <a:buAutoNum type="circleNumDbPlain"/>
            </a:pPr>
            <a:r>
              <a:rPr lang="en-US" altLang="zh-CN" sz="3200"/>
              <a:t>DBA </a:t>
            </a:r>
            <a:r>
              <a:rPr lang="zh-CN" altLang="en-US" sz="3200"/>
              <a:t>或建立表的人</a:t>
            </a:r>
            <a:r>
              <a:rPr lang="en-US" altLang="zh-CN" sz="3200"/>
              <a:t>(owner)</a:t>
            </a:r>
          </a:p>
          <a:p>
            <a:pPr marL="990600" lvl="1" indent="-533400" eaLnBrk="1" hangingPunct="1">
              <a:lnSpc>
                <a:spcPct val="90000"/>
              </a:lnSpc>
              <a:buFontTx/>
              <a:buAutoNum type="circleNumDbPlain"/>
            </a:pPr>
            <a:r>
              <a:rPr lang="en-US" altLang="zh-CN" sz="3200"/>
              <a:t>DBMS</a:t>
            </a:r>
            <a:r>
              <a:rPr lang="zh-CN" altLang="en-US" sz="3200"/>
              <a:t>一般会自动建立以下列上的索引</a:t>
            </a:r>
            <a:r>
              <a:rPr lang="en-US" altLang="zh-CN" sz="3200"/>
              <a:t>:PRIMARY KEY, UNIQUE</a:t>
            </a:r>
          </a:p>
          <a:p>
            <a:pPr marL="609600" indent="-609600" eaLnBrk="1" hangingPunct="1">
              <a:lnSpc>
                <a:spcPct val="90000"/>
              </a:lnSpc>
            </a:pPr>
            <a:r>
              <a:rPr lang="zh-CN" altLang="en-US" sz="3600"/>
              <a:t>谁维护索引？</a:t>
            </a:r>
            <a:r>
              <a:rPr lang="en-US" altLang="zh-CN" sz="3600"/>
              <a:t>DBMS</a:t>
            </a:r>
            <a:r>
              <a:rPr lang="zh-CN" altLang="en-US" sz="3600"/>
              <a:t>自动完成</a:t>
            </a:r>
          </a:p>
          <a:p>
            <a:pPr marL="609600" indent="-609600" eaLnBrk="1" hangingPunct="1">
              <a:lnSpc>
                <a:spcPct val="90000"/>
              </a:lnSpc>
            </a:pPr>
            <a:r>
              <a:rPr lang="en-US" altLang="zh-CN" sz="3600"/>
              <a:t>DBMS</a:t>
            </a:r>
            <a:r>
              <a:rPr lang="zh-CN" altLang="en-US" sz="3600"/>
              <a:t>自动选择是否使用索引以及使用哪些索引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AF20110-33CF-4317-AEA6-F61ECA861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41A47-1D2A-44E9-9DE4-C3E063137114}" type="slidenum">
              <a:rPr lang="en-US" altLang="zh-CN"/>
              <a:pPr eaLnBrk="1" hangingPunct="1"/>
              <a:t>46</a:t>
            </a:fld>
            <a:endParaRPr lang="en-US" altLang="zh-CN"/>
          </a:p>
        </p:txBody>
      </p:sp>
      <p:sp>
        <p:nvSpPr>
          <p:cNvPr id="48131" name="Rectangle 2">
            <a:extLst>
              <a:ext uri="{FF2B5EF4-FFF2-40B4-BE49-F238E27FC236}">
                <a16:creationId xmlns:a16="http://schemas.microsoft.com/office/drawing/2014/main" id="{3AA9E1A0-E318-4EAC-9581-1AD74C295DE0}"/>
              </a:ext>
            </a:extLst>
          </p:cNvPr>
          <p:cNvSpPr>
            <a:spLocks noGrp="1" noChangeArrowheads="1"/>
          </p:cNvSpPr>
          <p:nvPr>
            <p:ph type="title"/>
          </p:nvPr>
        </p:nvSpPr>
        <p:spPr>
          <a:xfrm>
            <a:off x="457200" y="-76200"/>
            <a:ext cx="8229600" cy="1143000"/>
          </a:xfrm>
        </p:spPr>
        <p:txBody>
          <a:bodyPr/>
          <a:lstStyle/>
          <a:p>
            <a:pPr eaLnBrk="1" hangingPunct="1"/>
            <a:r>
              <a:rPr lang="zh-CN" altLang="en-US" b="1"/>
              <a:t>索引</a:t>
            </a:r>
          </a:p>
        </p:txBody>
      </p:sp>
      <p:sp>
        <p:nvSpPr>
          <p:cNvPr id="48132" name="Rectangle 3">
            <a:extLst>
              <a:ext uri="{FF2B5EF4-FFF2-40B4-BE49-F238E27FC236}">
                <a16:creationId xmlns:a16="http://schemas.microsoft.com/office/drawing/2014/main" id="{24ACA797-842E-4001-A7CB-92116F2528B3}"/>
              </a:ext>
            </a:extLst>
          </p:cNvPr>
          <p:cNvSpPr>
            <a:spLocks noGrp="1" noChangeArrowheads="1"/>
          </p:cNvSpPr>
          <p:nvPr>
            <p:ph type="body" idx="1"/>
          </p:nvPr>
        </p:nvSpPr>
        <p:spPr>
          <a:xfrm>
            <a:off x="304800" y="838200"/>
            <a:ext cx="8382000" cy="5791200"/>
          </a:xfrm>
        </p:spPr>
        <p:txBody>
          <a:bodyPr/>
          <a:lstStyle/>
          <a:p>
            <a:pPr marL="609600" indent="-609600" eaLnBrk="1" hangingPunct="1"/>
            <a:r>
              <a:rPr lang="en-US" altLang="zh-CN" sz="3600"/>
              <a:t>RDBMS</a:t>
            </a:r>
            <a:r>
              <a:rPr lang="zh-CN" altLang="en-US" sz="3600"/>
              <a:t>索引一般采用</a:t>
            </a:r>
            <a:r>
              <a:rPr lang="en-US" altLang="zh-CN" sz="3600"/>
              <a:t>B+</a:t>
            </a:r>
            <a:r>
              <a:rPr lang="zh-CN" altLang="en-US" sz="3600"/>
              <a:t>树、</a:t>
            </a:r>
            <a:r>
              <a:rPr lang="en-US" altLang="zh-CN" sz="3600"/>
              <a:t>HASH</a:t>
            </a:r>
            <a:r>
              <a:rPr lang="zh-CN" altLang="en-US" sz="3600"/>
              <a:t>索引实现，</a:t>
            </a:r>
            <a:r>
              <a:rPr lang="en-US" altLang="zh-CN" sz="3600"/>
              <a:t>B+</a:t>
            </a:r>
            <a:r>
              <a:rPr lang="zh-CN" altLang="en-US" sz="3600"/>
              <a:t>树索引具有动态平衡的优点，</a:t>
            </a:r>
            <a:r>
              <a:rPr lang="en-US" altLang="zh-CN" sz="3600"/>
              <a:t>HASH</a:t>
            </a:r>
            <a:r>
              <a:rPr lang="zh-CN" altLang="en-US" sz="3600"/>
              <a:t>索引具有查找速度快的特点</a:t>
            </a:r>
          </a:p>
          <a:p>
            <a:pPr marL="609600" indent="-609600" eaLnBrk="1" hangingPunct="1"/>
            <a:r>
              <a:rPr lang="zh-CN" altLang="en-US" sz="3600"/>
              <a:t>采用</a:t>
            </a:r>
            <a:r>
              <a:rPr lang="en-US" altLang="zh-CN" sz="3600"/>
              <a:t>B+</a:t>
            </a:r>
            <a:r>
              <a:rPr lang="zh-CN" altLang="en-US" sz="3600"/>
              <a:t>树 或 </a:t>
            </a:r>
            <a:r>
              <a:rPr lang="en-US" altLang="zh-CN" sz="3600"/>
              <a:t>HASH</a:t>
            </a:r>
            <a:r>
              <a:rPr lang="zh-CN" altLang="en-US" sz="3600"/>
              <a:t>索引由具体</a:t>
            </a:r>
            <a:r>
              <a:rPr lang="en-US" altLang="zh-CN" sz="3600"/>
              <a:t>RDBMS</a:t>
            </a:r>
            <a:r>
              <a:rPr lang="zh-CN" altLang="en-US" sz="3600"/>
              <a:t>决定</a:t>
            </a:r>
          </a:p>
          <a:p>
            <a:pPr marL="609600" indent="-609600" eaLnBrk="1" hangingPunct="1"/>
            <a:r>
              <a:rPr lang="zh-CN" altLang="en-US" sz="3600"/>
              <a:t>索引是关系数据库的内部实现技术，属于内模式的范畴</a:t>
            </a:r>
          </a:p>
          <a:p>
            <a:pPr marL="609600" indent="-609600" eaLnBrk="1" hangingPunct="1"/>
            <a:r>
              <a:rPr lang="en-US" altLang="zh-CN" sz="3600"/>
              <a:t>CREATE INDEX</a:t>
            </a:r>
            <a:r>
              <a:rPr lang="zh-CN" altLang="en-US" sz="3600"/>
              <a:t>语句定义索引是</a:t>
            </a:r>
            <a:r>
              <a:rPr lang="zh-CN" altLang="en-US" sz="3600">
                <a:solidFill>
                  <a:srgbClr val="3333CC"/>
                </a:solidFill>
              </a:rPr>
              <a:t>唯一索引</a:t>
            </a:r>
            <a:r>
              <a:rPr lang="zh-CN" altLang="en-US" sz="3600"/>
              <a:t>、</a:t>
            </a:r>
            <a:r>
              <a:rPr lang="zh-CN" altLang="en-US" sz="3600">
                <a:solidFill>
                  <a:srgbClr val="3333CC"/>
                </a:solidFill>
              </a:rPr>
              <a:t>非唯一索引</a:t>
            </a:r>
            <a:r>
              <a:rPr lang="zh-CN" altLang="en-US" sz="3600"/>
              <a:t>或</a:t>
            </a:r>
            <a:r>
              <a:rPr lang="zh-CN" altLang="en-US" sz="3600">
                <a:solidFill>
                  <a:srgbClr val="3333CC"/>
                </a:solidFill>
              </a:rPr>
              <a:t>聚簇索引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6E03D604-12AB-4E70-8273-2285CE193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D3886E-8747-496B-A06F-17B5F6925EF4}" type="slidenum">
              <a:rPr lang="en-US" altLang="zh-CN"/>
              <a:pPr eaLnBrk="1" hangingPunct="1"/>
              <a:t>47</a:t>
            </a:fld>
            <a:endParaRPr lang="en-US" altLang="zh-CN"/>
          </a:p>
        </p:txBody>
      </p:sp>
      <p:sp>
        <p:nvSpPr>
          <p:cNvPr id="49155" name="Rectangle 2">
            <a:extLst>
              <a:ext uri="{FF2B5EF4-FFF2-40B4-BE49-F238E27FC236}">
                <a16:creationId xmlns:a16="http://schemas.microsoft.com/office/drawing/2014/main" id="{9C3B87BC-2EF2-45C4-890B-132621E8F60A}"/>
              </a:ext>
            </a:extLst>
          </p:cNvPr>
          <p:cNvSpPr>
            <a:spLocks noGrp="1" noChangeArrowheads="1"/>
          </p:cNvSpPr>
          <p:nvPr>
            <p:ph type="title"/>
          </p:nvPr>
        </p:nvSpPr>
        <p:spPr/>
        <p:txBody>
          <a:bodyPr/>
          <a:lstStyle/>
          <a:p>
            <a:pPr eaLnBrk="1" hangingPunct="1"/>
            <a:r>
              <a:rPr lang="zh-CN" altLang="en-US" b="1"/>
              <a:t>一、建立索引</a:t>
            </a:r>
          </a:p>
        </p:txBody>
      </p:sp>
      <p:sp>
        <p:nvSpPr>
          <p:cNvPr id="54275" name="Rectangle 3">
            <a:extLst>
              <a:ext uri="{FF2B5EF4-FFF2-40B4-BE49-F238E27FC236}">
                <a16:creationId xmlns:a16="http://schemas.microsoft.com/office/drawing/2014/main" id="{ED643632-A2EC-4AC0-9226-BF3F13D5D01F}"/>
              </a:ext>
            </a:extLst>
          </p:cNvPr>
          <p:cNvSpPr>
            <a:spLocks noGrp="1" noChangeArrowheads="1"/>
          </p:cNvSpPr>
          <p:nvPr>
            <p:ph type="body" idx="1"/>
          </p:nvPr>
        </p:nvSpPr>
        <p:spPr>
          <a:xfrm>
            <a:off x="381000" y="1371600"/>
            <a:ext cx="8534400" cy="4876800"/>
          </a:xfrm>
        </p:spPr>
        <p:txBody>
          <a:bodyPr/>
          <a:lstStyle/>
          <a:p>
            <a:pPr eaLnBrk="1" hangingPunct="1">
              <a:lnSpc>
                <a:spcPct val="105000"/>
              </a:lnSpc>
            </a:pPr>
            <a:r>
              <a:rPr lang="zh-CN" altLang="en-US"/>
              <a:t>语句格式 </a:t>
            </a:r>
            <a:br>
              <a:rPr lang="zh-CN" altLang="en-US"/>
            </a:br>
            <a:r>
              <a:rPr lang="en-US" altLang="zh-CN">
                <a:solidFill>
                  <a:srgbClr val="3333CC"/>
                </a:solidFill>
              </a:rPr>
              <a:t>CREATE [UNIQUE] [CLUSTER] INDEX</a:t>
            </a:r>
            <a:br>
              <a:rPr lang="en-US" altLang="zh-CN">
                <a:solidFill>
                  <a:srgbClr val="3333CC"/>
                </a:solidFill>
              </a:rPr>
            </a:br>
            <a:r>
              <a:rPr lang="en-US" altLang="zh-CN">
                <a:solidFill>
                  <a:srgbClr val="3333CC"/>
                </a:solidFill>
              </a:rPr>
              <a:t>&lt;</a:t>
            </a:r>
            <a:r>
              <a:rPr lang="zh-CN" altLang="en-US">
                <a:solidFill>
                  <a:srgbClr val="3333CC"/>
                </a:solidFill>
              </a:rPr>
              <a:t>索引名</a:t>
            </a:r>
            <a:r>
              <a:rPr lang="en-US" altLang="zh-CN">
                <a:solidFill>
                  <a:srgbClr val="3333CC"/>
                </a:solidFill>
              </a:rPr>
              <a:t>&gt; ON &lt;</a:t>
            </a:r>
            <a:r>
              <a:rPr lang="zh-CN" altLang="en-US">
                <a:solidFill>
                  <a:srgbClr val="3333CC"/>
                </a:solidFill>
              </a:rPr>
              <a:t>表名</a:t>
            </a:r>
            <a:r>
              <a:rPr lang="en-US" altLang="zh-CN">
                <a:solidFill>
                  <a:srgbClr val="3333CC"/>
                </a:solidFill>
              </a:rPr>
              <a:t>&gt;(&lt;</a:t>
            </a:r>
            <a:r>
              <a:rPr lang="zh-CN" altLang="en-US">
                <a:solidFill>
                  <a:srgbClr val="3333CC"/>
                </a:solidFill>
              </a:rPr>
              <a:t>列名</a:t>
            </a:r>
            <a:r>
              <a:rPr lang="en-US" altLang="zh-CN">
                <a:solidFill>
                  <a:srgbClr val="3333CC"/>
                </a:solidFill>
              </a:rPr>
              <a:t>&gt;[&lt;</a:t>
            </a:r>
            <a:r>
              <a:rPr lang="zh-CN" altLang="en-US">
                <a:solidFill>
                  <a:srgbClr val="3333CC"/>
                </a:solidFill>
              </a:rPr>
              <a:t>次序</a:t>
            </a:r>
            <a:r>
              <a:rPr lang="en-US" altLang="zh-CN">
                <a:solidFill>
                  <a:srgbClr val="3333CC"/>
                </a:solidFill>
              </a:rPr>
              <a:t>&gt;] [,&lt;</a:t>
            </a:r>
            <a:r>
              <a:rPr lang="zh-CN" altLang="en-US">
                <a:solidFill>
                  <a:srgbClr val="3333CC"/>
                </a:solidFill>
              </a:rPr>
              <a:t>列名</a:t>
            </a:r>
            <a:r>
              <a:rPr lang="en-US" altLang="zh-CN">
                <a:solidFill>
                  <a:srgbClr val="3333CC"/>
                </a:solidFill>
              </a:rPr>
              <a:t>&gt;[&lt;</a:t>
            </a:r>
            <a:r>
              <a:rPr lang="zh-CN" altLang="en-US">
                <a:solidFill>
                  <a:srgbClr val="3333CC"/>
                </a:solidFill>
              </a:rPr>
              <a:t>次序</a:t>
            </a:r>
            <a:r>
              <a:rPr lang="en-US" altLang="zh-CN">
                <a:solidFill>
                  <a:srgbClr val="3333CC"/>
                </a:solidFill>
              </a:rPr>
              <a:t>&gt;] ]…);</a:t>
            </a:r>
          </a:p>
          <a:p>
            <a:pPr eaLnBrk="1" hangingPunct="1">
              <a:lnSpc>
                <a:spcPct val="105000"/>
              </a:lnSpc>
            </a:pPr>
            <a:r>
              <a:rPr lang="en-US" altLang="zh-CN"/>
              <a:t>UNIQUE </a:t>
            </a:r>
            <a:r>
              <a:rPr lang="zh-CN" altLang="en-US"/>
              <a:t>表明此索引的每一个索引值只对应唯一的数据记录</a:t>
            </a:r>
          </a:p>
          <a:p>
            <a:pPr eaLnBrk="1" hangingPunct="1">
              <a:lnSpc>
                <a:spcPct val="105000"/>
              </a:lnSpc>
            </a:pPr>
            <a:r>
              <a:rPr lang="en-US" altLang="zh-CN"/>
              <a:t>CLUSTER (</a:t>
            </a:r>
            <a:r>
              <a:rPr lang="zh-CN" altLang="en-US"/>
              <a:t>聚簇索引</a:t>
            </a:r>
            <a:r>
              <a:rPr lang="en-US" altLang="zh-CN"/>
              <a:t>)</a:t>
            </a:r>
            <a:r>
              <a:rPr lang="zh-CN" altLang="en-US"/>
              <a:t>是指索引项的顺序与表中记录的物理顺序一致的索引组织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A18DB6D5-4705-4A78-9ADA-07358E3A68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B35163-501E-4C9A-9305-EC541F53E296}" type="slidenum">
              <a:rPr lang="en-US" altLang="zh-CN"/>
              <a:pPr eaLnBrk="1" hangingPunct="1"/>
              <a:t>48</a:t>
            </a:fld>
            <a:endParaRPr lang="en-US" altLang="zh-CN"/>
          </a:p>
        </p:txBody>
      </p:sp>
      <p:sp>
        <p:nvSpPr>
          <p:cNvPr id="50179" name="Rectangle 2">
            <a:extLst>
              <a:ext uri="{FF2B5EF4-FFF2-40B4-BE49-F238E27FC236}">
                <a16:creationId xmlns:a16="http://schemas.microsoft.com/office/drawing/2014/main" id="{A25FEA7A-E5B8-4007-B1B4-10261CFFEC6B}"/>
              </a:ext>
            </a:extLst>
          </p:cNvPr>
          <p:cNvSpPr>
            <a:spLocks noGrp="1" noChangeArrowheads="1"/>
          </p:cNvSpPr>
          <p:nvPr>
            <p:ph type="title"/>
          </p:nvPr>
        </p:nvSpPr>
        <p:spPr/>
        <p:txBody>
          <a:bodyPr/>
          <a:lstStyle/>
          <a:p>
            <a:pPr eaLnBrk="1" hangingPunct="1"/>
            <a:r>
              <a:rPr lang="zh-CN" altLang="en-US" b="1"/>
              <a:t>建立索引</a:t>
            </a:r>
          </a:p>
        </p:txBody>
      </p:sp>
      <p:sp>
        <p:nvSpPr>
          <p:cNvPr id="55299" name="Rectangle 3">
            <a:extLst>
              <a:ext uri="{FF2B5EF4-FFF2-40B4-BE49-F238E27FC236}">
                <a16:creationId xmlns:a16="http://schemas.microsoft.com/office/drawing/2014/main" id="{6599FBED-14B2-46A4-B2E4-248AF595D15E}"/>
              </a:ext>
            </a:extLst>
          </p:cNvPr>
          <p:cNvSpPr>
            <a:spLocks noGrp="1" noChangeArrowheads="1"/>
          </p:cNvSpPr>
          <p:nvPr>
            <p:ph type="body" idx="1"/>
          </p:nvPr>
        </p:nvSpPr>
        <p:spPr>
          <a:xfrm>
            <a:off x="304800" y="1295400"/>
            <a:ext cx="8686800" cy="5105400"/>
          </a:xfrm>
        </p:spPr>
        <p:txBody>
          <a:bodyPr/>
          <a:lstStyle/>
          <a:p>
            <a:pPr eaLnBrk="1" hangingPunct="1">
              <a:buFontTx/>
              <a:buNone/>
            </a:pPr>
            <a:r>
              <a:rPr lang="zh-CN" altLang="en-US" sz="3600"/>
              <a:t>例</a:t>
            </a:r>
            <a:r>
              <a:rPr lang="en-US" altLang="zh-CN" sz="3600"/>
              <a:t>13. CREATE CLUSTER INDEX Stusname ON Student(Sname)</a:t>
            </a:r>
            <a:r>
              <a:rPr lang="en-US" altLang="zh-CN" sz="3600">
                <a:latin typeface="Times New Roman" panose="02020603050405020304" pitchFamily="18" charset="0"/>
              </a:rPr>
              <a:t>;</a:t>
            </a:r>
          </a:p>
          <a:p>
            <a:pPr eaLnBrk="1" hangingPunct="1"/>
            <a:r>
              <a:rPr lang="zh-CN" altLang="en-US" sz="3600"/>
              <a:t>在</a:t>
            </a:r>
            <a:r>
              <a:rPr lang="en-US" altLang="zh-CN" sz="3600"/>
              <a:t>Student</a:t>
            </a:r>
            <a:r>
              <a:rPr lang="zh-CN" altLang="en-US" sz="3600"/>
              <a:t>表的</a:t>
            </a:r>
            <a:r>
              <a:rPr lang="en-US" altLang="zh-CN" sz="3600"/>
              <a:t>Sname</a:t>
            </a:r>
            <a:r>
              <a:rPr lang="zh-CN" altLang="en-US" sz="3600"/>
              <a:t>（姓名）列上建立一个聚簇索引</a:t>
            </a:r>
          </a:p>
          <a:p>
            <a:pPr eaLnBrk="1" hangingPunct="1"/>
            <a:r>
              <a:rPr lang="zh-CN" altLang="en-US" sz="3600"/>
              <a:t>在最经常查询的列上建立聚簇索引以提高查询效率</a:t>
            </a:r>
          </a:p>
          <a:p>
            <a:pPr eaLnBrk="1" hangingPunct="1"/>
            <a:r>
              <a:rPr lang="zh-CN" altLang="en-US" sz="3600">
                <a:solidFill>
                  <a:schemeClr val="accent2"/>
                </a:solidFill>
              </a:rPr>
              <a:t>一个基本表上最多只能建一个聚簇索引</a:t>
            </a:r>
          </a:p>
          <a:p>
            <a:pPr eaLnBrk="1" hangingPunct="1"/>
            <a:r>
              <a:rPr lang="zh-CN" altLang="en-US" sz="3600"/>
              <a:t>经常更新的列不宜建立聚簇索引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8539F1C1-29E1-45E3-9BE6-677A8FBF7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75E4D4-6B83-46A9-9220-6F0177D90E29}" type="slidenum">
              <a:rPr lang="en-US" altLang="zh-CN"/>
              <a:pPr eaLnBrk="1" hangingPunct="1"/>
              <a:t>49</a:t>
            </a:fld>
            <a:endParaRPr lang="en-US" altLang="zh-CN"/>
          </a:p>
        </p:txBody>
      </p:sp>
      <p:sp>
        <p:nvSpPr>
          <p:cNvPr id="56323" name="Rectangle 3">
            <a:extLst>
              <a:ext uri="{FF2B5EF4-FFF2-40B4-BE49-F238E27FC236}">
                <a16:creationId xmlns:a16="http://schemas.microsoft.com/office/drawing/2014/main" id="{AC356D79-6B74-436A-906C-BA18386EE849}"/>
              </a:ext>
            </a:extLst>
          </p:cNvPr>
          <p:cNvSpPr>
            <a:spLocks noGrp="1" noChangeArrowheads="1"/>
          </p:cNvSpPr>
          <p:nvPr>
            <p:ph type="body" idx="1"/>
          </p:nvPr>
        </p:nvSpPr>
        <p:spPr>
          <a:xfrm>
            <a:off x="381000" y="381000"/>
            <a:ext cx="8229600" cy="5715000"/>
          </a:xfrm>
        </p:spPr>
        <p:txBody>
          <a:bodyPr/>
          <a:lstStyle/>
          <a:p>
            <a:pPr eaLnBrk="1" hangingPunct="1">
              <a:lnSpc>
                <a:spcPct val="110000"/>
              </a:lnSpc>
              <a:buFontTx/>
              <a:buNone/>
            </a:pPr>
            <a:r>
              <a:rPr lang="en-US" altLang="zh-CN"/>
              <a:t>   </a:t>
            </a:r>
            <a:r>
              <a:rPr lang="zh-CN" altLang="en-US"/>
              <a:t>例</a:t>
            </a:r>
            <a:r>
              <a:rPr lang="en-US" altLang="zh-CN"/>
              <a:t>14. </a:t>
            </a:r>
            <a:r>
              <a:rPr lang="zh-CN" altLang="en-US"/>
              <a:t>为学生</a:t>
            </a:r>
            <a:r>
              <a:rPr lang="en-US" altLang="zh-CN"/>
              <a:t>-</a:t>
            </a:r>
            <a:r>
              <a:rPr lang="zh-CN" altLang="en-US"/>
              <a:t>课程数据库中的</a:t>
            </a:r>
            <a:r>
              <a:rPr lang="en-US" altLang="zh-CN"/>
              <a:t>Student</a:t>
            </a:r>
            <a:r>
              <a:rPr lang="zh-CN" altLang="en-US"/>
              <a:t>，</a:t>
            </a:r>
            <a:r>
              <a:rPr lang="en-US" altLang="zh-CN"/>
              <a:t>Course</a:t>
            </a:r>
            <a:r>
              <a:rPr lang="zh-CN" altLang="en-US"/>
              <a:t>，</a:t>
            </a:r>
            <a:r>
              <a:rPr lang="en-US" altLang="zh-CN"/>
              <a:t>SC</a:t>
            </a:r>
            <a:r>
              <a:rPr lang="zh-CN" altLang="en-US"/>
              <a:t>三个表建立索引</a:t>
            </a:r>
          </a:p>
          <a:p>
            <a:pPr lvl="1" eaLnBrk="1" hangingPunct="1">
              <a:lnSpc>
                <a:spcPct val="110000"/>
              </a:lnSpc>
              <a:buFontTx/>
              <a:buNone/>
            </a:pPr>
            <a:r>
              <a:rPr lang="zh-CN" altLang="en-US"/>
              <a:t>   </a:t>
            </a:r>
            <a:r>
              <a:rPr lang="en-US" altLang="zh-CN"/>
              <a:t>CREATE UNIQUE INDEX Stusno ON Student(Sno)</a:t>
            </a:r>
            <a:r>
              <a:rPr lang="en-US" altLang="zh-CN">
                <a:latin typeface="Times New Roman" panose="02020603050405020304" pitchFamily="18" charset="0"/>
              </a:rPr>
              <a:t>;</a:t>
            </a:r>
          </a:p>
          <a:p>
            <a:pPr lvl="1" eaLnBrk="1" hangingPunct="1">
              <a:lnSpc>
                <a:spcPct val="110000"/>
              </a:lnSpc>
              <a:buFontTx/>
              <a:buNone/>
            </a:pPr>
            <a:r>
              <a:rPr lang="en-US" altLang="zh-CN"/>
              <a:t>   CREATE UNIQUE INDEX Coucno ON Course(Cno)</a:t>
            </a:r>
            <a:r>
              <a:rPr lang="en-US" altLang="zh-CN">
                <a:latin typeface="Times New Roman" panose="02020603050405020304" pitchFamily="18" charset="0"/>
              </a:rPr>
              <a:t>;</a:t>
            </a:r>
          </a:p>
          <a:p>
            <a:pPr lvl="1" eaLnBrk="1" hangingPunct="1">
              <a:lnSpc>
                <a:spcPct val="110000"/>
              </a:lnSpc>
              <a:buFontTx/>
              <a:buNone/>
            </a:pPr>
            <a:r>
              <a:rPr lang="en-US" altLang="zh-CN"/>
              <a:t>   CREATE UNIQUE INDEX SCno ON SC(Sno ASC</a:t>
            </a:r>
            <a:r>
              <a:rPr lang="zh-CN" altLang="en-US"/>
              <a:t>，</a:t>
            </a:r>
            <a:r>
              <a:rPr lang="en-US" altLang="zh-CN"/>
              <a:t>Cno DESC)</a:t>
            </a:r>
            <a:r>
              <a:rPr lang="en-US" altLang="zh-CN">
                <a:latin typeface="Times New Roman" panose="02020603050405020304" pitchFamily="18" charset="0"/>
              </a:rPr>
              <a:t>;</a:t>
            </a:r>
          </a:p>
          <a:p>
            <a:pPr lvl="2" eaLnBrk="1" hangingPunct="1">
              <a:lnSpc>
                <a:spcPct val="110000"/>
              </a:lnSpc>
            </a:pPr>
            <a:r>
              <a:rPr lang="en-US" altLang="zh-CN" sz="2800"/>
              <a:t>Student</a:t>
            </a:r>
            <a:r>
              <a:rPr lang="zh-CN" altLang="en-US" sz="2800"/>
              <a:t>表按学号升序建唯一索引</a:t>
            </a:r>
          </a:p>
          <a:p>
            <a:pPr lvl="2" eaLnBrk="1" hangingPunct="1">
              <a:lnSpc>
                <a:spcPct val="110000"/>
              </a:lnSpc>
            </a:pPr>
            <a:r>
              <a:rPr lang="en-US" altLang="zh-CN" sz="2800"/>
              <a:t>Course</a:t>
            </a:r>
            <a:r>
              <a:rPr lang="zh-CN" altLang="en-US" sz="2800"/>
              <a:t>表按课程号升序建唯一索引</a:t>
            </a:r>
          </a:p>
          <a:p>
            <a:pPr lvl="2" eaLnBrk="1" hangingPunct="1">
              <a:lnSpc>
                <a:spcPct val="110000"/>
              </a:lnSpc>
            </a:pPr>
            <a:r>
              <a:rPr lang="en-US" altLang="zh-CN" sz="2800"/>
              <a:t>SC</a:t>
            </a:r>
            <a:r>
              <a:rPr lang="zh-CN" altLang="en-US" sz="2800"/>
              <a:t>表按学号升序和课程号降序建唯一索引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5212512-B86E-42E8-9B09-8E9252A21A85}"/>
              </a:ext>
            </a:extLst>
          </p:cNvPr>
          <p:cNvSpPr>
            <a:spLocks noGrp="1"/>
          </p:cNvSpPr>
          <p:nvPr>
            <p:ph type="title"/>
          </p:nvPr>
        </p:nvSpPr>
        <p:spPr/>
        <p:txBody>
          <a:bodyPr/>
          <a:lstStyle/>
          <a:p>
            <a:r>
              <a:rPr lang="en-US" altLang="zh-CN" b="1"/>
              <a:t>SQL</a:t>
            </a:r>
            <a:r>
              <a:rPr lang="zh-CN" altLang="en-US" b="1"/>
              <a:t>的产生</a:t>
            </a:r>
          </a:p>
        </p:txBody>
      </p:sp>
      <p:sp>
        <p:nvSpPr>
          <p:cNvPr id="6147" name="内容占位符 2">
            <a:extLst>
              <a:ext uri="{FF2B5EF4-FFF2-40B4-BE49-F238E27FC236}">
                <a16:creationId xmlns:a16="http://schemas.microsoft.com/office/drawing/2014/main" id="{09DD6218-DC6C-4B95-9033-F3E982BACA5F}"/>
              </a:ext>
            </a:extLst>
          </p:cNvPr>
          <p:cNvSpPr>
            <a:spLocks noGrp="1"/>
          </p:cNvSpPr>
          <p:nvPr>
            <p:ph idx="1"/>
          </p:nvPr>
        </p:nvSpPr>
        <p:spPr>
          <a:xfrm>
            <a:off x="152400" y="1600200"/>
            <a:ext cx="8763000" cy="2667000"/>
          </a:xfrm>
        </p:spPr>
        <p:txBody>
          <a:bodyPr/>
          <a:lstStyle/>
          <a:p>
            <a:pPr>
              <a:buFontTx/>
              <a:buNone/>
            </a:pPr>
            <a:r>
              <a:rPr lang="en-US" altLang="zh-CN" sz="4000"/>
              <a:t>  1974</a:t>
            </a:r>
            <a:r>
              <a:rPr lang="zh-CN" altLang="en-US" sz="4000"/>
              <a:t>年由</a:t>
            </a:r>
            <a:r>
              <a:rPr lang="en-US" altLang="zh-CN" sz="4000"/>
              <a:t>Boyce</a:t>
            </a:r>
            <a:r>
              <a:rPr lang="zh-CN" altLang="en-US" sz="4000"/>
              <a:t>和</a:t>
            </a:r>
            <a:r>
              <a:rPr lang="en-US" altLang="zh-CN" sz="4000"/>
              <a:t>Chamberlin</a:t>
            </a:r>
            <a:r>
              <a:rPr lang="zh-CN" altLang="en-US" sz="4000"/>
              <a:t>提出，并在</a:t>
            </a:r>
            <a:r>
              <a:rPr lang="en-US" altLang="zh-CN" sz="4000"/>
              <a:t>IBM</a:t>
            </a:r>
            <a:r>
              <a:rPr lang="zh-CN" altLang="en-US" sz="4000"/>
              <a:t>公司研制的关系数据库管理系统原型</a:t>
            </a:r>
            <a:r>
              <a:rPr lang="en-US" altLang="zh-CN" sz="4000"/>
              <a:t>System R</a:t>
            </a:r>
            <a:r>
              <a:rPr lang="zh-CN" altLang="en-US" sz="4000"/>
              <a:t>上实现。</a:t>
            </a:r>
          </a:p>
        </p:txBody>
      </p:sp>
      <p:sp>
        <p:nvSpPr>
          <p:cNvPr id="6148" name="灯片编号占位符 3">
            <a:extLst>
              <a:ext uri="{FF2B5EF4-FFF2-40B4-BE49-F238E27FC236}">
                <a16:creationId xmlns:a16="http://schemas.microsoft.com/office/drawing/2014/main" id="{E7D80765-32FF-4003-AF7E-C1A5ABD35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01C6C0-B3F9-4431-A5B5-B9611939FD5B}" type="slidenum">
              <a:rPr lang="en-US" altLang="zh-CN"/>
              <a:pPr eaLnBrk="1" hangingPunct="1"/>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CE7EFA6D-6C90-431F-8C7B-C03AF8C80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5D77F1-53C4-4C7E-A178-5FBD89E88E99}" type="slidenum">
              <a:rPr lang="en-US" altLang="zh-CN"/>
              <a:pPr eaLnBrk="1" hangingPunct="1"/>
              <a:t>50</a:t>
            </a:fld>
            <a:endParaRPr lang="en-US" altLang="zh-CN"/>
          </a:p>
        </p:txBody>
      </p:sp>
      <p:sp>
        <p:nvSpPr>
          <p:cNvPr id="52227" name="Rectangle 2">
            <a:extLst>
              <a:ext uri="{FF2B5EF4-FFF2-40B4-BE49-F238E27FC236}">
                <a16:creationId xmlns:a16="http://schemas.microsoft.com/office/drawing/2014/main" id="{5E4D24B1-D869-4CE3-AA3A-FF23F9E75B35}"/>
              </a:ext>
            </a:extLst>
          </p:cNvPr>
          <p:cNvSpPr>
            <a:spLocks noGrp="1" noChangeArrowheads="1"/>
          </p:cNvSpPr>
          <p:nvPr>
            <p:ph type="title"/>
          </p:nvPr>
        </p:nvSpPr>
        <p:spPr/>
        <p:txBody>
          <a:bodyPr/>
          <a:lstStyle/>
          <a:p>
            <a:pPr eaLnBrk="1" hangingPunct="1"/>
            <a:r>
              <a:rPr lang="zh-CN" altLang="en-US" b="1"/>
              <a:t>二、删除索引</a:t>
            </a:r>
          </a:p>
        </p:txBody>
      </p:sp>
      <p:sp>
        <p:nvSpPr>
          <p:cNvPr id="57347" name="Rectangle 3">
            <a:extLst>
              <a:ext uri="{FF2B5EF4-FFF2-40B4-BE49-F238E27FC236}">
                <a16:creationId xmlns:a16="http://schemas.microsoft.com/office/drawing/2014/main" id="{98AC862E-A8AA-4019-AA65-98F19FA5CD8E}"/>
              </a:ext>
            </a:extLst>
          </p:cNvPr>
          <p:cNvSpPr>
            <a:spLocks noGrp="1" noChangeArrowheads="1"/>
          </p:cNvSpPr>
          <p:nvPr>
            <p:ph type="body" idx="1"/>
          </p:nvPr>
        </p:nvSpPr>
        <p:spPr>
          <a:xfrm>
            <a:off x="457200" y="1600200"/>
            <a:ext cx="8305800" cy="4525963"/>
          </a:xfrm>
        </p:spPr>
        <p:txBody>
          <a:bodyPr/>
          <a:lstStyle/>
          <a:p>
            <a:pPr eaLnBrk="1" hangingPunct="1">
              <a:buFontTx/>
              <a:buNone/>
            </a:pPr>
            <a:r>
              <a:rPr lang="en-US" altLang="zh-CN" sz="3600">
                <a:solidFill>
                  <a:srgbClr val="3333CC"/>
                </a:solidFill>
              </a:rPr>
              <a:t> DROP INDEX &lt;</a:t>
            </a:r>
            <a:r>
              <a:rPr lang="zh-CN" altLang="en-US" sz="3600">
                <a:solidFill>
                  <a:srgbClr val="3333CC"/>
                </a:solidFill>
              </a:rPr>
              <a:t>索引名</a:t>
            </a:r>
            <a:r>
              <a:rPr lang="en-US" altLang="zh-CN" sz="3600">
                <a:solidFill>
                  <a:srgbClr val="3333CC"/>
                </a:solidFill>
              </a:rPr>
              <a:t>&gt;</a:t>
            </a:r>
            <a:r>
              <a:rPr lang="en-US" altLang="zh-CN" sz="3600">
                <a:solidFill>
                  <a:srgbClr val="3333CC"/>
                </a:solidFill>
                <a:latin typeface="Times New Roman" panose="02020603050405020304" pitchFamily="18" charset="0"/>
              </a:rPr>
              <a:t>;</a:t>
            </a:r>
          </a:p>
          <a:p>
            <a:pPr lvl="1" eaLnBrk="1" hangingPunct="1">
              <a:buFontTx/>
              <a:buNone/>
            </a:pPr>
            <a:r>
              <a:rPr lang="en-US" altLang="zh-CN" sz="3200"/>
              <a:t>   </a:t>
            </a:r>
            <a:r>
              <a:rPr lang="zh-CN" altLang="en-US" sz="3200"/>
              <a:t>删除索引时，系统会从数据字典中删除有关该索引的描述</a:t>
            </a:r>
          </a:p>
          <a:p>
            <a:pPr eaLnBrk="1" hangingPunct="1">
              <a:buFontTx/>
              <a:buNone/>
            </a:pPr>
            <a:r>
              <a:rPr lang="zh-CN" altLang="en-US" sz="3600"/>
              <a:t>    例</a:t>
            </a:r>
            <a:r>
              <a:rPr lang="en-US" altLang="zh-CN" sz="3600"/>
              <a:t>15. </a:t>
            </a:r>
            <a:r>
              <a:rPr lang="zh-CN" altLang="en-US" sz="3600"/>
              <a:t>删除</a:t>
            </a:r>
            <a:r>
              <a:rPr lang="en-US" altLang="zh-CN" sz="3600"/>
              <a:t>Student</a:t>
            </a:r>
            <a:r>
              <a:rPr lang="zh-CN" altLang="en-US" sz="3600"/>
              <a:t>表的</a:t>
            </a:r>
            <a:r>
              <a:rPr lang="en-US" altLang="zh-CN" sz="3600"/>
              <a:t>Stusname</a:t>
            </a:r>
            <a:r>
              <a:rPr lang="zh-CN" altLang="en-US" sz="3600"/>
              <a:t>索引</a:t>
            </a:r>
          </a:p>
          <a:p>
            <a:pPr lvl="1" eaLnBrk="1" hangingPunct="1">
              <a:buFontTx/>
              <a:buNone/>
            </a:pPr>
            <a:r>
              <a:rPr lang="en-US" altLang="zh-CN" sz="3200"/>
              <a:t>DROP INDEX Stusname</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6D07C0F0-8B86-4123-B38B-7935F4A4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9B44E9-236E-4CAA-8519-C16243E8152C}" type="slidenum">
              <a:rPr lang="en-US" altLang="zh-CN"/>
              <a:pPr eaLnBrk="1" hangingPunct="1"/>
              <a:t>51</a:t>
            </a:fld>
            <a:endParaRPr lang="en-US" altLang="zh-CN"/>
          </a:p>
        </p:txBody>
      </p:sp>
      <p:sp>
        <p:nvSpPr>
          <p:cNvPr id="53251" name="Rectangle 2">
            <a:extLst>
              <a:ext uri="{FF2B5EF4-FFF2-40B4-BE49-F238E27FC236}">
                <a16:creationId xmlns:a16="http://schemas.microsoft.com/office/drawing/2014/main" id="{0FCD9C90-5DED-471A-AB3D-6BA60FD64ACE}"/>
              </a:ext>
            </a:extLst>
          </p:cNvPr>
          <p:cNvSpPr>
            <a:spLocks noGrp="1" noChangeArrowheads="1"/>
          </p:cNvSpPr>
          <p:nvPr>
            <p:ph type="title"/>
          </p:nvPr>
        </p:nvSpPr>
        <p:spPr/>
        <p:txBody>
          <a:bodyPr/>
          <a:lstStyle/>
          <a:p>
            <a:pPr eaLnBrk="1" hangingPunct="1"/>
            <a:r>
              <a:rPr lang="en-US" altLang="zh-CN"/>
              <a:t>3.3 </a:t>
            </a:r>
            <a:r>
              <a:rPr lang="zh-CN" altLang="en-US" b="1"/>
              <a:t>数据定义</a:t>
            </a:r>
          </a:p>
        </p:txBody>
      </p:sp>
      <p:sp>
        <p:nvSpPr>
          <p:cNvPr id="53252" name="Rectangle 3">
            <a:extLst>
              <a:ext uri="{FF2B5EF4-FFF2-40B4-BE49-F238E27FC236}">
                <a16:creationId xmlns:a16="http://schemas.microsoft.com/office/drawing/2014/main" id="{E311734E-1A01-4675-BF87-44C647410A3E}"/>
              </a:ext>
            </a:extLst>
          </p:cNvPr>
          <p:cNvSpPr>
            <a:spLocks noGrp="1" noChangeArrowheads="1"/>
          </p:cNvSpPr>
          <p:nvPr>
            <p:ph type="body" idx="1"/>
          </p:nvPr>
        </p:nvSpPr>
        <p:spPr>
          <a:xfrm>
            <a:off x="457200" y="1600200"/>
            <a:ext cx="8229600" cy="3276600"/>
          </a:xfrm>
        </p:spPr>
        <p:txBody>
          <a:bodyPr/>
          <a:lstStyle/>
          <a:p>
            <a:pPr eaLnBrk="1" hangingPunct="1">
              <a:buFontTx/>
              <a:buNone/>
            </a:pPr>
            <a:r>
              <a:rPr lang="en-US" altLang="zh-CN" sz="4000" b="1"/>
              <a:t>3.3.1  </a:t>
            </a:r>
            <a:r>
              <a:rPr lang="zh-CN" altLang="en-US" sz="4000"/>
              <a:t>模式的定义与删除</a:t>
            </a:r>
          </a:p>
          <a:p>
            <a:pPr eaLnBrk="1" hangingPunct="1">
              <a:buFontTx/>
              <a:buNone/>
            </a:pPr>
            <a:r>
              <a:rPr lang="en-US" altLang="zh-CN" sz="4000" b="1"/>
              <a:t>3.3.2  </a:t>
            </a:r>
            <a:r>
              <a:rPr lang="zh-CN" altLang="en-US" sz="4000"/>
              <a:t>基本表的定义、删除与修改</a:t>
            </a:r>
          </a:p>
          <a:p>
            <a:pPr eaLnBrk="1" hangingPunct="1">
              <a:buFontTx/>
              <a:buNone/>
            </a:pPr>
            <a:r>
              <a:rPr lang="en-US" altLang="zh-CN" sz="4000"/>
              <a:t>3.3.3  </a:t>
            </a:r>
            <a:r>
              <a:rPr lang="zh-CN" altLang="en-US" sz="4000"/>
              <a:t>索引的建立与删除</a:t>
            </a:r>
            <a:endParaRPr lang="en-US" altLang="zh-CN" sz="4000"/>
          </a:p>
          <a:p>
            <a:pPr eaLnBrk="1" hangingPunct="1">
              <a:buFontTx/>
              <a:buNone/>
            </a:pPr>
            <a:r>
              <a:rPr lang="en-US" altLang="zh-CN" sz="4000">
                <a:solidFill>
                  <a:schemeClr val="accent2"/>
                </a:solidFill>
              </a:rPr>
              <a:t>3.3.4  </a:t>
            </a:r>
            <a:r>
              <a:rPr lang="zh-CN" altLang="en-US" sz="4000">
                <a:solidFill>
                  <a:schemeClr val="accent2"/>
                </a:solidFill>
              </a:rPr>
              <a:t>数据字典</a:t>
            </a:r>
            <a:r>
              <a:rPr lang="en-US" altLang="zh-CN" sz="4000">
                <a:solidFill>
                  <a:schemeClr val="accent2"/>
                </a:solidFill>
              </a:rPr>
              <a:t>  </a:t>
            </a:r>
            <a:endParaRPr lang="zh-CN" altLang="en-US" sz="4000">
              <a:solidFill>
                <a:schemeClr val="accent2"/>
              </a:solidFill>
            </a:endParaRPr>
          </a:p>
          <a:p>
            <a:pPr eaLnBrk="1" hangingPunct="1">
              <a:buFontTx/>
              <a:buNone/>
            </a:pPr>
            <a:endParaRPr lang="zh-CN" altLang="en-US" sz="4000">
              <a:solidFill>
                <a:schemeClr val="accent2"/>
              </a:solidFill>
            </a:endParaRPr>
          </a:p>
          <a:p>
            <a:pPr eaLnBrk="1" hangingPunct="1">
              <a:buFontTx/>
              <a:buNone/>
            </a:pPr>
            <a:endParaRPr lang="en-US" altLang="zh-CN" sz="4000">
              <a:solidFill>
                <a:schemeClr val="accent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0CDBE0C6-951B-4DC0-9EEB-11FD4957A626}"/>
              </a:ext>
            </a:extLst>
          </p:cNvPr>
          <p:cNvSpPr>
            <a:spLocks noGrp="1"/>
          </p:cNvSpPr>
          <p:nvPr>
            <p:ph type="title"/>
          </p:nvPr>
        </p:nvSpPr>
        <p:spPr/>
        <p:txBody>
          <a:bodyPr/>
          <a:lstStyle/>
          <a:p>
            <a:r>
              <a:rPr lang="zh-CN" altLang="en-US"/>
              <a:t>数据字典</a:t>
            </a:r>
          </a:p>
        </p:txBody>
      </p:sp>
      <p:sp>
        <p:nvSpPr>
          <p:cNvPr id="54275" name="内容占位符 2">
            <a:extLst>
              <a:ext uri="{FF2B5EF4-FFF2-40B4-BE49-F238E27FC236}">
                <a16:creationId xmlns:a16="http://schemas.microsoft.com/office/drawing/2014/main" id="{DEC39A16-0417-4616-A64D-A00C989802A7}"/>
              </a:ext>
            </a:extLst>
          </p:cNvPr>
          <p:cNvSpPr>
            <a:spLocks noGrp="1"/>
          </p:cNvSpPr>
          <p:nvPr>
            <p:ph idx="1"/>
          </p:nvPr>
        </p:nvSpPr>
        <p:spPr/>
        <p:txBody>
          <a:bodyPr/>
          <a:lstStyle/>
          <a:p>
            <a:r>
              <a:rPr lang="zh-CN" altLang="en-US"/>
              <a:t>关系数据库管理系统内部的一组系统表</a:t>
            </a:r>
            <a:endParaRPr lang="en-US" altLang="zh-CN"/>
          </a:p>
          <a:p>
            <a:r>
              <a:rPr lang="zh-CN" altLang="en-US"/>
              <a:t>记录了数据库中所有的定义信息</a:t>
            </a:r>
            <a:endParaRPr lang="en-US" altLang="zh-CN"/>
          </a:p>
          <a:p>
            <a:pPr lvl="1"/>
            <a:r>
              <a:rPr lang="zh-CN" altLang="en-US"/>
              <a:t>关系模式定义</a:t>
            </a:r>
            <a:endParaRPr lang="en-US" altLang="zh-CN"/>
          </a:p>
          <a:p>
            <a:pPr lvl="1"/>
            <a:r>
              <a:rPr lang="zh-CN" altLang="en-US"/>
              <a:t>视图定义</a:t>
            </a:r>
            <a:endParaRPr lang="en-US" altLang="zh-CN"/>
          </a:p>
          <a:p>
            <a:pPr lvl="1"/>
            <a:r>
              <a:rPr lang="zh-CN" altLang="en-US"/>
              <a:t>索引定义</a:t>
            </a:r>
            <a:endParaRPr lang="en-US" altLang="zh-CN"/>
          </a:p>
          <a:p>
            <a:pPr lvl="1"/>
            <a:r>
              <a:rPr lang="zh-CN" altLang="en-US"/>
              <a:t>完整性约束定义</a:t>
            </a:r>
            <a:endParaRPr lang="en-US" altLang="zh-CN"/>
          </a:p>
          <a:p>
            <a:pPr lvl="1"/>
            <a:r>
              <a:rPr lang="zh-CN" altLang="en-US"/>
              <a:t>各类用户对数据库的操作权限</a:t>
            </a:r>
            <a:endParaRPr lang="en-US" altLang="zh-CN"/>
          </a:p>
          <a:p>
            <a:pPr lvl="1"/>
            <a:r>
              <a:rPr lang="zh-CN" altLang="en-US"/>
              <a:t>统计信息</a:t>
            </a:r>
            <a:endParaRPr lang="en-US" altLang="zh-CN"/>
          </a:p>
          <a:p>
            <a:pPr lvl="1"/>
            <a:endParaRPr lang="en-US" altLang="zh-CN"/>
          </a:p>
          <a:p>
            <a:endParaRPr lang="en-US" altLang="zh-CN"/>
          </a:p>
          <a:p>
            <a:endParaRPr lang="zh-CN" altLang="en-US"/>
          </a:p>
        </p:txBody>
      </p:sp>
      <p:sp>
        <p:nvSpPr>
          <p:cNvPr id="54276" name="灯片编号占位符 3">
            <a:extLst>
              <a:ext uri="{FF2B5EF4-FFF2-40B4-BE49-F238E27FC236}">
                <a16:creationId xmlns:a16="http://schemas.microsoft.com/office/drawing/2014/main" id="{0A6A5D2C-81FB-42AC-975D-16F433133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FC14C2-943C-45A6-8986-C0BD2EFF6AE0}" type="slidenum">
              <a:rPr lang="en-US" altLang="zh-CN"/>
              <a:pPr eaLnBrk="1" hangingPunct="1"/>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DAAA40BD-40FE-4493-BAB5-BA0FB0C033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DF24FD-7E35-4DFC-9B6E-9C50DD6C81BA}" type="slidenum">
              <a:rPr lang="en-US" altLang="zh-CN"/>
              <a:pPr eaLnBrk="1" hangingPunct="1"/>
              <a:t>53</a:t>
            </a:fld>
            <a:endParaRPr lang="en-US" altLang="zh-CN"/>
          </a:p>
        </p:txBody>
      </p:sp>
      <p:sp>
        <p:nvSpPr>
          <p:cNvPr id="55299" name="Rectangle 2">
            <a:extLst>
              <a:ext uri="{FF2B5EF4-FFF2-40B4-BE49-F238E27FC236}">
                <a16:creationId xmlns:a16="http://schemas.microsoft.com/office/drawing/2014/main" id="{745017A4-10C1-456E-8AC6-4D546E36A7AF}"/>
              </a:ext>
            </a:extLst>
          </p:cNvPr>
          <p:cNvSpPr>
            <a:spLocks noGrp="1" noChangeArrowheads="1"/>
          </p:cNvSpPr>
          <p:nvPr>
            <p:ph type="title"/>
          </p:nvPr>
        </p:nvSpPr>
        <p:spPr>
          <a:xfrm>
            <a:off x="457200" y="152400"/>
            <a:ext cx="8229600" cy="1143000"/>
          </a:xfrm>
        </p:spPr>
        <p:txBody>
          <a:bodyPr/>
          <a:lstStyle/>
          <a:p>
            <a:pPr eaLnBrk="1" hangingPunct="1"/>
            <a:r>
              <a:rPr lang="zh-CN" altLang="en-US" b="1"/>
              <a:t>第三章 关系数据库标准语言</a:t>
            </a:r>
            <a:r>
              <a:rPr lang="en-US" altLang="zh-CN"/>
              <a:t>SQL</a:t>
            </a:r>
            <a:endParaRPr lang="en-US" altLang="zh-CN" b="1"/>
          </a:p>
        </p:txBody>
      </p:sp>
      <p:sp>
        <p:nvSpPr>
          <p:cNvPr id="55300" name="Rectangle 3">
            <a:extLst>
              <a:ext uri="{FF2B5EF4-FFF2-40B4-BE49-F238E27FC236}">
                <a16:creationId xmlns:a16="http://schemas.microsoft.com/office/drawing/2014/main" id="{D65EEE63-6D97-4313-8537-FDBDF1E1BEFD}"/>
              </a:ext>
            </a:extLst>
          </p:cNvPr>
          <p:cNvSpPr>
            <a:spLocks noGrp="1" noChangeArrowheads="1"/>
          </p:cNvSpPr>
          <p:nvPr>
            <p:ph type="body" idx="1"/>
          </p:nvPr>
        </p:nvSpPr>
        <p:spPr>
          <a:xfrm>
            <a:off x="457200" y="1295400"/>
            <a:ext cx="8229600" cy="5181600"/>
          </a:xfrm>
        </p:spPr>
        <p:txBody>
          <a:bodyPr/>
          <a:lstStyle/>
          <a:p>
            <a:pPr eaLnBrk="1" hangingPunct="1">
              <a:buFontTx/>
              <a:buNone/>
            </a:pPr>
            <a:r>
              <a:rPr lang="en-US" altLang="zh-CN" sz="3600"/>
              <a:t>3.1 SQL</a:t>
            </a:r>
            <a:r>
              <a:rPr lang="zh-CN" altLang="en-US" sz="3600"/>
              <a:t>概述</a:t>
            </a:r>
          </a:p>
          <a:p>
            <a:pPr eaLnBrk="1" hangingPunct="1">
              <a:buFontTx/>
              <a:buNone/>
            </a:pPr>
            <a:r>
              <a:rPr lang="en-US" altLang="zh-CN" sz="3600"/>
              <a:t>3.2 </a:t>
            </a:r>
            <a:r>
              <a:rPr lang="zh-CN" altLang="en-US" sz="3600"/>
              <a:t>学生</a:t>
            </a:r>
            <a:r>
              <a:rPr lang="en-US" altLang="en-US" sz="3600"/>
              <a:t>—</a:t>
            </a:r>
            <a:r>
              <a:rPr lang="zh-CN" altLang="en-US" sz="3600"/>
              <a:t>课程数据库</a:t>
            </a:r>
          </a:p>
          <a:p>
            <a:pPr eaLnBrk="1" hangingPunct="1">
              <a:buFontTx/>
              <a:buNone/>
            </a:pPr>
            <a:r>
              <a:rPr lang="en-US" altLang="zh-CN" sz="3600"/>
              <a:t>3.3 </a:t>
            </a:r>
            <a:r>
              <a:rPr lang="zh-CN" altLang="en-US" sz="3600"/>
              <a:t>数据定义</a:t>
            </a:r>
          </a:p>
          <a:p>
            <a:pPr eaLnBrk="1" hangingPunct="1">
              <a:buFontTx/>
              <a:buNone/>
            </a:pPr>
            <a:r>
              <a:rPr lang="en-US" altLang="zh-CN" sz="3600">
                <a:solidFill>
                  <a:srgbClr val="3333CC"/>
                </a:solidFill>
              </a:rPr>
              <a:t>3.4 </a:t>
            </a:r>
            <a:r>
              <a:rPr lang="zh-CN" altLang="en-US" sz="3600">
                <a:solidFill>
                  <a:srgbClr val="3333CC"/>
                </a:solidFill>
              </a:rPr>
              <a:t>数据查询</a:t>
            </a:r>
          </a:p>
          <a:p>
            <a:pPr eaLnBrk="1" hangingPunct="1">
              <a:buFontTx/>
              <a:buNone/>
            </a:pPr>
            <a:r>
              <a:rPr lang="en-US" altLang="zh-CN" sz="3600"/>
              <a:t>3.5 </a:t>
            </a:r>
            <a:r>
              <a:rPr lang="zh-CN" altLang="en-US" sz="3600"/>
              <a:t>数据更新</a:t>
            </a:r>
          </a:p>
          <a:p>
            <a:pPr eaLnBrk="1" hangingPunct="1">
              <a:buFontTx/>
              <a:buNone/>
            </a:pPr>
            <a:r>
              <a:rPr lang="en-US" altLang="zh-CN" sz="3600"/>
              <a:t>3.6 </a:t>
            </a:r>
            <a:r>
              <a:rPr lang="zh-CN" altLang="en-US" sz="3600"/>
              <a:t>空值的处理</a:t>
            </a:r>
            <a:endParaRPr lang="en-US" altLang="zh-CN" sz="3600"/>
          </a:p>
          <a:p>
            <a:pPr eaLnBrk="1" hangingPunct="1">
              <a:buFontTx/>
              <a:buNone/>
            </a:pPr>
            <a:r>
              <a:rPr lang="en-US" altLang="zh-CN" sz="3600"/>
              <a:t>3.7 </a:t>
            </a:r>
            <a:r>
              <a:rPr lang="zh-CN" altLang="en-US" sz="3600"/>
              <a:t>视图</a:t>
            </a:r>
            <a:endParaRPr lang="en-US" altLang="zh-CN" sz="3600"/>
          </a:p>
          <a:p>
            <a:pPr eaLnBrk="1" hangingPunct="1">
              <a:buFontTx/>
              <a:buNone/>
            </a:pPr>
            <a:r>
              <a:rPr lang="en-US" altLang="zh-CN" sz="3600"/>
              <a:t>3.8 </a:t>
            </a:r>
            <a:r>
              <a:rPr lang="zh-CN" altLang="en-US" sz="3600"/>
              <a:t>小结</a:t>
            </a:r>
            <a:endParaRPr lang="en-US" altLang="zh-CN" sz="3600"/>
          </a:p>
          <a:p>
            <a:pPr eaLnBrk="1" hangingPunct="1">
              <a:buFontTx/>
              <a:buNone/>
            </a:pPr>
            <a:endParaRPr lang="zh-CN" altLang="en-US"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D28DD4D-77B4-42C9-9123-AC5D9E4C2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814E5E-E3B0-4DEF-BEBD-4E3A1B9857E6}" type="slidenum">
              <a:rPr lang="en-US" altLang="zh-CN"/>
              <a:pPr eaLnBrk="1" hangingPunct="1"/>
              <a:t>54</a:t>
            </a:fld>
            <a:endParaRPr lang="en-US" altLang="zh-CN"/>
          </a:p>
        </p:txBody>
      </p:sp>
      <p:sp>
        <p:nvSpPr>
          <p:cNvPr id="56323" name="Rectangle 2">
            <a:extLst>
              <a:ext uri="{FF2B5EF4-FFF2-40B4-BE49-F238E27FC236}">
                <a16:creationId xmlns:a16="http://schemas.microsoft.com/office/drawing/2014/main" id="{6770248F-33D0-4975-A241-C98FA8F862B5}"/>
              </a:ext>
            </a:extLst>
          </p:cNvPr>
          <p:cNvSpPr>
            <a:spLocks noGrp="1" noChangeArrowheads="1"/>
          </p:cNvSpPr>
          <p:nvPr>
            <p:ph type="title"/>
          </p:nvPr>
        </p:nvSpPr>
        <p:spPr/>
        <p:txBody>
          <a:bodyPr/>
          <a:lstStyle/>
          <a:p>
            <a:pPr eaLnBrk="1" hangingPunct="1"/>
            <a:r>
              <a:rPr lang="zh-CN" altLang="en-US" b="1"/>
              <a:t>数据查询语句格式</a:t>
            </a:r>
          </a:p>
        </p:txBody>
      </p:sp>
      <p:sp>
        <p:nvSpPr>
          <p:cNvPr id="56324" name="Rectangle 3">
            <a:extLst>
              <a:ext uri="{FF2B5EF4-FFF2-40B4-BE49-F238E27FC236}">
                <a16:creationId xmlns:a16="http://schemas.microsoft.com/office/drawing/2014/main" id="{8F1BED71-C148-41D1-9181-FB7756D7ADB9}"/>
              </a:ext>
            </a:extLst>
          </p:cNvPr>
          <p:cNvSpPr>
            <a:spLocks noGrp="1" noChangeArrowheads="1"/>
          </p:cNvSpPr>
          <p:nvPr>
            <p:ph type="body" idx="1"/>
          </p:nvPr>
        </p:nvSpPr>
        <p:spPr>
          <a:xfrm>
            <a:off x="0" y="1524000"/>
            <a:ext cx="9067800" cy="4419600"/>
          </a:xfrm>
        </p:spPr>
        <p:txBody>
          <a:bodyPr/>
          <a:lstStyle/>
          <a:p>
            <a:pPr eaLnBrk="1" hangingPunct="1">
              <a:buFontTx/>
              <a:buNone/>
            </a:pPr>
            <a:r>
              <a:rPr lang="en-US" altLang="zh-CN"/>
              <a:t>   </a:t>
            </a:r>
            <a:r>
              <a:rPr lang="en-US" altLang="zh-CN">
                <a:solidFill>
                  <a:srgbClr val="3333CC"/>
                </a:solidFill>
              </a:rPr>
              <a:t> SELECT</a:t>
            </a:r>
            <a:r>
              <a:rPr lang="en-US" altLang="zh-CN"/>
              <a:t> [ALL|DISTINCT] </a:t>
            </a:r>
            <a:br>
              <a:rPr lang="en-US" altLang="zh-CN"/>
            </a:br>
            <a:r>
              <a:rPr lang="en-US" altLang="zh-CN"/>
              <a:t>           &lt;</a:t>
            </a:r>
            <a:r>
              <a:rPr lang="zh-CN" altLang="en-US"/>
              <a:t>目标列表达式</a:t>
            </a:r>
            <a:r>
              <a:rPr lang="en-US" altLang="zh-CN"/>
              <a:t>&gt;[</a:t>
            </a:r>
            <a:r>
              <a:rPr lang="zh-CN" altLang="en-US"/>
              <a:t>，</a:t>
            </a:r>
            <a:r>
              <a:rPr lang="en-US" altLang="zh-CN"/>
              <a:t>&lt;</a:t>
            </a:r>
            <a:r>
              <a:rPr lang="zh-CN" altLang="en-US"/>
              <a:t>目标列表达式</a:t>
            </a:r>
            <a:r>
              <a:rPr lang="en-US" altLang="zh-CN"/>
              <a:t>&gt;] …</a:t>
            </a:r>
          </a:p>
          <a:p>
            <a:pPr lvl="1" eaLnBrk="1" hangingPunct="1">
              <a:buFontTx/>
              <a:buNone/>
            </a:pPr>
            <a:r>
              <a:rPr lang="en-US" altLang="zh-CN" sz="3200">
                <a:solidFill>
                  <a:srgbClr val="3333CC"/>
                </a:solidFill>
              </a:rPr>
              <a:t>FROM</a:t>
            </a:r>
            <a:r>
              <a:rPr lang="en-US" altLang="zh-CN" sz="3200"/>
              <a:t> &lt;</a:t>
            </a:r>
            <a:r>
              <a:rPr lang="zh-CN" altLang="en-US" sz="3200"/>
              <a:t>表名或视图名</a:t>
            </a:r>
            <a:r>
              <a:rPr lang="en-US" altLang="zh-CN" sz="3200"/>
              <a:t>&gt;[,  &lt;</a:t>
            </a:r>
            <a:r>
              <a:rPr lang="zh-CN" altLang="en-US" sz="3200"/>
              <a:t>表名或视图名</a:t>
            </a:r>
            <a:r>
              <a:rPr lang="en-US" altLang="zh-CN" sz="3200"/>
              <a:t>&gt; ] …</a:t>
            </a:r>
          </a:p>
          <a:p>
            <a:pPr lvl="1" eaLnBrk="1" hangingPunct="1">
              <a:buFontTx/>
              <a:buNone/>
            </a:pPr>
            <a:r>
              <a:rPr lang="en-US" altLang="zh-CN" sz="3200"/>
              <a:t>[ </a:t>
            </a:r>
            <a:r>
              <a:rPr lang="en-US" altLang="zh-CN" sz="3200">
                <a:solidFill>
                  <a:srgbClr val="3333CC"/>
                </a:solidFill>
              </a:rPr>
              <a:t>WHERE</a:t>
            </a:r>
            <a:r>
              <a:rPr lang="en-US" altLang="zh-CN" sz="3200"/>
              <a:t> &lt;</a:t>
            </a:r>
            <a:r>
              <a:rPr lang="zh-CN" altLang="en-US" sz="3200"/>
              <a:t>条件表达式</a:t>
            </a:r>
            <a:r>
              <a:rPr lang="en-US" altLang="zh-CN" sz="3200"/>
              <a:t>&gt; ]</a:t>
            </a:r>
          </a:p>
          <a:p>
            <a:pPr lvl="1" eaLnBrk="1" hangingPunct="1">
              <a:buFontTx/>
              <a:buNone/>
            </a:pPr>
            <a:r>
              <a:rPr lang="en-US" altLang="zh-CN" sz="3200"/>
              <a:t>[ </a:t>
            </a:r>
            <a:r>
              <a:rPr lang="en-US" altLang="zh-CN" sz="3200">
                <a:solidFill>
                  <a:srgbClr val="3333CC"/>
                </a:solidFill>
              </a:rPr>
              <a:t>GROUP BY</a:t>
            </a:r>
            <a:r>
              <a:rPr lang="en-US" altLang="zh-CN" sz="3200"/>
              <a:t> &lt;</a:t>
            </a:r>
            <a:r>
              <a:rPr lang="zh-CN" altLang="en-US" sz="3200"/>
              <a:t>列名</a:t>
            </a:r>
            <a:r>
              <a:rPr lang="en-US" altLang="zh-CN" sz="3200"/>
              <a:t>1&gt; </a:t>
            </a:r>
            <a:br>
              <a:rPr lang="en-US" altLang="zh-CN" sz="3200"/>
            </a:br>
            <a:r>
              <a:rPr lang="en-US" altLang="zh-CN" sz="3200"/>
              <a:t>[ </a:t>
            </a:r>
            <a:r>
              <a:rPr lang="en-US" altLang="zh-CN" sz="3200">
                <a:solidFill>
                  <a:srgbClr val="3333CC"/>
                </a:solidFill>
              </a:rPr>
              <a:t>HAVING</a:t>
            </a:r>
            <a:r>
              <a:rPr lang="en-US" altLang="zh-CN" sz="3200"/>
              <a:t> &lt;</a:t>
            </a:r>
            <a:r>
              <a:rPr lang="zh-CN" altLang="en-US" sz="3200"/>
              <a:t>条件表达式</a:t>
            </a:r>
            <a:r>
              <a:rPr lang="en-US" altLang="zh-CN" sz="3200"/>
              <a:t>&gt; ] ]</a:t>
            </a:r>
          </a:p>
          <a:p>
            <a:pPr lvl="1" eaLnBrk="1" hangingPunct="1">
              <a:buFontTx/>
              <a:buNone/>
            </a:pPr>
            <a:r>
              <a:rPr lang="en-US" altLang="zh-CN" sz="3200"/>
              <a:t>[ </a:t>
            </a:r>
            <a:r>
              <a:rPr lang="en-US" altLang="zh-CN" sz="3200">
                <a:solidFill>
                  <a:srgbClr val="3333CC"/>
                </a:solidFill>
              </a:rPr>
              <a:t>ORDER BY</a:t>
            </a:r>
            <a:r>
              <a:rPr lang="en-US" altLang="zh-CN" sz="3200"/>
              <a:t> &lt;</a:t>
            </a:r>
            <a:r>
              <a:rPr lang="zh-CN" altLang="en-US" sz="3200"/>
              <a:t>列名</a:t>
            </a:r>
            <a:r>
              <a:rPr lang="en-US" altLang="zh-CN" sz="3200"/>
              <a:t>2&gt; [ ASC|DESC ] ]</a:t>
            </a:r>
            <a:r>
              <a:rPr lang="en-US" altLang="zh-CN" sz="3200">
                <a:latin typeface="Times New Roman" panose="02020603050405020304" pitchFamily="18" charset="0"/>
              </a:rPr>
              <a:t>;</a:t>
            </a:r>
          </a:p>
          <a:p>
            <a:pPr eaLnBrk="1" hangingPunct="1"/>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3BF5CCB-62ED-4515-A2C0-757F512AE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A3A959-ACFC-4F1D-BA7F-85F1429036AB}" type="slidenum">
              <a:rPr lang="en-US" altLang="zh-CN"/>
              <a:pPr eaLnBrk="1" hangingPunct="1"/>
              <a:t>55</a:t>
            </a:fld>
            <a:endParaRPr lang="en-US" altLang="zh-CN"/>
          </a:p>
        </p:txBody>
      </p:sp>
      <p:sp>
        <p:nvSpPr>
          <p:cNvPr id="57347" name="Rectangle 2">
            <a:extLst>
              <a:ext uri="{FF2B5EF4-FFF2-40B4-BE49-F238E27FC236}">
                <a16:creationId xmlns:a16="http://schemas.microsoft.com/office/drawing/2014/main" id="{563357A5-D2F5-4A9A-AA04-1C5F89259C51}"/>
              </a:ext>
            </a:extLst>
          </p:cNvPr>
          <p:cNvSpPr>
            <a:spLocks noGrp="1" noChangeArrowheads="1"/>
          </p:cNvSpPr>
          <p:nvPr>
            <p:ph type="title"/>
          </p:nvPr>
        </p:nvSpPr>
        <p:spPr/>
        <p:txBody>
          <a:bodyPr/>
          <a:lstStyle/>
          <a:p>
            <a:pPr eaLnBrk="1" hangingPunct="1"/>
            <a:r>
              <a:rPr lang="en-US" altLang="zh-CN"/>
              <a:t>3.4 </a:t>
            </a:r>
            <a:r>
              <a:rPr lang="zh-CN" altLang="en-US" b="1"/>
              <a:t>数据查询</a:t>
            </a:r>
          </a:p>
        </p:txBody>
      </p:sp>
      <p:sp>
        <p:nvSpPr>
          <p:cNvPr id="57348" name="Rectangle 3">
            <a:extLst>
              <a:ext uri="{FF2B5EF4-FFF2-40B4-BE49-F238E27FC236}">
                <a16:creationId xmlns:a16="http://schemas.microsoft.com/office/drawing/2014/main" id="{DD3AE1A6-F2E1-4BC8-A998-8B250CA27FA9}"/>
              </a:ext>
            </a:extLst>
          </p:cNvPr>
          <p:cNvSpPr>
            <a:spLocks noGrp="1" noChangeArrowheads="1"/>
          </p:cNvSpPr>
          <p:nvPr>
            <p:ph type="body" idx="1"/>
          </p:nvPr>
        </p:nvSpPr>
        <p:spPr/>
        <p:txBody>
          <a:bodyPr/>
          <a:lstStyle/>
          <a:p>
            <a:pPr eaLnBrk="1" hangingPunct="1">
              <a:buFontTx/>
              <a:buNone/>
            </a:pPr>
            <a:r>
              <a:rPr lang="en-US" altLang="zh-CN" sz="4000" b="1">
                <a:solidFill>
                  <a:schemeClr val="accent2"/>
                </a:solidFill>
              </a:rPr>
              <a:t>3.4.1 </a:t>
            </a:r>
            <a:r>
              <a:rPr lang="zh-CN" altLang="en-US" sz="4000">
                <a:solidFill>
                  <a:schemeClr val="accent2"/>
                </a:solidFill>
              </a:rPr>
              <a:t>单表查询</a:t>
            </a:r>
          </a:p>
          <a:p>
            <a:pPr eaLnBrk="1" hangingPunct="1">
              <a:buFontTx/>
              <a:buNone/>
            </a:pPr>
            <a:r>
              <a:rPr lang="en-US" altLang="zh-CN" sz="4000" b="1"/>
              <a:t>3.4.2 </a:t>
            </a:r>
            <a:r>
              <a:rPr lang="zh-CN" altLang="en-US" sz="4000"/>
              <a:t>连接查询</a:t>
            </a:r>
          </a:p>
          <a:p>
            <a:pPr eaLnBrk="1" hangingPunct="1">
              <a:buFontTx/>
              <a:buNone/>
            </a:pPr>
            <a:r>
              <a:rPr lang="en-US" altLang="zh-CN" sz="4000" b="1"/>
              <a:t>3.4.3 </a:t>
            </a:r>
            <a:r>
              <a:rPr lang="zh-CN" altLang="en-US" sz="4000"/>
              <a:t>嵌套查询</a:t>
            </a:r>
          </a:p>
          <a:p>
            <a:pPr eaLnBrk="1" hangingPunct="1">
              <a:buFontTx/>
              <a:buNone/>
            </a:pPr>
            <a:r>
              <a:rPr lang="en-US" altLang="zh-CN" sz="4000" b="1"/>
              <a:t>3.4.4 </a:t>
            </a:r>
            <a:r>
              <a:rPr lang="zh-CN" altLang="en-US" sz="4000"/>
              <a:t>集合查询</a:t>
            </a:r>
            <a:endParaRPr lang="en-US" altLang="zh-CN" sz="4000"/>
          </a:p>
          <a:p>
            <a:pPr eaLnBrk="1" hangingPunct="1">
              <a:buFontTx/>
              <a:buNone/>
            </a:pPr>
            <a:r>
              <a:rPr lang="en-US" altLang="zh-CN" sz="4000" b="1"/>
              <a:t>3.4.5 </a:t>
            </a:r>
            <a:r>
              <a:rPr lang="zh-CN" altLang="en-US" sz="4000"/>
              <a:t>基于派生表的查询</a:t>
            </a:r>
            <a:endParaRPr lang="en-US" altLang="zh-CN" sz="4000"/>
          </a:p>
          <a:p>
            <a:pPr eaLnBrk="1" hangingPunct="1">
              <a:buFontTx/>
              <a:buNone/>
            </a:pPr>
            <a:r>
              <a:rPr lang="en-US" altLang="zh-CN" sz="4000" b="1"/>
              <a:t>3.4.6 Select</a:t>
            </a:r>
            <a:r>
              <a:rPr lang="zh-CN" altLang="en-US" sz="4000"/>
              <a:t>语句的一般格式</a:t>
            </a:r>
          </a:p>
          <a:p>
            <a:pPr eaLnBrk="1" hangingPunct="1">
              <a:buFontTx/>
              <a:buNone/>
            </a:pPr>
            <a:endParaRPr lang="en-US" altLang="zh-CN" sz="4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C18B2265-3648-420C-86C1-F425E03AD2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4B939A-0BCC-48A9-93F9-145277D0E76E}" type="slidenum">
              <a:rPr lang="en-US" altLang="zh-CN"/>
              <a:pPr eaLnBrk="1" hangingPunct="1"/>
              <a:t>56</a:t>
            </a:fld>
            <a:endParaRPr lang="en-US" altLang="zh-CN"/>
          </a:p>
        </p:txBody>
      </p:sp>
      <p:sp>
        <p:nvSpPr>
          <p:cNvPr id="58371" name="Rectangle 2">
            <a:extLst>
              <a:ext uri="{FF2B5EF4-FFF2-40B4-BE49-F238E27FC236}">
                <a16:creationId xmlns:a16="http://schemas.microsoft.com/office/drawing/2014/main" id="{AE14248A-5E7C-4C69-9CFD-35BFC54C85FB}"/>
              </a:ext>
            </a:extLst>
          </p:cNvPr>
          <p:cNvSpPr>
            <a:spLocks noGrp="1" noChangeArrowheads="1"/>
          </p:cNvSpPr>
          <p:nvPr>
            <p:ph type="title"/>
          </p:nvPr>
        </p:nvSpPr>
        <p:spPr/>
        <p:txBody>
          <a:bodyPr/>
          <a:lstStyle/>
          <a:p>
            <a:pPr eaLnBrk="1" hangingPunct="1"/>
            <a:r>
              <a:rPr lang="en-US" altLang="zh-CN"/>
              <a:t>3.4.1 </a:t>
            </a:r>
            <a:r>
              <a:rPr lang="zh-CN" altLang="en-US" b="1"/>
              <a:t>单表查询</a:t>
            </a:r>
          </a:p>
        </p:txBody>
      </p:sp>
      <p:sp>
        <p:nvSpPr>
          <p:cNvPr id="61443" name="Rectangle 3">
            <a:extLst>
              <a:ext uri="{FF2B5EF4-FFF2-40B4-BE49-F238E27FC236}">
                <a16:creationId xmlns:a16="http://schemas.microsoft.com/office/drawing/2014/main" id="{364D981E-6786-47F3-B4A2-F17EBBFEF895}"/>
              </a:ext>
            </a:extLst>
          </p:cNvPr>
          <p:cNvSpPr>
            <a:spLocks noGrp="1" noChangeArrowheads="1"/>
          </p:cNvSpPr>
          <p:nvPr>
            <p:ph type="body" idx="1"/>
          </p:nvPr>
        </p:nvSpPr>
        <p:spPr>
          <a:xfrm>
            <a:off x="152400" y="1371600"/>
            <a:ext cx="8839200" cy="5029200"/>
          </a:xfrm>
        </p:spPr>
        <p:txBody>
          <a:bodyPr/>
          <a:lstStyle/>
          <a:p>
            <a:pPr marL="609600" indent="-609600" eaLnBrk="1" hangingPunct="1">
              <a:buFontTx/>
              <a:buNone/>
            </a:pPr>
            <a:r>
              <a:rPr lang="zh-CN" altLang="en-US" sz="4400"/>
              <a:t>仅涉及一个表的查询</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 </a:t>
            </a:r>
            <a:r>
              <a:rPr lang="en-US" altLang="zh-CN" sz="4000"/>
              <a:t>(</a:t>
            </a:r>
            <a:r>
              <a:rPr lang="en-US" altLang="zh-CN" sz="4000">
                <a:latin typeface="Comic Sans MS" panose="030F0702030302020204" pitchFamily="66" charset="0"/>
              </a:rPr>
              <a:t>aggregation function</a:t>
            </a:r>
            <a:r>
              <a:rPr lang="en-US" altLang="zh-CN" sz="4000"/>
              <a:t>)</a:t>
            </a:r>
          </a:p>
          <a:p>
            <a:pPr marL="990600" lvl="1" indent="-533400" eaLnBrk="1" hangingPunct="1">
              <a:buFontTx/>
              <a:buAutoNum type="circleNumDbPlain"/>
            </a:pPr>
            <a:r>
              <a:rPr lang="en-US" altLang="zh-CN" sz="4000"/>
              <a:t>GROUP BY</a:t>
            </a:r>
            <a:r>
              <a:rPr lang="zh-CN" altLang="en-US" sz="4000"/>
              <a:t>子句</a:t>
            </a:r>
          </a:p>
          <a:p>
            <a:pPr marL="990600" lvl="1" indent="-53340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94A7C89D-29A6-4035-8D09-3D1F6494E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0B0F41-21B5-4D91-AD4C-37532969870E}" type="slidenum">
              <a:rPr lang="en-US" altLang="zh-CN"/>
              <a:pPr eaLnBrk="1" hangingPunct="1"/>
              <a:t>57</a:t>
            </a:fld>
            <a:endParaRPr lang="en-US" altLang="zh-CN"/>
          </a:p>
        </p:txBody>
      </p:sp>
      <p:sp>
        <p:nvSpPr>
          <p:cNvPr id="59395" name="Rectangle 2">
            <a:extLst>
              <a:ext uri="{FF2B5EF4-FFF2-40B4-BE49-F238E27FC236}">
                <a16:creationId xmlns:a16="http://schemas.microsoft.com/office/drawing/2014/main" id="{D6CA218F-66BB-471A-B5E8-BCB22A1BB0EF}"/>
              </a:ext>
            </a:extLst>
          </p:cNvPr>
          <p:cNvSpPr>
            <a:spLocks noGrp="1" noChangeArrowheads="1"/>
          </p:cNvSpPr>
          <p:nvPr>
            <p:ph type="title"/>
          </p:nvPr>
        </p:nvSpPr>
        <p:spPr/>
        <p:txBody>
          <a:bodyPr/>
          <a:lstStyle/>
          <a:p>
            <a:pPr eaLnBrk="1" hangingPunct="1"/>
            <a:r>
              <a:rPr lang="zh-CN" altLang="en-US" b="1"/>
              <a:t>一、选择表中的若干列</a:t>
            </a:r>
          </a:p>
        </p:txBody>
      </p:sp>
      <p:sp>
        <p:nvSpPr>
          <p:cNvPr id="62467" name="Rectangle 3">
            <a:extLst>
              <a:ext uri="{FF2B5EF4-FFF2-40B4-BE49-F238E27FC236}">
                <a16:creationId xmlns:a16="http://schemas.microsoft.com/office/drawing/2014/main" id="{A152BD13-E433-4545-9DDC-5D18B0685E90}"/>
              </a:ext>
            </a:extLst>
          </p:cNvPr>
          <p:cNvSpPr>
            <a:spLocks noGrp="1" noChangeArrowheads="1"/>
          </p:cNvSpPr>
          <p:nvPr>
            <p:ph type="body" idx="1"/>
          </p:nvPr>
        </p:nvSpPr>
        <p:spPr>
          <a:xfrm>
            <a:off x="457200" y="1600200"/>
            <a:ext cx="8229600" cy="3886200"/>
          </a:xfrm>
        </p:spPr>
        <p:txBody>
          <a:bodyPr/>
          <a:lstStyle/>
          <a:p>
            <a:pPr eaLnBrk="1" hangingPunct="1">
              <a:buFontTx/>
              <a:buNone/>
            </a:pPr>
            <a:r>
              <a:rPr lang="zh-CN" altLang="en-US" sz="4000"/>
              <a:t>查询指定列</a:t>
            </a:r>
          </a:p>
          <a:p>
            <a:pPr lvl="1" eaLnBrk="1" hangingPunct="1">
              <a:buFontTx/>
              <a:buNone/>
            </a:pPr>
            <a:r>
              <a:rPr lang="zh-CN" altLang="en-US" sz="3600"/>
              <a:t>例</a:t>
            </a:r>
            <a:r>
              <a:rPr lang="en-US" altLang="zh-CN" sz="3600"/>
              <a:t>1. </a:t>
            </a:r>
            <a:r>
              <a:rPr lang="zh-CN" altLang="en-US" sz="3600"/>
              <a:t>查询全体学生的学号与姓名</a:t>
            </a:r>
          </a:p>
          <a:p>
            <a:pPr lvl="1" eaLnBrk="1" hangingPunct="1">
              <a:buFontTx/>
              <a:buNone/>
            </a:pPr>
            <a:r>
              <a:rPr lang="en-US" altLang="zh-CN" sz="3600"/>
              <a:t>SELECT Sno, Sname</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574F138B-264C-4D52-A581-6A78154A4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F91414-92C7-4AC6-9688-0F342DD0105A}" type="slidenum">
              <a:rPr lang="en-US" altLang="zh-CN"/>
              <a:pPr eaLnBrk="1" hangingPunct="1"/>
              <a:t>58</a:t>
            </a:fld>
            <a:endParaRPr lang="en-US" altLang="zh-CN"/>
          </a:p>
        </p:txBody>
      </p:sp>
      <p:sp>
        <p:nvSpPr>
          <p:cNvPr id="236547" name="Rectangle 3">
            <a:extLst>
              <a:ext uri="{FF2B5EF4-FFF2-40B4-BE49-F238E27FC236}">
                <a16:creationId xmlns:a16="http://schemas.microsoft.com/office/drawing/2014/main" id="{6C2C6FD6-B8C8-49F4-BB58-A42B87436003}"/>
              </a:ext>
            </a:extLst>
          </p:cNvPr>
          <p:cNvSpPr>
            <a:spLocks noGrp="1" noChangeArrowheads="1"/>
          </p:cNvSpPr>
          <p:nvPr>
            <p:ph type="body" idx="1"/>
          </p:nvPr>
        </p:nvSpPr>
        <p:spPr>
          <a:xfrm>
            <a:off x="152400" y="1219200"/>
            <a:ext cx="8686800" cy="4525963"/>
          </a:xfrm>
        </p:spPr>
        <p:txBody>
          <a:bodyPr/>
          <a:lstStyle/>
          <a:p>
            <a:pPr lvl="1" eaLnBrk="1" hangingPunct="1">
              <a:buFontTx/>
              <a:buNone/>
            </a:pPr>
            <a:r>
              <a:rPr lang="zh-CN" altLang="en-US" sz="4000"/>
              <a:t>例</a:t>
            </a:r>
            <a:r>
              <a:rPr lang="en-US" altLang="zh-CN" sz="4000"/>
              <a:t>2. </a:t>
            </a:r>
            <a:r>
              <a:rPr lang="zh-CN" altLang="en-US" sz="4000"/>
              <a:t>查询全体学生的姓名、学号、所在系</a:t>
            </a:r>
          </a:p>
          <a:p>
            <a:pPr lvl="1" eaLnBrk="1" hangingPunct="1">
              <a:buFontTx/>
              <a:buNone/>
            </a:pPr>
            <a:r>
              <a:rPr lang="en-US" altLang="zh-CN" sz="4000"/>
              <a:t>SELECT Sname, Sno, Sdept</a:t>
            </a:r>
          </a:p>
          <a:p>
            <a:pPr lvl="1" eaLnBrk="1" hangingPunct="1">
              <a:buFontTx/>
              <a:buNone/>
            </a:pPr>
            <a:r>
              <a:rPr lang="en-US" altLang="zh-CN" sz="4000"/>
              <a:t>FROM Student</a:t>
            </a:r>
            <a:r>
              <a:rPr lang="en-US" altLang="zh-CN" sz="40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C4C5F886-407D-4533-9495-F7ADD7B98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09F9C0-757E-436D-9E61-791AE25C47E3}" type="slidenum">
              <a:rPr lang="en-US" altLang="zh-CN"/>
              <a:pPr eaLnBrk="1" hangingPunct="1"/>
              <a:t>59</a:t>
            </a:fld>
            <a:endParaRPr lang="en-US" altLang="zh-CN"/>
          </a:p>
        </p:txBody>
      </p:sp>
      <p:sp>
        <p:nvSpPr>
          <p:cNvPr id="61443" name="Rectangle 2">
            <a:extLst>
              <a:ext uri="{FF2B5EF4-FFF2-40B4-BE49-F238E27FC236}">
                <a16:creationId xmlns:a16="http://schemas.microsoft.com/office/drawing/2014/main" id="{E763922A-CB7F-4699-8B1E-0D0F8BA64681}"/>
              </a:ext>
            </a:extLst>
          </p:cNvPr>
          <p:cNvSpPr>
            <a:spLocks noGrp="1" noChangeArrowheads="1"/>
          </p:cNvSpPr>
          <p:nvPr>
            <p:ph type="title"/>
          </p:nvPr>
        </p:nvSpPr>
        <p:spPr/>
        <p:txBody>
          <a:bodyPr/>
          <a:lstStyle/>
          <a:p>
            <a:pPr eaLnBrk="1" hangingPunct="1"/>
            <a:r>
              <a:rPr lang="en-US" altLang="zh-CN"/>
              <a:t>2. </a:t>
            </a:r>
            <a:r>
              <a:rPr lang="zh-CN" altLang="en-US" b="1"/>
              <a:t>查询全部列</a:t>
            </a:r>
          </a:p>
        </p:txBody>
      </p:sp>
      <p:sp>
        <p:nvSpPr>
          <p:cNvPr id="61444" name="Rectangle 3">
            <a:extLst>
              <a:ext uri="{FF2B5EF4-FFF2-40B4-BE49-F238E27FC236}">
                <a16:creationId xmlns:a16="http://schemas.microsoft.com/office/drawing/2014/main" id="{1F9CC6EF-BCA9-48E6-BEC2-E8D73782149C}"/>
              </a:ext>
            </a:extLst>
          </p:cNvPr>
          <p:cNvSpPr>
            <a:spLocks noGrp="1" noChangeArrowheads="1"/>
          </p:cNvSpPr>
          <p:nvPr>
            <p:ph type="body" idx="1"/>
          </p:nvPr>
        </p:nvSpPr>
        <p:spPr>
          <a:xfrm>
            <a:off x="685800" y="1524000"/>
            <a:ext cx="7848600" cy="3276600"/>
          </a:xfrm>
        </p:spPr>
        <p:txBody>
          <a:bodyPr/>
          <a:lstStyle/>
          <a:p>
            <a:pPr marL="609600" indent="-609600" eaLnBrk="1" hangingPunct="1">
              <a:buFontTx/>
              <a:buNone/>
            </a:pPr>
            <a:r>
              <a:rPr lang="zh-CN" altLang="en-US" sz="4000"/>
              <a:t>选出所有属性列</a:t>
            </a:r>
          </a:p>
          <a:p>
            <a:pPr marL="990600" lvl="1" indent="-533400" eaLnBrk="1" hangingPunct="1">
              <a:buFont typeface="Wingdings" panose="05000000000000000000" pitchFamily="2" charset="2"/>
              <a:buAutoNum type="circleNumDbPlain"/>
            </a:pPr>
            <a:r>
              <a:rPr lang="zh-CN" altLang="en-US" sz="3600"/>
              <a:t>在</a:t>
            </a:r>
            <a:r>
              <a:rPr lang="en-US" altLang="zh-CN" sz="3600"/>
              <a:t>SELECT</a:t>
            </a:r>
            <a:r>
              <a:rPr lang="zh-CN" altLang="en-US" sz="3600"/>
              <a:t>关键字后面列出所有列名</a:t>
            </a:r>
          </a:p>
          <a:p>
            <a:pPr marL="990600" lvl="1" indent="-533400" eaLnBrk="1" hangingPunct="1">
              <a:buFont typeface="Wingdings" panose="05000000000000000000" pitchFamily="2" charset="2"/>
              <a:buAutoNum type="circleNumDbPlain"/>
            </a:pPr>
            <a:r>
              <a:rPr lang="zh-CN" altLang="en-US" sz="3600"/>
              <a:t>将</a:t>
            </a:r>
            <a:r>
              <a:rPr lang="en-US" altLang="zh-CN" sz="3600"/>
              <a:t>&lt;</a:t>
            </a:r>
            <a:r>
              <a:rPr lang="zh-CN" altLang="en-US" sz="3600"/>
              <a:t>目标列表达式</a:t>
            </a:r>
            <a:r>
              <a:rPr lang="en-US" altLang="zh-CN" sz="3600"/>
              <a:t>&gt;</a:t>
            </a:r>
            <a:r>
              <a:rPr lang="zh-CN" altLang="en-US" sz="3600"/>
              <a:t>指定为*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F72E0B6-AA30-46A4-8EEC-C17FF9139C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D20BCA-41D7-43D3-A805-A0BE513A4ECD}" type="slidenum">
              <a:rPr lang="en-US" altLang="zh-CN"/>
              <a:pPr eaLnBrk="1" hangingPunct="1"/>
              <a:t>6</a:t>
            </a:fld>
            <a:endParaRPr lang="en-US" altLang="zh-CN"/>
          </a:p>
        </p:txBody>
      </p:sp>
      <p:sp>
        <p:nvSpPr>
          <p:cNvPr id="7171" name="Rectangle 2">
            <a:extLst>
              <a:ext uri="{FF2B5EF4-FFF2-40B4-BE49-F238E27FC236}">
                <a16:creationId xmlns:a16="http://schemas.microsoft.com/office/drawing/2014/main" id="{C4856020-CC79-41CC-B33A-3C3AB550CAF0}"/>
              </a:ext>
            </a:extLst>
          </p:cNvPr>
          <p:cNvSpPr>
            <a:spLocks noGrp="1" noChangeArrowheads="1"/>
          </p:cNvSpPr>
          <p:nvPr>
            <p:ph type="title"/>
          </p:nvPr>
        </p:nvSpPr>
        <p:spPr>
          <a:xfrm>
            <a:off x="609600" y="-76200"/>
            <a:ext cx="8229600" cy="1143000"/>
          </a:xfrm>
        </p:spPr>
        <p:txBody>
          <a:bodyPr/>
          <a:lstStyle/>
          <a:p>
            <a:pPr eaLnBrk="1" hangingPunct="1"/>
            <a:r>
              <a:rPr lang="en-US" altLang="zh-CN"/>
              <a:t>SQL</a:t>
            </a:r>
            <a:r>
              <a:rPr lang="zh-CN" altLang="en-US" b="1"/>
              <a:t>标准的进展过程</a:t>
            </a:r>
          </a:p>
        </p:txBody>
      </p:sp>
      <p:graphicFrame>
        <p:nvGraphicFramePr>
          <p:cNvPr id="12342" name="Group 54">
            <a:extLst>
              <a:ext uri="{FF2B5EF4-FFF2-40B4-BE49-F238E27FC236}">
                <a16:creationId xmlns:a16="http://schemas.microsoft.com/office/drawing/2014/main" id="{ADD933D8-EF3A-41CC-A138-37D255D31927}"/>
              </a:ext>
            </a:extLst>
          </p:cNvPr>
          <p:cNvGraphicFramePr>
            <a:graphicFrameLocks noGrp="1"/>
          </p:cNvGraphicFramePr>
          <p:nvPr>
            <p:ph idx="1"/>
          </p:nvPr>
        </p:nvGraphicFramePr>
        <p:xfrm>
          <a:off x="457200" y="1066800"/>
          <a:ext cx="8229600" cy="544353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标准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dirty="0">
                          <a:ln>
                            <a:noFill/>
                          </a:ln>
                          <a:solidFill>
                            <a:schemeClr val="accent2"/>
                          </a:solidFill>
                          <a:effectLst/>
                          <a:latin typeface="Arial" charset="0"/>
                          <a:ea typeface="宋体" pitchFamily="2" charset="-122"/>
                        </a:rPr>
                        <a:t>大致页数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600" b="0" i="0" u="none" strike="noStrike" cap="none" normalizeH="0" baseline="0">
                          <a:ln>
                            <a:noFill/>
                          </a:ln>
                          <a:solidFill>
                            <a:schemeClr val="accent2"/>
                          </a:solidFill>
                          <a:effectLst/>
                          <a:latin typeface="Arial" charset="0"/>
                          <a:ea typeface="宋体" pitchFamily="2" charset="-122"/>
                        </a:rPr>
                        <a:t>发布日期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1986</a:t>
                      </a:r>
                      <a:r>
                        <a:rPr kumimoji="0" lang="zh-CN" altLang="en-US" sz="3200" b="0" i="0" u="none" strike="noStrike" cap="none" normalizeH="0" baseline="0">
                          <a:ln>
                            <a:noFill/>
                          </a:ln>
                          <a:solidFill>
                            <a:schemeClr val="tx1"/>
                          </a:solidFill>
                          <a:effectLst/>
                          <a:latin typeface="Arial" charset="0"/>
                          <a:ea typeface="宋体" pitchFamily="2" charset="-122"/>
                        </a:rPr>
                        <a:t>年</a:t>
                      </a:r>
                      <a:r>
                        <a:rPr kumimoji="0" lang="en-US" altLang="zh-CN" sz="3200" b="0" i="0" u="none" strike="noStrike" cap="none" normalizeH="0" baseline="0">
                          <a:ln>
                            <a:noFill/>
                          </a:ln>
                          <a:solidFill>
                            <a:schemeClr val="tx1"/>
                          </a:solidFill>
                          <a:effectLst/>
                          <a:latin typeface="Arial" charset="0"/>
                          <a:ea typeface="宋体" pitchFamily="2" charset="-122"/>
                        </a:rPr>
                        <a:t>10</a:t>
                      </a:r>
                      <a:r>
                        <a:rPr kumimoji="0" lang="zh-CN" altLang="en-US" sz="3200" b="0" i="0" u="none" strike="noStrike" cap="none" normalizeH="0" baseline="0">
                          <a:ln>
                            <a:noFill/>
                          </a:ln>
                          <a:solidFill>
                            <a:schemeClr val="tx1"/>
                          </a:solidFill>
                          <a:effectLst/>
                          <a:latin typeface="Arial"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7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SQL/89</a:t>
                      </a:r>
                      <a:br>
                        <a:rPr kumimoji="0" lang="en-US" altLang="zh-CN" sz="3200" b="0" i="0" u="none" strike="noStrike" cap="none" normalizeH="0" baseline="0">
                          <a:ln>
                            <a:noFill/>
                          </a:ln>
                          <a:solidFill>
                            <a:schemeClr val="tx1"/>
                          </a:solidFill>
                          <a:effectLst/>
                          <a:latin typeface="Arial" charset="0"/>
                          <a:ea typeface="宋体" pitchFamily="2" charset="-122"/>
                        </a:rPr>
                      </a:br>
                      <a:r>
                        <a:rPr kumimoji="0" lang="en-US" altLang="zh-CN" sz="3200" b="0" i="0" u="none" strike="noStrike" cap="none" normalizeH="0" baseline="0">
                          <a:ln>
                            <a:noFill/>
                          </a:ln>
                          <a:solidFill>
                            <a:schemeClr val="tx1"/>
                          </a:solidFill>
                          <a:effectLst/>
                          <a:latin typeface="Arial" charset="0"/>
                          <a:ea typeface="宋体" pitchFamily="2" charset="-122"/>
                        </a:rPr>
                        <a:t>(FIPS 127-1)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120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1989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622</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1992</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SQL99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1700</a:t>
                      </a:r>
                      <a:r>
                        <a:rPr kumimoji="0" lang="zh-CN" altLang="en-US" sz="3200" b="0" i="0" u="none" strike="noStrike" cap="none" normalizeH="0" baseline="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tx1"/>
                          </a:solidFill>
                          <a:effectLst/>
                          <a:latin typeface="Arial" charset="0"/>
                          <a:ea typeface="宋体" pitchFamily="2" charset="-122"/>
                        </a:rPr>
                        <a:t>1999</a:t>
                      </a:r>
                      <a:r>
                        <a:rPr kumimoji="0" lang="zh-CN" altLang="en-US" sz="3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3600</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2003</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3777</a:t>
                      </a:r>
                      <a:r>
                        <a:rPr kumimoji="0" lang="zh-CN" altLang="en-US" sz="3200" b="0" i="0" u="none" strike="noStrike" cap="none" normalizeH="0" baseline="0" dirty="0">
                          <a:ln>
                            <a:noFill/>
                          </a:ln>
                          <a:solidFill>
                            <a:schemeClr val="tx1"/>
                          </a:solidFill>
                          <a:effectLst/>
                          <a:latin typeface="Arial" charset="0"/>
                          <a:ea typeface="宋体" pitchFamily="2" charset="-122"/>
                        </a:rPr>
                        <a:t>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2006</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SQL 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rPr>
                        <a:t>2010</a:t>
                      </a:r>
                      <a:r>
                        <a:rPr kumimoji="0" lang="zh-CN" altLang="en-US" sz="3200" b="0" i="0" u="none" strike="noStrike" cap="none" normalizeH="0" baseline="0" dirty="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01C8DAFE-5FCB-4753-BF37-B3AB63562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6BF45A-A7FF-4318-9275-598D0F337AC5}" type="slidenum">
              <a:rPr lang="en-US" altLang="zh-CN"/>
              <a:pPr eaLnBrk="1" hangingPunct="1"/>
              <a:t>60</a:t>
            </a:fld>
            <a:endParaRPr lang="en-US" altLang="zh-CN"/>
          </a:p>
        </p:txBody>
      </p:sp>
      <p:sp>
        <p:nvSpPr>
          <p:cNvPr id="237571" name="Rectangle 3">
            <a:extLst>
              <a:ext uri="{FF2B5EF4-FFF2-40B4-BE49-F238E27FC236}">
                <a16:creationId xmlns:a16="http://schemas.microsoft.com/office/drawing/2014/main" id="{86053586-96B1-4043-AF48-12A3EE53097F}"/>
              </a:ext>
            </a:extLst>
          </p:cNvPr>
          <p:cNvSpPr>
            <a:spLocks noGrp="1" noChangeArrowheads="1"/>
          </p:cNvSpPr>
          <p:nvPr>
            <p:ph type="body" idx="1"/>
          </p:nvPr>
        </p:nvSpPr>
        <p:spPr>
          <a:xfrm>
            <a:off x="457200" y="990600"/>
            <a:ext cx="8229600" cy="5105400"/>
          </a:xfrm>
        </p:spPr>
        <p:txBody>
          <a:bodyPr/>
          <a:lstStyle/>
          <a:p>
            <a:pPr eaLnBrk="1" hangingPunct="1">
              <a:buFontTx/>
              <a:buNone/>
            </a:pPr>
            <a:r>
              <a:rPr lang="zh-CN" altLang="en-US" sz="4000"/>
              <a:t>例</a:t>
            </a:r>
            <a:r>
              <a:rPr lang="en-US" altLang="zh-CN" sz="4000"/>
              <a:t>3. </a:t>
            </a:r>
            <a:r>
              <a:rPr lang="zh-CN" altLang="en-US" sz="4000"/>
              <a:t>查询全体学生的详细记录</a:t>
            </a:r>
          </a:p>
          <a:p>
            <a:pPr lvl="1" eaLnBrk="1" hangingPunct="1">
              <a:buFontTx/>
              <a:buNone/>
            </a:pPr>
            <a:r>
              <a:rPr lang="en-US" altLang="zh-CN" sz="3600"/>
              <a:t>SELECT Sno</a:t>
            </a:r>
            <a:r>
              <a:rPr lang="zh-CN" altLang="en-US" sz="3600"/>
              <a:t>，</a:t>
            </a:r>
            <a:r>
              <a:rPr lang="en-US" altLang="zh-CN" sz="3600"/>
              <a:t>Sname</a:t>
            </a:r>
            <a:r>
              <a:rPr lang="zh-CN" altLang="en-US" sz="3600"/>
              <a:t>，</a:t>
            </a:r>
            <a:r>
              <a:rPr lang="en-US" altLang="zh-CN" sz="3600"/>
              <a:t>Ssex</a:t>
            </a:r>
            <a:r>
              <a:rPr lang="zh-CN" altLang="en-US" sz="3600"/>
              <a:t>，</a:t>
            </a:r>
            <a:r>
              <a:rPr lang="en-US" altLang="zh-CN" sz="3600"/>
              <a:t>Sage</a:t>
            </a:r>
            <a:r>
              <a:rPr lang="zh-CN" altLang="en-US" sz="3600"/>
              <a:t>，</a:t>
            </a:r>
            <a:r>
              <a:rPr lang="en-US" altLang="zh-CN" sz="3600"/>
              <a:t>Sdept</a:t>
            </a:r>
          </a:p>
          <a:p>
            <a:pPr lvl="1" eaLnBrk="1" hangingPunct="1">
              <a:buFontTx/>
              <a:buNone/>
            </a:pPr>
            <a:r>
              <a:rPr lang="en-US" altLang="zh-CN" sz="3600"/>
              <a:t>FROM Student</a:t>
            </a:r>
            <a:r>
              <a:rPr lang="en-US" altLang="zh-CN" sz="3600">
                <a:latin typeface="Times New Roman" panose="02020603050405020304" pitchFamily="18" charset="0"/>
              </a:rPr>
              <a:t>;</a:t>
            </a:r>
          </a:p>
          <a:p>
            <a:pPr lvl="1" eaLnBrk="1" hangingPunct="1">
              <a:buFontTx/>
              <a:buNone/>
            </a:pPr>
            <a:r>
              <a:rPr lang="zh-CN" altLang="en-US" sz="3600"/>
              <a:t>或</a:t>
            </a:r>
          </a:p>
          <a:p>
            <a:pPr lvl="1" eaLnBrk="1" hangingPunct="1">
              <a:buFontTx/>
              <a:buNone/>
            </a:pPr>
            <a:r>
              <a:rPr lang="en-US" altLang="zh-CN" sz="3600"/>
              <a:t>SELECT *</a:t>
            </a:r>
          </a:p>
          <a:p>
            <a:pPr lvl="1" eaLnBrk="1" hangingPunct="1">
              <a:buFontTx/>
              <a:buNone/>
            </a:pPr>
            <a:r>
              <a:rPr lang="en-US" altLang="zh-CN" sz="3600"/>
              <a:t>FROM Student</a:t>
            </a:r>
            <a:r>
              <a:rPr lang="en-US" altLang="zh-CN" sz="3600">
                <a:latin typeface="Times New Roman" panose="02020603050405020304" pitchFamily="18" charset="0"/>
              </a:rPr>
              <a:t>;</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3757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37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80FFA7A8-6E30-4DD1-9F6A-0EF8CA632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570DD5-7883-4611-B8E3-6085B0E3BD09}" type="slidenum">
              <a:rPr lang="en-US" altLang="zh-CN"/>
              <a:pPr eaLnBrk="1" hangingPunct="1"/>
              <a:t>61</a:t>
            </a:fld>
            <a:endParaRPr lang="en-US" altLang="zh-CN"/>
          </a:p>
        </p:txBody>
      </p:sp>
      <p:sp>
        <p:nvSpPr>
          <p:cNvPr id="63491" name="Rectangle 2">
            <a:extLst>
              <a:ext uri="{FF2B5EF4-FFF2-40B4-BE49-F238E27FC236}">
                <a16:creationId xmlns:a16="http://schemas.microsoft.com/office/drawing/2014/main" id="{1BD2DAE0-2A68-41EB-9880-EE3DC76FD097}"/>
              </a:ext>
            </a:extLst>
          </p:cNvPr>
          <p:cNvSpPr>
            <a:spLocks noGrp="1" noChangeArrowheads="1"/>
          </p:cNvSpPr>
          <p:nvPr>
            <p:ph type="title"/>
          </p:nvPr>
        </p:nvSpPr>
        <p:spPr/>
        <p:txBody>
          <a:bodyPr/>
          <a:lstStyle/>
          <a:p>
            <a:pPr eaLnBrk="1" hangingPunct="1"/>
            <a:r>
              <a:rPr lang="en-US" altLang="zh-CN"/>
              <a:t>3. </a:t>
            </a:r>
            <a:r>
              <a:rPr lang="zh-CN" altLang="en-US" b="1"/>
              <a:t>查询经过计算的值</a:t>
            </a:r>
          </a:p>
        </p:txBody>
      </p:sp>
      <p:sp>
        <p:nvSpPr>
          <p:cNvPr id="63492" name="Rectangle 3">
            <a:extLst>
              <a:ext uri="{FF2B5EF4-FFF2-40B4-BE49-F238E27FC236}">
                <a16:creationId xmlns:a16="http://schemas.microsoft.com/office/drawing/2014/main" id="{31AD5A8E-6F07-4A33-BEA1-3434E8C97635}"/>
              </a:ext>
            </a:extLst>
          </p:cNvPr>
          <p:cNvSpPr>
            <a:spLocks noGrp="1" noChangeArrowheads="1"/>
          </p:cNvSpPr>
          <p:nvPr>
            <p:ph type="body" idx="1"/>
          </p:nvPr>
        </p:nvSpPr>
        <p:spPr>
          <a:xfrm>
            <a:off x="381000" y="1371600"/>
            <a:ext cx="8458200" cy="4953000"/>
          </a:xfrm>
        </p:spPr>
        <p:txBody>
          <a:bodyPr/>
          <a:lstStyle/>
          <a:p>
            <a:pPr marL="0" indent="0" eaLnBrk="1" hangingPunct="1">
              <a:buFontTx/>
              <a:buNone/>
              <a:tabLst>
                <a:tab pos="900113" algn="l"/>
              </a:tabLst>
            </a:pPr>
            <a:r>
              <a:rPr lang="en-US" altLang="zh-CN" sz="4000"/>
              <a:t>SELECT</a:t>
            </a:r>
            <a:r>
              <a:rPr lang="zh-CN" altLang="en-US" sz="4000"/>
              <a:t>子句的</a:t>
            </a:r>
            <a:r>
              <a:rPr lang="en-US" altLang="zh-CN" sz="4000"/>
              <a:t>&lt;</a:t>
            </a:r>
            <a:r>
              <a:rPr lang="zh-CN" altLang="en-US" sz="4000"/>
              <a:t>目标列表达式</a:t>
            </a:r>
            <a:r>
              <a:rPr lang="en-US" altLang="zh-CN" sz="4000"/>
              <a:t>&gt;</a:t>
            </a:r>
            <a:r>
              <a:rPr lang="zh-CN" altLang="en-US" sz="4000"/>
              <a:t>不仅可以是表中属性列，也可以是表达式</a:t>
            </a:r>
          </a:p>
          <a:p>
            <a:pPr marL="900113" lvl="1" indent="-720725" eaLnBrk="1" hangingPunct="1">
              <a:buFontTx/>
              <a:buAutoNum type="circleNumDbPlain"/>
              <a:tabLst>
                <a:tab pos="900113" algn="l"/>
              </a:tabLst>
            </a:pPr>
            <a:r>
              <a:rPr lang="zh-CN" altLang="en-US" sz="4000"/>
              <a:t> 算术表达式</a:t>
            </a:r>
          </a:p>
          <a:p>
            <a:pPr marL="900113" lvl="1" indent="-720725" eaLnBrk="1" hangingPunct="1">
              <a:buFontTx/>
              <a:buAutoNum type="circleNumDbPlain"/>
              <a:tabLst>
                <a:tab pos="900113" algn="l"/>
              </a:tabLst>
            </a:pPr>
            <a:r>
              <a:rPr lang="zh-CN" altLang="en-US" sz="4000"/>
              <a:t> 字符串常量</a:t>
            </a:r>
          </a:p>
          <a:p>
            <a:pPr marL="900113" lvl="1" indent="-720725" eaLnBrk="1" hangingPunct="1">
              <a:buFontTx/>
              <a:buAutoNum type="circleNumDbPlain"/>
              <a:tabLst>
                <a:tab pos="900113" algn="l"/>
              </a:tabLst>
            </a:pPr>
            <a:r>
              <a:rPr lang="zh-CN" altLang="en-US" sz="4000"/>
              <a:t> 函数</a:t>
            </a:r>
          </a:p>
          <a:p>
            <a:pPr marL="900113" lvl="1" indent="-720725" eaLnBrk="1" hangingPunct="1">
              <a:buFontTx/>
              <a:buAutoNum type="circleNumDbPlain"/>
              <a:tabLst>
                <a:tab pos="900113" algn="l"/>
              </a:tabLst>
            </a:pPr>
            <a:r>
              <a:rPr lang="zh-CN" altLang="en-US" sz="4000"/>
              <a:t> 列别名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4C02E25-01AB-43DA-9DD2-8824EEEED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2C5D9-0194-4758-A212-507E4A56B24A}" type="slidenum">
              <a:rPr lang="en-US" altLang="zh-CN"/>
              <a:pPr eaLnBrk="1" hangingPunct="1"/>
              <a:t>62</a:t>
            </a:fld>
            <a:endParaRPr lang="en-US" altLang="zh-CN"/>
          </a:p>
        </p:txBody>
      </p:sp>
      <p:sp>
        <p:nvSpPr>
          <p:cNvPr id="64515" name="Rectangle 2">
            <a:extLst>
              <a:ext uri="{FF2B5EF4-FFF2-40B4-BE49-F238E27FC236}">
                <a16:creationId xmlns:a16="http://schemas.microsoft.com/office/drawing/2014/main" id="{A7E999D3-C96D-419E-BC3D-11FE7ECFEFC5}"/>
              </a:ext>
            </a:extLst>
          </p:cNvPr>
          <p:cNvSpPr>
            <a:spLocks noGrp="1" noChangeArrowheads="1"/>
          </p:cNvSpPr>
          <p:nvPr>
            <p:ph type="title"/>
          </p:nvPr>
        </p:nvSpPr>
        <p:spPr>
          <a:xfrm>
            <a:off x="457200" y="228600"/>
            <a:ext cx="8229600" cy="1143000"/>
          </a:xfrm>
        </p:spPr>
        <p:txBody>
          <a:bodyPr/>
          <a:lstStyle/>
          <a:p>
            <a:pPr eaLnBrk="1" hangingPunct="1"/>
            <a:r>
              <a:rPr lang="zh-CN" altLang="en-US" b="1"/>
              <a:t>查询经过计算的值（续）</a:t>
            </a:r>
          </a:p>
        </p:txBody>
      </p:sp>
      <p:sp>
        <p:nvSpPr>
          <p:cNvPr id="65539" name="Rectangle 3">
            <a:extLst>
              <a:ext uri="{FF2B5EF4-FFF2-40B4-BE49-F238E27FC236}">
                <a16:creationId xmlns:a16="http://schemas.microsoft.com/office/drawing/2014/main" id="{12AE40AD-8802-47ED-9734-0DBE9546738B}"/>
              </a:ext>
            </a:extLst>
          </p:cNvPr>
          <p:cNvSpPr>
            <a:spLocks noGrp="1" noChangeArrowheads="1"/>
          </p:cNvSpPr>
          <p:nvPr>
            <p:ph type="body" idx="1"/>
          </p:nvPr>
        </p:nvSpPr>
        <p:spPr>
          <a:xfrm>
            <a:off x="457200" y="1524000"/>
            <a:ext cx="8686800" cy="2209800"/>
          </a:xfrm>
        </p:spPr>
        <p:txBody>
          <a:bodyPr/>
          <a:lstStyle/>
          <a:p>
            <a:pPr eaLnBrk="1" hangingPunct="1">
              <a:buFontTx/>
              <a:buNone/>
            </a:pPr>
            <a:r>
              <a:rPr lang="zh-CN" altLang="en-US" sz="4000" dirty="0"/>
              <a:t>例</a:t>
            </a:r>
            <a:r>
              <a:rPr lang="en-US" altLang="zh-CN" sz="4000" dirty="0"/>
              <a:t>4. </a:t>
            </a:r>
            <a:r>
              <a:rPr lang="zh-CN" altLang="en-US" sz="4000" dirty="0"/>
              <a:t>查全体学生的姓名及其出生年份</a:t>
            </a:r>
          </a:p>
          <a:p>
            <a:pPr lvl="1" eaLnBrk="1" hangingPunct="1">
              <a:buFontTx/>
              <a:buNone/>
            </a:pPr>
            <a:r>
              <a:rPr lang="en-US" altLang="zh-CN" sz="3600" dirty="0"/>
              <a:t>SELECT </a:t>
            </a:r>
            <a:r>
              <a:rPr lang="en-US" altLang="zh-CN" sz="3600" dirty="0" err="1"/>
              <a:t>Sname</a:t>
            </a:r>
            <a:r>
              <a:rPr lang="zh-CN" altLang="en-US" sz="3600" dirty="0"/>
              <a:t>，</a:t>
            </a:r>
            <a:r>
              <a:rPr lang="en-US" altLang="zh-CN" sz="3600" dirty="0"/>
              <a:t>2023-Sage </a:t>
            </a:r>
          </a:p>
          <a:p>
            <a:pPr lvl="1" eaLnBrk="1" hangingPunct="1">
              <a:buFontTx/>
              <a:buNone/>
            </a:pPr>
            <a:r>
              <a:rPr lang="en-US" altLang="zh-CN" sz="3600" dirty="0"/>
              <a:t>FROM Student</a:t>
            </a:r>
            <a:r>
              <a:rPr lang="en-US" altLang="zh-CN" sz="3600" dirty="0">
                <a:latin typeface="Times New Roman" panose="02020603050405020304" pitchFamily="18" charset="0"/>
              </a:rPr>
              <a:t>;</a:t>
            </a:r>
          </a:p>
          <a:p>
            <a:pPr eaLnBrk="1" hangingPunct="1">
              <a:buFontTx/>
              <a:buNone/>
            </a:pPr>
            <a:endParaRPr lang="en-US" altLang="zh-CN" sz="4000" dirty="0"/>
          </a:p>
          <a:p>
            <a:pPr eaLnBrk="1" hangingPunct="1">
              <a:buFontTx/>
              <a:buNone/>
            </a:pP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012F33AA-1582-437D-BDAA-A2AD5764AB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C95589-7BE0-40AC-9565-F4563DB2585E}" type="slidenum">
              <a:rPr lang="en-US" altLang="zh-CN"/>
              <a:pPr eaLnBrk="1" hangingPunct="1"/>
              <a:t>63</a:t>
            </a:fld>
            <a:endParaRPr lang="en-US" altLang="zh-CN"/>
          </a:p>
        </p:txBody>
      </p:sp>
      <p:sp>
        <p:nvSpPr>
          <p:cNvPr id="65539" name="Rectangle 2">
            <a:extLst>
              <a:ext uri="{FF2B5EF4-FFF2-40B4-BE49-F238E27FC236}">
                <a16:creationId xmlns:a16="http://schemas.microsoft.com/office/drawing/2014/main" id="{A055DE06-E135-4F4E-AFDC-DAC315B6B418}"/>
              </a:ext>
            </a:extLst>
          </p:cNvPr>
          <p:cNvSpPr>
            <a:spLocks noGrp="1" noChangeArrowheads="1"/>
          </p:cNvSpPr>
          <p:nvPr>
            <p:ph type="title"/>
          </p:nvPr>
        </p:nvSpPr>
        <p:spPr/>
        <p:txBody>
          <a:bodyPr/>
          <a:lstStyle/>
          <a:p>
            <a:pPr eaLnBrk="1" hangingPunct="1"/>
            <a:r>
              <a:rPr lang="zh-CN" altLang="en-US" b="1"/>
              <a:t>查询经过计算的值（续）</a:t>
            </a:r>
          </a:p>
        </p:txBody>
      </p:sp>
      <p:sp>
        <p:nvSpPr>
          <p:cNvPr id="66563" name="Rectangle 3">
            <a:extLst>
              <a:ext uri="{FF2B5EF4-FFF2-40B4-BE49-F238E27FC236}">
                <a16:creationId xmlns:a16="http://schemas.microsoft.com/office/drawing/2014/main" id="{502A3CC0-C072-40CB-A43E-549DCFE030E9}"/>
              </a:ext>
            </a:extLst>
          </p:cNvPr>
          <p:cNvSpPr>
            <a:spLocks noGrp="1" noChangeArrowheads="1"/>
          </p:cNvSpPr>
          <p:nvPr>
            <p:ph type="body" idx="1"/>
          </p:nvPr>
        </p:nvSpPr>
        <p:spPr>
          <a:xfrm>
            <a:off x="457200" y="1600200"/>
            <a:ext cx="8229600" cy="3962400"/>
          </a:xfrm>
        </p:spPr>
        <p:txBody>
          <a:bodyPr/>
          <a:lstStyle/>
          <a:p>
            <a:pPr eaLnBrk="1" hangingPunct="1">
              <a:buFontTx/>
              <a:buNone/>
            </a:pPr>
            <a:r>
              <a:rPr lang="zh-CN" altLang="en-US" sz="3600" dirty="0"/>
              <a:t>例</a:t>
            </a:r>
            <a:r>
              <a:rPr lang="en-US" altLang="zh-CN" sz="3600" dirty="0"/>
              <a:t>5. </a:t>
            </a:r>
            <a:r>
              <a:rPr lang="zh-CN" altLang="en-US" sz="3600" dirty="0"/>
              <a:t>查询全体学生的姓名、出生年份和所在的院系，要求用小写字母表示所有系名</a:t>
            </a:r>
          </a:p>
          <a:p>
            <a:pPr lvl="1" eaLnBrk="1" hangingPunct="1">
              <a:buFontTx/>
              <a:buNone/>
            </a:pPr>
            <a:r>
              <a:rPr lang="en-US" altLang="zh-CN" sz="3200" dirty="0"/>
              <a:t>SELECT </a:t>
            </a:r>
            <a:r>
              <a:rPr lang="en-US" altLang="zh-CN" sz="3200" dirty="0" err="1"/>
              <a:t>Sname</a:t>
            </a:r>
            <a:r>
              <a:rPr lang="zh-CN" altLang="en-US" sz="3200" dirty="0"/>
              <a:t>，‘</a:t>
            </a:r>
            <a:r>
              <a:rPr lang="en-US" altLang="zh-CN" sz="3200" dirty="0"/>
              <a:t>Year of Birth: ‘</a:t>
            </a:r>
            <a:r>
              <a:rPr lang="zh-CN" altLang="en-US" sz="3200" dirty="0"/>
              <a:t>，</a:t>
            </a:r>
            <a:r>
              <a:rPr lang="en-US" altLang="zh-CN" sz="3200" dirty="0"/>
              <a:t>2023-Sage</a:t>
            </a:r>
            <a:r>
              <a:rPr lang="zh-CN" altLang="en-US" sz="3200" dirty="0"/>
              <a:t>，</a:t>
            </a:r>
            <a:r>
              <a:rPr lang="en-US" altLang="zh-CN" sz="3200" dirty="0">
                <a:solidFill>
                  <a:schemeClr val="accent2"/>
                </a:solidFill>
              </a:rPr>
              <a:t>LOWER</a:t>
            </a:r>
            <a:r>
              <a:rPr lang="en-US" altLang="zh-CN" sz="3200" dirty="0"/>
              <a:t>(</a:t>
            </a:r>
            <a:r>
              <a:rPr lang="en-US" altLang="zh-CN" sz="3200" dirty="0" err="1"/>
              <a:t>Sdept</a:t>
            </a:r>
            <a:r>
              <a:rPr lang="en-US" altLang="zh-CN" sz="3200" dirty="0"/>
              <a:t>)</a:t>
            </a:r>
          </a:p>
          <a:p>
            <a:pPr lvl="1" eaLnBrk="1" hangingPunct="1">
              <a:buFontTx/>
              <a:buNone/>
            </a:pPr>
            <a:r>
              <a:rPr lang="en-US" altLang="zh-CN" sz="3200" dirty="0"/>
              <a:t>FROM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D0217F0A-DB3F-45A2-9C03-C8A0B341E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7EDA5C-4035-4F73-97AF-69A83BBD4AA6}" type="slidenum">
              <a:rPr lang="en-US" altLang="zh-CN"/>
              <a:pPr eaLnBrk="1" hangingPunct="1"/>
              <a:t>64</a:t>
            </a:fld>
            <a:endParaRPr lang="en-US" altLang="zh-CN"/>
          </a:p>
        </p:txBody>
      </p:sp>
      <p:sp>
        <p:nvSpPr>
          <p:cNvPr id="66563" name="Rectangle 3">
            <a:extLst>
              <a:ext uri="{FF2B5EF4-FFF2-40B4-BE49-F238E27FC236}">
                <a16:creationId xmlns:a16="http://schemas.microsoft.com/office/drawing/2014/main" id="{CBA46C20-98A7-49AE-9E6E-470958DFC2B9}"/>
              </a:ext>
            </a:extLst>
          </p:cNvPr>
          <p:cNvSpPr>
            <a:spLocks noGrp="1" noChangeArrowheads="1"/>
          </p:cNvSpPr>
          <p:nvPr>
            <p:ph type="body" idx="1"/>
          </p:nvPr>
        </p:nvSpPr>
        <p:spPr>
          <a:xfrm>
            <a:off x="457200" y="990600"/>
            <a:ext cx="8229600" cy="3124200"/>
          </a:xfrm>
        </p:spPr>
        <p:txBody>
          <a:bodyPr/>
          <a:lstStyle/>
          <a:p>
            <a:pPr eaLnBrk="1" hangingPunct="1">
              <a:buFontTx/>
              <a:buNone/>
            </a:pPr>
            <a:r>
              <a:rPr lang="zh-CN" altLang="en-US" sz="3600" dirty="0"/>
              <a:t>使用列别名改变查询结果的列标题</a:t>
            </a:r>
          </a:p>
          <a:p>
            <a:pPr lvl="1" eaLnBrk="1" hangingPunct="1">
              <a:buFontTx/>
              <a:buNone/>
            </a:pPr>
            <a:r>
              <a:rPr lang="zh-CN" altLang="en-US" sz="3200" dirty="0"/>
              <a:t>  </a:t>
            </a:r>
            <a:r>
              <a:rPr lang="en-US" altLang="zh-CN" sz="3200" dirty="0"/>
              <a:t>SELECT </a:t>
            </a:r>
            <a:r>
              <a:rPr lang="en-US" altLang="zh-CN" sz="3200" dirty="0" err="1"/>
              <a:t>Sname</a:t>
            </a:r>
            <a:r>
              <a:rPr lang="en-US" altLang="zh-CN" sz="3200" dirty="0"/>
              <a:t> </a:t>
            </a:r>
            <a:r>
              <a:rPr lang="en-US" altLang="zh-CN" sz="3200" dirty="0">
                <a:solidFill>
                  <a:schemeClr val="accent2"/>
                </a:solidFill>
              </a:rPr>
              <a:t>NAME</a:t>
            </a:r>
            <a:r>
              <a:rPr lang="zh-CN" altLang="en-US" sz="3200" dirty="0"/>
              <a:t>，‘</a:t>
            </a:r>
            <a:r>
              <a:rPr lang="en-US" altLang="zh-CN" sz="3200" dirty="0"/>
              <a:t>Year of Birth:’ </a:t>
            </a:r>
            <a:r>
              <a:rPr lang="en-US" altLang="zh-CN" sz="3200" dirty="0">
                <a:solidFill>
                  <a:schemeClr val="accent2"/>
                </a:solidFill>
              </a:rPr>
              <a:t>BIRTH</a:t>
            </a:r>
            <a:r>
              <a:rPr lang="zh-CN" altLang="en-US" sz="3200" dirty="0"/>
              <a:t>，</a:t>
            </a:r>
            <a:r>
              <a:rPr lang="en-US" altLang="zh-CN" sz="3200" dirty="0"/>
              <a:t>2023-Sage </a:t>
            </a:r>
            <a:r>
              <a:rPr lang="en-US" altLang="zh-CN" sz="3200" dirty="0">
                <a:solidFill>
                  <a:schemeClr val="accent2"/>
                </a:solidFill>
              </a:rPr>
              <a:t>BIRTHDAY</a:t>
            </a:r>
            <a:r>
              <a:rPr lang="zh-CN" altLang="en-US" sz="3200" dirty="0"/>
              <a:t>，</a:t>
            </a:r>
            <a:r>
              <a:rPr lang="en-US" altLang="zh-CN" sz="3200" dirty="0"/>
              <a:t>LOWER(</a:t>
            </a:r>
            <a:r>
              <a:rPr lang="en-US" altLang="zh-CN" sz="3200" dirty="0" err="1"/>
              <a:t>Sdept</a:t>
            </a:r>
            <a:r>
              <a:rPr lang="en-US" altLang="zh-CN" sz="3200" dirty="0"/>
              <a:t>) </a:t>
            </a:r>
            <a:r>
              <a:rPr lang="en-US" altLang="zh-CN" sz="3200" dirty="0">
                <a:solidFill>
                  <a:schemeClr val="accent2"/>
                </a:solidFill>
              </a:rPr>
              <a:t>DEPARTMENT</a:t>
            </a:r>
          </a:p>
          <a:p>
            <a:pPr lvl="1" eaLnBrk="1" hangingPunct="1">
              <a:buFontTx/>
              <a:buNone/>
            </a:pPr>
            <a:r>
              <a:rPr lang="en-US" altLang="zh-CN" sz="3200" dirty="0"/>
              <a:t>   FROM Student</a:t>
            </a:r>
            <a:r>
              <a:rPr lang="en-US" altLang="zh-CN" sz="3200" dirty="0">
                <a:latin typeface="Times New Roman" panose="02020603050405020304" pitchFamily="18" charset="0"/>
              </a:rPr>
              <a:t>;</a:t>
            </a:r>
            <a:endParaRPr lang="en-US" altLang="zh-CN" sz="3200" dirty="0"/>
          </a:p>
        </p:txBody>
      </p:sp>
      <p:graphicFrame>
        <p:nvGraphicFramePr>
          <p:cNvPr id="4" name="表格 3">
            <a:extLst>
              <a:ext uri="{FF2B5EF4-FFF2-40B4-BE49-F238E27FC236}">
                <a16:creationId xmlns:a16="http://schemas.microsoft.com/office/drawing/2014/main" id="{BA6AA35A-F539-48AA-9BC6-4EEFD6EDD677}"/>
              </a:ext>
            </a:extLst>
          </p:cNvPr>
          <p:cNvGraphicFramePr>
            <a:graphicFrameLocks noGrp="1"/>
          </p:cNvGraphicFramePr>
          <p:nvPr/>
        </p:nvGraphicFramePr>
        <p:xfrm>
          <a:off x="1143000" y="3860800"/>
          <a:ext cx="7162800" cy="23114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462280">
                <a:tc>
                  <a:txBody>
                    <a:bodyPr/>
                    <a:lstStyle/>
                    <a:p>
                      <a:r>
                        <a:rPr lang="en-US" altLang="zh-CN" b="1" dirty="0">
                          <a:solidFill>
                            <a:srgbClr val="3333CC"/>
                          </a:solidFill>
                        </a:rPr>
                        <a:t>NAME</a:t>
                      </a:r>
                      <a:endParaRPr lang="zh-CN" altLang="en-US" b="1" dirty="0">
                        <a:solidFill>
                          <a:srgbClr val="3333CC"/>
                        </a:solidFill>
                      </a:endParaRPr>
                    </a:p>
                  </a:txBody>
                  <a:tcPr/>
                </a:tc>
                <a:tc>
                  <a:txBody>
                    <a:bodyPr/>
                    <a:lstStyle/>
                    <a:p>
                      <a:r>
                        <a:rPr lang="en-US" altLang="zh-CN" b="1" dirty="0">
                          <a:solidFill>
                            <a:srgbClr val="3333CC"/>
                          </a:solidFill>
                        </a:rPr>
                        <a:t>BIRTH</a:t>
                      </a:r>
                      <a:endParaRPr lang="zh-CN" altLang="en-US" b="1" dirty="0">
                        <a:solidFill>
                          <a:srgbClr val="3333CC"/>
                        </a:solidFill>
                      </a:endParaRPr>
                    </a:p>
                  </a:txBody>
                  <a:tcPr/>
                </a:tc>
                <a:tc>
                  <a:txBody>
                    <a:bodyPr/>
                    <a:lstStyle/>
                    <a:p>
                      <a:r>
                        <a:rPr lang="en-US" altLang="zh-CN" b="1" dirty="0">
                          <a:solidFill>
                            <a:srgbClr val="3333CC"/>
                          </a:solidFill>
                        </a:rPr>
                        <a:t>BIRTHDAY</a:t>
                      </a:r>
                      <a:endParaRPr lang="zh-CN" altLang="en-US" b="1" dirty="0">
                        <a:solidFill>
                          <a:srgbClr val="3333CC"/>
                        </a:solidFill>
                      </a:endParaRPr>
                    </a:p>
                  </a:txBody>
                  <a:tcPr/>
                </a:tc>
                <a:tc>
                  <a:txBody>
                    <a:bodyPr/>
                    <a:lstStyle/>
                    <a:p>
                      <a:r>
                        <a:rPr lang="en-US" altLang="zh-CN" sz="1800" b="1" dirty="0">
                          <a:solidFill>
                            <a:srgbClr val="3333CC"/>
                          </a:solidFill>
                        </a:rPr>
                        <a:t>DEPARTMENT</a:t>
                      </a:r>
                      <a:endParaRPr lang="zh-CN" altLang="en-US" b="1" dirty="0">
                        <a:solidFill>
                          <a:srgbClr val="3333CC"/>
                        </a:solidFill>
                      </a:endParaRPr>
                    </a:p>
                  </a:txBody>
                  <a:tcPr/>
                </a:tc>
                <a:extLst>
                  <a:ext uri="{0D108BD9-81ED-4DB2-BD59-A6C34878D82A}">
                    <a16:rowId xmlns:a16="http://schemas.microsoft.com/office/drawing/2014/main" val="10000"/>
                  </a:ext>
                </a:extLst>
              </a:tr>
              <a:tr h="462280">
                <a:tc>
                  <a:txBody>
                    <a:bodyPr/>
                    <a:lstStyle/>
                    <a:p>
                      <a:r>
                        <a:rPr lang="zh-CN" altLang="en-US" b="1" dirty="0"/>
                        <a:t>李勇</a:t>
                      </a:r>
                    </a:p>
                  </a:txBody>
                  <a:tcPr/>
                </a:tc>
                <a:tc>
                  <a:txBody>
                    <a:bodyPr/>
                    <a:lstStyle/>
                    <a:p>
                      <a:r>
                        <a:rPr lang="en-US" altLang="zh-CN" sz="1800" b="1" dirty="0"/>
                        <a:t>Year of Birth:</a:t>
                      </a:r>
                      <a:endParaRPr lang="zh-CN" altLang="en-US" b="1" dirty="0"/>
                    </a:p>
                  </a:txBody>
                  <a:tcPr/>
                </a:tc>
                <a:tc>
                  <a:txBody>
                    <a:bodyPr/>
                    <a:lstStyle/>
                    <a:p>
                      <a:r>
                        <a:rPr lang="en-US" altLang="zh-CN" b="1" dirty="0"/>
                        <a:t>1994</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1"/>
                  </a:ext>
                </a:extLst>
              </a:tr>
              <a:tr h="462280">
                <a:tc>
                  <a:txBody>
                    <a:bodyPr/>
                    <a:lstStyle/>
                    <a:p>
                      <a:r>
                        <a:rPr lang="zh-CN" altLang="en-US" b="1" dirty="0"/>
                        <a:t>刘晨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err="1"/>
                        <a:t>cs</a:t>
                      </a:r>
                      <a:endParaRPr lang="zh-CN" altLang="en-US" b="1" dirty="0"/>
                    </a:p>
                  </a:txBody>
                  <a:tcPr/>
                </a:tc>
                <a:extLst>
                  <a:ext uri="{0D108BD9-81ED-4DB2-BD59-A6C34878D82A}">
                    <a16:rowId xmlns:a16="http://schemas.microsoft.com/office/drawing/2014/main" val="10002"/>
                  </a:ext>
                </a:extLst>
              </a:tr>
              <a:tr h="462280">
                <a:tc>
                  <a:txBody>
                    <a:bodyPr/>
                    <a:lstStyle/>
                    <a:p>
                      <a:r>
                        <a:rPr lang="zh-CN" altLang="en-US" b="1" dirty="0"/>
                        <a:t>王敏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1996</a:t>
                      </a:r>
                      <a:endParaRPr lang="zh-CN" altLang="en-US" b="1" dirty="0"/>
                    </a:p>
                  </a:txBody>
                  <a:tcPr/>
                </a:tc>
                <a:tc>
                  <a:txBody>
                    <a:bodyPr/>
                    <a:lstStyle/>
                    <a:p>
                      <a:r>
                        <a:rPr lang="en-US" altLang="zh-CN" b="1" dirty="0"/>
                        <a:t>ma</a:t>
                      </a:r>
                      <a:endParaRPr lang="zh-CN" altLang="en-US" b="1" dirty="0"/>
                    </a:p>
                  </a:txBody>
                  <a:tcPr/>
                </a:tc>
                <a:extLst>
                  <a:ext uri="{0D108BD9-81ED-4DB2-BD59-A6C34878D82A}">
                    <a16:rowId xmlns:a16="http://schemas.microsoft.com/office/drawing/2014/main" val="10003"/>
                  </a:ext>
                </a:extLst>
              </a:tr>
              <a:tr h="462280">
                <a:tc>
                  <a:txBody>
                    <a:bodyPr/>
                    <a:lstStyle/>
                    <a:p>
                      <a:r>
                        <a:rPr lang="zh-CN" altLang="en-US" b="1" dirty="0"/>
                        <a:t>张立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Year of Birth:</a:t>
                      </a:r>
                      <a:endParaRPr lang="zh-CN" altLang="en-US" b="1" dirty="0"/>
                    </a:p>
                  </a:txBody>
                  <a:tcPr/>
                </a:tc>
                <a:tc>
                  <a:txBody>
                    <a:bodyPr/>
                    <a:lstStyle/>
                    <a:p>
                      <a:r>
                        <a:rPr lang="en-US" altLang="zh-CN" b="1" dirty="0"/>
                        <a:t>1995</a:t>
                      </a:r>
                      <a:endParaRPr lang="zh-CN" altLang="en-US" b="1" dirty="0"/>
                    </a:p>
                  </a:txBody>
                  <a:tcPr/>
                </a:tc>
                <a:tc>
                  <a:txBody>
                    <a:bodyPr/>
                    <a:lstStyle/>
                    <a:p>
                      <a:r>
                        <a:rPr lang="en-US" altLang="zh-CN" b="1" dirty="0"/>
                        <a:t>is</a:t>
                      </a:r>
                      <a:endParaRPr lang="zh-CN" altLang="en-US" b="1"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F072A2FE-85C2-4A87-A7CB-4629F5AFF7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034798-8FF3-46A6-92F1-7D16DA2D2CB9}" type="slidenum">
              <a:rPr lang="en-US" altLang="zh-CN"/>
              <a:pPr eaLnBrk="1" hangingPunct="1"/>
              <a:t>65</a:t>
            </a:fld>
            <a:endParaRPr lang="en-US" altLang="zh-CN"/>
          </a:p>
        </p:txBody>
      </p:sp>
      <p:sp>
        <p:nvSpPr>
          <p:cNvPr id="67587" name="Rectangle 2">
            <a:extLst>
              <a:ext uri="{FF2B5EF4-FFF2-40B4-BE49-F238E27FC236}">
                <a16:creationId xmlns:a16="http://schemas.microsoft.com/office/drawing/2014/main" id="{6B5E4243-688E-43DA-AC9A-BEC0C08E7156}"/>
              </a:ext>
            </a:extLst>
          </p:cNvPr>
          <p:cNvSpPr>
            <a:spLocks noGrp="1" noChangeArrowheads="1"/>
          </p:cNvSpPr>
          <p:nvPr>
            <p:ph type="title"/>
          </p:nvPr>
        </p:nvSpPr>
        <p:spPr>
          <a:xfrm>
            <a:off x="457200" y="304800"/>
            <a:ext cx="8229600" cy="1143000"/>
          </a:xfrm>
        </p:spPr>
        <p:txBody>
          <a:bodyPr/>
          <a:lstStyle/>
          <a:p>
            <a:pPr eaLnBrk="1" hangingPunct="1"/>
            <a:r>
              <a:rPr lang="en-US" altLang="zh-CN"/>
              <a:t>3.4.1 </a:t>
            </a:r>
            <a:r>
              <a:rPr lang="zh-CN" altLang="en-US" b="1"/>
              <a:t>单表查询</a:t>
            </a:r>
          </a:p>
        </p:txBody>
      </p:sp>
      <p:sp>
        <p:nvSpPr>
          <p:cNvPr id="67588" name="Rectangle 3">
            <a:extLst>
              <a:ext uri="{FF2B5EF4-FFF2-40B4-BE49-F238E27FC236}">
                <a16:creationId xmlns:a16="http://schemas.microsoft.com/office/drawing/2014/main" id="{199A244D-8C74-4E18-B77F-37B334F1534B}"/>
              </a:ext>
            </a:extLst>
          </p:cNvPr>
          <p:cNvSpPr>
            <a:spLocks noGrp="1" noChangeArrowheads="1"/>
          </p:cNvSpPr>
          <p:nvPr>
            <p:ph type="body" idx="1"/>
          </p:nvPr>
        </p:nvSpPr>
        <p:spPr>
          <a:xfrm>
            <a:off x="762000" y="1524000"/>
            <a:ext cx="7543800" cy="4724400"/>
          </a:xfrm>
        </p:spPr>
        <p:txBody>
          <a:bodyPr/>
          <a:lstStyle/>
          <a:p>
            <a:pPr marL="609600" indent="-609600" eaLnBrk="1" hangingPunct="1">
              <a:buFontTx/>
              <a:buNone/>
            </a:pPr>
            <a:r>
              <a:rPr lang="zh-CN" altLang="en-US" sz="4400"/>
              <a:t>查询仅涉及一个表</a:t>
            </a:r>
          </a:p>
          <a:p>
            <a:pPr marL="990600" lvl="1" indent="-533400" eaLnBrk="1" hangingPunct="1">
              <a:buFontTx/>
              <a:buAutoNum type="circleNumDbPlain"/>
            </a:pPr>
            <a:r>
              <a:rPr lang="zh-CN" altLang="en-US" sz="4000"/>
              <a:t>选择表中的若干列</a:t>
            </a:r>
          </a:p>
          <a:p>
            <a:pPr marL="990600" lvl="1" indent="-533400" eaLnBrk="1" hangingPunct="1">
              <a:buFontTx/>
              <a:buAutoNum type="circleNumDbPlain"/>
            </a:pPr>
            <a:r>
              <a:rPr lang="zh-CN" altLang="en-US" sz="4000">
                <a:solidFill>
                  <a:srgbClr val="3333CC"/>
                </a:solidFill>
              </a:rPr>
              <a:t>选择表中的若干元组</a:t>
            </a:r>
          </a:p>
          <a:p>
            <a:pPr marL="990600" lvl="1" indent="-533400" eaLnBrk="1" hangingPunct="1">
              <a:buFontTx/>
              <a:buAutoNum type="circleNumDbPlain"/>
            </a:pPr>
            <a:r>
              <a:rPr lang="en-US" altLang="zh-CN" sz="4000"/>
              <a:t>ORDER BY</a:t>
            </a:r>
            <a:r>
              <a:rPr lang="zh-CN" altLang="en-US" sz="4000"/>
              <a:t>子句</a:t>
            </a:r>
          </a:p>
          <a:p>
            <a:pPr marL="990600" lvl="1" indent="-533400" eaLnBrk="1" hangingPunct="1">
              <a:buFontTx/>
              <a:buAutoNum type="circleNumDbPlain"/>
            </a:pPr>
            <a:r>
              <a:rPr lang="zh-CN" altLang="en-US" sz="4000"/>
              <a:t>聚集函数</a:t>
            </a:r>
          </a:p>
          <a:p>
            <a:pPr marL="990600" lvl="1" indent="-533400" eaLnBrk="1" hangingPunct="1">
              <a:buFontTx/>
              <a:buAutoNum type="circleNumDbPlain"/>
            </a:pPr>
            <a:r>
              <a:rPr lang="en-US" altLang="zh-CN" sz="4000"/>
              <a:t>GROUP BY</a:t>
            </a:r>
            <a:r>
              <a:rPr lang="zh-CN" altLang="en-US" sz="4000"/>
              <a:t>子句</a:t>
            </a:r>
          </a:p>
          <a:p>
            <a:pPr marL="609600" indent="-609600" eaLnBrk="1" hangingPunct="1"/>
            <a:endParaRPr lang="en-US" altLang="zh-CN" sz="4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8BADD5E3-9328-450E-A31C-75CAC97A9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81E2-E207-421B-B81D-A269502A84B5}" type="slidenum">
              <a:rPr lang="en-US" altLang="zh-CN"/>
              <a:pPr eaLnBrk="1" hangingPunct="1"/>
              <a:t>66</a:t>
            </a:fld>
            <a:endParaRPr lang="en-US" altLang="zh-CN"/>
          </a:p>
        </p:txBody>
      </p:sp>
      <p:sp>
        <p:nvSpPr>
          <p:cNvPr id="68611" name="Rectangle 2">
            <a:extLst>
              <a:ext uri="{FF2B5EF4-FFF2-40B4-BE49-F238E27FC236}">
                <a16:creationId xmlns:a16="http://schemas.microsoft.com/office/drawing/2014/main" id="{712EA22F-7707-4B24-A585-91D3A8F1E8ED}"/>
              </a:ext>
            </a:extLst>
          </p:cNvPr>
          <p:cNvSpPr>
            <a:spLocks noGrp="1" noChangeArrowheads="1"/>
          </p:cNvSpPr>
          <p:nvPr>
            <p:ph type="title"/>
          </p:nvPr>
        </p:nvSpPr>
        <p:spPr/>
        <p:txBody>
          <a:bodyPr/>
          <a:lstStyle/>
          <a:p>
            <a:pPr eaLnBrk="1" hangingPunct="1"/>
            <a:r>
              <a:rPr lang="zh-CN" altLang="en-US" b="1"/>
              <a:t>二、选择表中的若干元组</a:t>
            </a:r>
          </a:p>
        </p:txBody>
      </p:sp>
      <p:sp>
        <p:nvSpPr>
          <p:cNvPr id="69635" name="Rectangle 3">
            <a:extLst>
              <a:ext uri="{FF2B5EF4-FFF2-40B4-BE49-F238E27FC236}">
                <a16:creationId xmlns:a16="http://schemas.microsoft.com/office/drawing/2014/main" id="{12C60730-8B90-42FE-A7CD-6D4EE7485936}"/>
              </a:ext>
            </a:extLst>
          </p:cNvPr>
          <p:cNvSpPr>
            <a:spLocks noGrp="1" noChangeArrowheads="1"/>
          </p:cNvSpPr>
          <p:nvPr>
            <p:ph type="body" idx="1"/>
          </p:nvPr>
        </p:nvSpPr>
        <p:spPr>
          <a:xfrm>
            <a:off x="457200" y="1524000"/>
            <a:ext cx="8229600" cy="4343400"/>
          </a:xfrm>
        </p:spPr>
        <p:txBody>
          <a:bodyPr/>
          <a:lstStyle/>
          <a:p>
            <a:pPr eaLnBrk="1" hangingPunct="1"/>
            <a:r>
              <a:rPr lang="zh-CN" altLang="en-US" sz="4000"/>
              <a:t>如果没有指定</a:t>
            </a:r>
            <a:r>
              <a:rPr lang="en-US" altLang="zh-CN" sz="4000"/>
              <a:t>DISTINCT</a:t>
            </a:r>
            <a:r>
              <a:rPr lang="zh-CN" altLang="en-US" sz="4000"/>
              <a:t>关键词，则缺省为</a:t>
            </a:r>
            <a:r>
              <a:rPr lang="en-US" altLang="zh-CN" sz="4000"/>
              <a:t>ALL</a:t>
            </a:r>
          </a:p>
          <a:p>
            <a:pPr eaLnBrk="1" hangingPunct="1"/>
            <a:r>
              <a:rPr lang="zh-CN" altLang="en-US" sz="4000"/>
              <a:t>例</a:t>
            </a:r>
            <a:r>
              <a:rPr lang="en-US" altLang="zh-CN" sz="4000"/>
              <a:t>6. </a:t>
            </a:r>
            <a:r>
              <a:rPr lang="zh-CN" altLang="en-US" sz="4000"/>
              <a:t>查询选修了课程的学生学号</a:t>
            </a:r>
          </a:p>
          <a:p>
            <a:pPr lvl="1" eaLnBrk="1" hangingPunct="1">
              <a:buFontTx/>
              <a:buNone/>
            </a:pPr>
            <a:r>
              <a:rPr lang="en-US" altLang="zh-CN" sz="4000"/>
              <a:t>SELECT Sno FROM SC</a:t>
            </a:r>
            <a:r>
              <a:rPr lang="en-US" altLang="zh-CN" sz="4000">
                <a:latin typeface="Times New Roman" panose="02020603050405020304" pitchFamily="18" charset="0"/>
              </a:rPr>
              <a:t>;</a:t>
            </a:r>
          </a:p>
          <a:p>
            <a:pPr lvl="1" eaLnBrk="1" hangingPunct="1">
              <a:buFontTx/>
              <a:buNone/>
            </a:pPr>
            <a:r>
              <a:rPr lang="zh-CN" altLang="en-US" sz="4000"/>
              <a:t>等价于：</a:t>
            </a:r>
            <a:r>
              <a:rPr lang="en-US" altLang="zh-CN" sz="4000"/>
              <a:t>SELECT ALL Sno FROM SC</a:t>
            </a:r>
            <a:r>
              <a:rPr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527492BF-6E59-47FF-8BFC-B6F0B2390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84402E-6EB8-416D-83A9-1E0A8DA37EFA}" type="slidenum">
              <a:rPr lang="en-US" altLang="zh-CN"/>
              <a:pPr eaLnBrk="1" hangingPunct="1"/>
              <a:t>67</a:t>
            </a:fld>
            <a:endParaRPr lang="en-US" altLang="zh-CN"/>
          </a:p>
        </p:txBody>
      </p:sp>
      <p:sp>
        <p:nvSpPr>
          <p:cNvPr id="69635" name="Rectangle 2">
            <a:extLst>
              <a:ext uri="{FF2B5EF4-FFF2-40B4-BE49-F238E27FC236}">
                <a16:creationId xmlns:a16="http://schemas.microsoft.com/office/drawing/2014/main" id="{9A2C7A20-C794-46BD-B707-D66FAB8EA516}"/>
              </a:ext>
            </a:extLst>
          </p:cNvPr>
          <p:cNvSpPr>
            <a:spLocks noGrp="1" noChangeArrowheads="1"/>
          </p:cNvSpPr>
          <p:nvPr>
            <p:ph type="title"/>
          </p:nvPr>
        </p:nvSpPr>
        <p:spPr/>
        <p:txBody>
          <a:bodyPr/>
          <a:lstStyle/>
          <a:p>
            <a:pPr eaLnBrk="1" hangingPunct="1"/>
            <a:r>
              <a:rPr lang="zh-CN" altLang="en-US" b="1"/>
              <a:t>消除取值重复的行（续）</a:t>
            </a:r>
          </a:p>
        </p:txBody>
      </p:sp>
      <p:sp>
        <p:nvSpPr>
          <p:cNvPr id="69636" name="Rectangle 3">
            <a:extLst>
              <a:ext uri="{FF2B5EF4-FFF2-40B4-BE49-F238E27FC236}">
                <a16:creationId xmlns:a16="http://schemas.microsoft.com/office/drawing/2014/main" id="{0E3B0A15-4437-4DCF-81E2-334B39910C4A}"/>
              </a:ext>
            </a:extLst>
          </p:cNvPr>
          <p:cNvSpPr>
            <a:spLocks noGrp="1" noChangeArrowheads="1"/>
          </p:cNvSpPr>
          <p:nvPr>
            <p:ph type="body" idx="1"/>
          </p:nvPr>
        </p:nvSpPr>
        <p:spPr>
          <a:xfrm>
            <a:off x="381000" y="1447800"/>
            <a:ext cx="8763000" cy="1905000"/>
          </a:xfrm>
        </p:spPr>
        <p:txBody>
          <a:bodyPr/>
          <a:lstStyle/>
          <a:p>
            <a:pPr eaLnBrk="1" hangingPunct="1"/>
            <a:r>
              <a:rPr lang="zh-CN" altLang="en-US" sz="3600"/>
              <a:t>指定</a:t>
            </a:r>
            <a:r>
              <a:rPr lang="en-US" altLang="zh-CN" sz="3600"/>
              <a:t>DISTINCT</a:t>
            </a:r>
            <a:r>
              <a:rPr lang="zh-CN" altLang="en-US" sz="3600"/>
              <a:t>关键词，去掉表中重复行</a:t>
            </a:r>
          </a:p>
          <a:p>
            <a:pPr eaLnBrk="1" hangingPunct="1"/>
            <a:r>
              <a:rPr lang="en-US" altLang="zh-CN" sz="3600"/>
              <a:t>SELECT </a:t>
            </a:r>
            <a:r>
              <a:rPr lang="en-US" altLang="zh-CN" sz="3600">
                <a:solidFill>
                  <a:srgbClr val="3333CC"/>
                </a:solidFill>
              </a:rPr>
              <a:t>DISTINCT</a:t>
            </a:r>
            <a:r>
              <a:rPr lang="en-US" altLang="zh-CN" sz="3600"/>
              <a:t> Sno</a:t>
            </a:r>
          </a:p>
          <a:p>
            <a:pPr lvl="1" eaLnBrk="1" hangingPunct="1">
              <a:buFontTx/>
              <a:buNone/>
            </a:pPr>
            <a:r>
              <a:rPr lang="en-US" altLang="zh-CN" sz="3600"/>
              <a:t>FROM SC</a:t>
            </a:r>
            <a:r>
              <a:rPr lang="en-US" altLang="zh-CN" sz="3200">
                <a:latin typeface="Times New Roman" panose="02020603050405020304" pitchFamily="18" charset="0"/>
              </a:rPr>
              <a:t>;</a:t>
            </a:r>
          </a:p>
          <a:p>
            <a:pPr eaLnBrk="1" hangingPunct="1"/>
            <a:endParaRPr lang="en-US" altLang="zh-CN" sz="3600">
              <a:latin typeface="Times New Roman" panose="02020603050405020304" pitchFamily="18" charset="0"/>
            </a:endParaRPr>
          </a:p>
        </p:txBody>
      </p:sp>
      <p:grpSp>
        <p:nvGrpSpPr>
          <p:cNvPr id="2" name="Group 9">
            <a:extLst>
              <a:ext uri="{FF2B5EF4-FFF2-40B4-BE49-F238E27FC236}">
                <a16:creationId xmlns:a16="http://schemas.microsoft.com/office/drawing/2014/main" id="{7C902732-0BB7-4B11-BD91-0B93B4D12EC7}"/>
              </a:ext>
            </a:extLst>
          </p:cNvPr>
          <p:cNvGrpSpPr>
            <a:grpSpLocks/>
          </p:cNvGrpSpPr>
          <p:nvPr/>
        </p:nvGrpSpPr>
        <p:grpSpPr bwMode="auto">
          <a:xfrm>
            <a:off x="4267200" y="3429000"/>
            <a:ext cx="2819400" cy="2581275"/>
            <a:chOff x="2688" y="2160"/>
            <a:chExt cx="1776" cy="1626"/>
          </a:xfrm>
        </p:grpSpPr>
        <p:pic>
          <p:nvPicPr>
            <p:cNvPr id="69638" name="Picture 5">
              <a:extLst>
                <a:ext uri="{FF2B5EF4-FFF2-40B4-BE49-F238E27FC236}">
                  <a16:creationId xmlns:a16="http://schemas.microsoft.com/office/drawing/2014/main" id="{0AB795B6-21E2-4C6D-B30B-674116213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 y="2160"/>
              <a:ext cx="1776"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7">
              <a:extLst>
                <a:ext uri="{FF2B5EF4-FFF2-40B4-BE49-F238E27FC236}">
                  <a16:creationId xmlns:a16="http://schemas.microsoft.com/office/drawing/2014/main" id="{F85F4CC3-3583-4A3F-AC3E-F69152DDEAB1}"/>
                </a:ext>
              </a:extLst>
            </p:cNvPr>
            <p:cNvSpPr>
              <a:spLocks noChangeArrowheads="1"/>
            </p:cNvSpPr>
            <p:nvPr/>
          </p:nvSpPr>
          <p:spPr bwMode="auto">
            <a:xfrm>
              <a:off x="2928" y="2544"/>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0" name="Rectangle 8">
              <a:extLst>
                <a:ext uri="{FF2B5EF4-FFF2-40B4-BE49-F238E27FC236}">
                  <a16:creationId xmlns:a16="http://schemas.microsoft.com/office/drawing/2014/main" id="{2D011612-9FF8-4EFF-A911-BFD9D0DBC032}"/>
                </a:ext>
              </a:extLst>
            </p:cNvPr>
            <p:cNvSpPr>
              <a:spLocks noChangeArrowheads="1"/>
            </p:cNvSpPr>
            <p:nvPr/>
          </p:nvSpPr>
          <p:spPr bwMode="auto">
            <a:xfrm>
              <a:off x="2928" y="3216"/>
              <a:ext cx="1152" cy="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22897D7-EA86-48E7-8D30-57F7E9C928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752904-45A7-4D01-B5D7-B6C203784E44}" type="slidenum">
              <a:rPr lang="en-US" altLang="zh-CN"/>
              <a:pPr eaLnBrk="1" hangingPunct="1"/>
              <a:t>68</a:t>
            </a:fld>
            <a:endParaRPr lang="en-US" altLang="zh-CN"/>
          </a:p>
        </p:txBody>
      </p:sp>
      <p:sp>
        <p:nvSpPr>
          <p:cNvPr id="70659" name="Rectangle 2">
            <a:extLst>
              <a:ext uri="{FF2B5EF4-FFF2-40B4-BE49-F238E27FC236}">
                <a16:creationId xmlns:a16="http://schemas.microsoft.com/office/drawing/2014/main" id="{DB34BF5E-C0B2-4AAE-80F5-3FF4C57ED8ED}"/>
              </a:ext>
            </a:extLst>
          </p:cNvPr>
          <p:cNvSpPr>
            <a:spLocks noGrp="1" noChangeArrowheads="1"/>
          </p:cNvSpPr>
          <p:nvPr>
            <p:ph type="title"/>
          </p:nvPr>
        </p:nvSpPr>
        <p:spPr/>
        <p:txBody>
          <a:bodyPr/>
          <a:lstStyle/>
          <a:p>
            <a:pPr eaLnBrk="1" hangingPunct="1"/>
            <a:r>
              <a:rPr lang="en-US" altLang="zh-CN"/>
              <a:t>2. </a:t>
            </a:r>
            <a:r>
              <a:rPr lang="zh-CN" altLang="en-US" b="1"/>
              <a:t>查询满足条件的元组</a:t>
            </a:r>
          </a:p>
        </p:txBody>
      </p:sp>
      <p:sp>
        <p:nvSpPr>
          <p:cNvPr id="70660" name="Rectangle 3">
            <a:extLst>
              <a:ext uri="{FF2B5EF4-FFF2-40B4-BE49-F238E27FC236}">
                <a16:creationId xmlns:a16="http://schemas.microsoft.com/office/drawing/2014/main" id="{1ECEF0F3-5CD5-4FB2-85BF-BACBA9ED93EC}"/>
              </a:ext>
            </a:extLst>
          </p:cNvPr>
          <p:cNvSpPr>
            <a:spLocks noGrp="1" noChangeArrowheads="1"/>
          </p:cNvSpPr>
          <p:nvPr>
            <p:ph type="body" idx="1"/>
          </p:nvPr>
        </p:nvSpPr>
        <p:spPr>
          <a:xfrm>
            <a:off x="533400" y="1371600"/>
            <a:ext cx="8229600" cy="685800"/>
          </a:xfrm>
        </p:spPr>
        <p:txBody>
          <a:bodyPr/>
          <a:lstStyle/>
          <a:p>
            <a:pPr eaLnBrk="1" hangingPunct="1">
              <a:buFontTx/>
              <a:buNone/>
            </a:pPr>
            <a:r>
              <a:rPr lang="zh-CN" altLang="en-US"/>
              <a:t>表</a:t>
            </a:r>
            <a:r>
              <a:rPr lang="en-US" altLang="zh-CN"/>
              <a:t>3.6 </a:t>
            </a:r>
            <a:r>
              <a:rPr lang="zh-CN" altLang="en-US"/>
              <a:t>常用的查询条件 </a:t>
            </a:r>
            <a:r>
              <a:rPr lang="en-US" altLang="zh-CN"/>
              <a:t>(Page 93)</a:t>
            </a:r>
          </a:p>
          <a:p>
            <a:pPr eaLnBrk="1" hangingPunct="1"/>
            <a:endParaRPr lang="en-US" altLang="zh-CN"/>
          </a:p>
        </p:txBody>
      </p:sp>
      <p:pic>
        <p:nvPicPr>
          <p:cNvPr id="70661" name="Picture 4">
            <a:extLst>
              <a:ext uri="{FF2B5EF4-FFF2-40B4-BE49-F238E27FC236}">
                <a16:creationId xmlns:a16="http://schemas.microsoft.com/office/drawing/2014/main" id="{AC37F569-1ED4-46C9-953D-E4856FF23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18B24FB-73A6-4057-8D2C-5B571A7614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672719-57F0-4154-B3EF-FB89674AEC46}" type="slidenum">
              <a:rPr lang="en-US" altLang="zh-CN"/>
              <a:pPr eaLnBrk="1" hangingPunct="1"/>
              <a:t>69</a:t>
            </a:fld>
            <a:endParaRPr lang="en-US" altLang="zh-CN"/>
          </a:p>
        </p:txBody>
      </p:sp>
      <p:sp>
        <p:nvSpPr>
          <p:cNvPr id="71683" name="Rectangle 2">
            <a:extLst>
              <a:ext uri="{FF2B5EF4-FFF2-40B4-BE49-F238E27FC236}">
                <a16:creationId xmlns:a16="http://schemas.microsoft.com/office/drawing/2014/main" id="{22DDC6FF-1616-4923-BC27-79029EB4BD17}"/>
              </a:ext>
            </a:extLst>
          </p:cNvPr>
          <p:cNvSpPr>
            <a:spLocks noGrp="1" noChangeArrowheads="1"/>
          </p:cNvSpPr>
          <p:nvPr>
            <p:ph type="title"/>
          </p:nvPr>
        </p:nvSpPr>
        <p:spPr/>
        <p:txBody>
          <a:bodyPr/>
          <a:lstStyle/>
          <a:p>
            <a:pPr eaLnBrk="1" hangingPunct="1"/>
            <a:r>
              <a:rPr lang="en-US" altLang="zh-CN"/>
              <a:t>(1) </a:t>
            </a:r>
            <a:r>
              <a:rPr lang="zh-CN" altLang="en-US" b="1"/>
              <a:t>比较大小</a:t>
            </a:r>
          </a:p>
        </p:txBody>
      </p:sp>
      <p:sp>
        <p:nvSpPr>
          <p:cNvPr id="75779" name="Rectangle 3">
            <a:extLst>
              <a:ext uri="{FF2B5EF4-FFF2-40B4-BE49-F238E27FC236}">
                <a16:creationId xmlns:a16="http://schemas.microsoft.com/office/drawing/2014/main" id="{8AE23466-7E3D-4610-A284-F2FA4E4A87E4}"/>
              </a:ext>
            </a:extLst>
          </p:cNvPr>
          <p:cNvSpPr>
            <a:spLocks noGrp="1" noChangeArrowheads="1"/>
          </p:cNvSpPr>
          <p:nvPr>
            <p:ph type="body" idx="1"/>
          </p:nvPr>
        </p:nvSpPr>
        <p:spPr>
          <a:xfrm>
            <a:off x="457200" y="1600200"/>
            <a:ext cx="8229600" cy="2743200"/>
          </a:xfrm>
        </p:spPr>
        <p:txBody>
          <a:bodyPr/>
          <a:lstStyle/>
          <a:p>
            <a:pPr eaLnBrk="1" hangingPunct="1">
              <a:buFontTx/>
              <a:buNone/>
            </a:pPr>
            <a:r>
              <a:rPr lang="zh-CN" altLang="en-US" sz="3600"/>
              <a:t>例</a:t>
            </a:r>
            <a:r>
              <a:rPr lang="en-US" altLang="zh-CN" sz="3600"/>
              <a:t>7. </a:t>
            </a:r>
            <a:r>
              <a:rPr lang="zh-CN" altLang="en-US" sz="3600"/>
              <a:t>查询计算机科学系全体学生的名单</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Sdept=‘CS’</a:t>
            </a:r>
            <a:r>
              <a:rPr lang="zh-CN" altLang="en-US" sz="3600">
                <a:latin typeface="Times New Roman" panose="02020603050405020304" pitchFamily="18" charset="0"/>
              </a:rPr>
              <a:t>；</a:t>
            </a:r>
          </a:p>
          <a:p>
            <a:pPr eaLnBrk="1" hangingPunct="1"/>
            <a:endParaRPr lang="zh-CN" altLang="en-US" sz="4000"/>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CF674599-EFC0-48AB-A549-715C055BE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34D40-D603-4827-8DAF-85AEA7CC4A70}" type="slidenum">
              <a:rPr lang="en-US" altLang="zh-CN"/>
              <a:pPr eaLnBrk="1" hangingPunct="1"/>
              <a:t>7</a:t>
            </a:fld>
            <a:endParaRPr lang="en-US" altLang="zh-CN"/>
          </a:p>
        </p:txBody>
      </p:sp>
      <p:sp>
        <p:nvSpPr>
          <p:cNvPr id="8195" name="Rectangle 2">
            <a:extLst>
              <a:ext uri="{FF2B5EF4-FFF2-40B4-BE49-F238E27FC236}">
                <a16:creationId xmlns:a16="http://schemas.microsoft.com/office/drawing/2014/main" id="{DE0EDA2D-11B3-455A-B8AE-EEA96E205574}"/>
              </a:ext>
            </a:extLst>
          </p:cNvPr>
          <p:cNvSpPr>
            <a:spLocks noGrp="1" noChangeArrowheads="1"/>
          </p:cNvSpPr>
          <p:nvPr>
            <p:ph type="title"/>
          </p:nvPr>
        </p:nvSpPr>
        <p:spPr/>
        <p:txBody>
          <a:bodyPr/>
          <a:lstStyle/>
          <a:p>
            <a:pPr eaLnBrk="1" hangingPunct="1"/>
            <a:r>
              <a:rPr lang="en-US" altLang="zh-CN"/>
              <a:t>3.1.2  SQL</a:t>
            </a:r>
            <a:r>
              <a:rPr lang="zh-CN" altLang="en-US" b="1"/>
              <a:t>的特点</a:t>
            </a:r>
          </a:p>
        </p:txBody>
      </p:sp>
      <p:sp>
        <p:nvSpPr>
          <p:cNvPr id="8196" name="Rectangle 3">
            <a:extLst>
              <a:ext uri="{FF2B5EF4-FFF2-40B4-BE49-F238E27FC236}">
                <a16:creationId xmlns:a16="http://schemas.microsoft.com/office/drawing/2014/main" id="{D6DAF6B5-6136-4698-8740-5A26DD3C92CB}"/>
              </a:ext>
            </a:extLst>
          </p:cNvPr>
          <p:cNvSpPr>
            <a:spLocks noGrp="1" noChangeArrowheads="1"/>
          </p:cNvSpPr>
          <p:nvPr>
            <p:ph type="body" idx="1"/>
          </p:nvPr>
        </p:nvSpPr>
        <p:spPr>
          <a:xfrm>
            <a:off x="457200" y="1295400"/>
            <a:ext cx="8686800" cy="4724400"/>
          </a:xfrm>
        </p:spPr>
        <p:txBody>
          <a:bodyPr/>
          <a:lstStyle/>
          <a:p>
            <a:pPr marL="609600" indent="-609600" eaLnBrk="1" hangingPunct="1">
              <a:buFontTx/>
              <a:buAutoNum type="circleNumDbPlain"/>
            </a:pPr>
            <a:r>
              <a:rPr lang="zh-CN" altLang="en-US" sz="4400">
                <a:latin typeface="宋体" panose="02010600030101010101" pitchFamily="2" charset="-122"/>
              </a:rPr>
              <a:t>综合统一</a:t>
            </a:r>
          </a:p>
          <a:p>
            <a:pPr marL="609600" indent="-609600" eaLnBrk="1" hangingPunct="1">
              <a:buFontTx/>
              <a:buAutoNum type="circleNumDbPlain"/>
            </a:pPr>
            <a:r>
              <a:rPr lang="zh-CN" altLang="en-US" sz="4400">
                <a:solidFill>
                  <a:srgbClr val="3333CC"/>
                </a:solidFill>
                <a:latin typeface="宋体" panose="02010600030101010101" pitchFamily="2" charset="-122"/>
              </a:rPr>
              <a:t>高度非过程化</a:t>
            </a:r>
          </a:p>
          <a:p>
            <a:pPr marL="609600" indent="-609600" eaLnBrk="1" hangingPunct="1">
              <a:buFontTx/>
              <a:buAutoNum type="circleNumDbPlain"/>
            </a:pPr>
            <a:r>
              <a:rPr lang="zh-CN" altLang="en-US" sz="4400">
                <a:solidFill>
                  <a:srgbClr val="3333CC"/>
                </a:solidFill>
                <a:latin typeface="宋体" panose="02010600030101010101" pitchFamily="2" charset="-122"/>
              </a:rPr>
              <a:t>面向集合的操作方式</a:t>
            </a:r>
          </a:p>
          <a:p>
            <a:pPr marL="609600" indent="-609600" eaLnBrk="1" hangingPunct="1">
              <a:buFontTx/>
              <a:buAutoNum type="circleNumDbPlain"/>
            </a:pPr>
            <a:r>
              <a:rPr lang="zh-CN" altLang="en-US" sz="4400">
                <a:latin typeface="宋体" panose="02010600030101010101" pitchFamily="2" charset="-122"/>
              </a:rPr>
              <a:t>以同一种语法结构提供多种使用方式</a:t>
            </a:r>
          </a:p>
          <a:p>
            <a:pPr marL="609600" indent="-609600" eaLnBrk="1" hangingPunct="1">
              <a:buFontTx/>
              <a:buAutoNum type="circleNumDbPlain"/>
            </a:pPr>
            <a:r>
              <a:rPr lang="zh-CN" altLang="en-US" sz="4400">
                <a:latin typeface="宋体" panose="02010600030101010101" pitchFamily="2" charset="-122"/>
              </a:rPr>
              <a:t>语言简洁，易学易用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C958E4AD-DD81-4E30-8B0C-91B6B373BB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FA6A6-C873-4C30-BB68-A8B2A6B089BC}" type="slidenum">
              <a:rPr lang="en-US" altLang="zh-CN"/>
              <a:pPr eaLnBrk="1" hangingPunct="1"/>
              <a:t>70</a:t>
            </a:fld>
            <a:endParaRPr lang="en-US" altLang="zh-CN"/>
          </a:p>
        </p:txBody>
      </p:sp>
      <p:sp>
        <p:nvSpPr>
          <p:cNvPr id="76803" name="Rectangle 3">
            <a:extLst>
              <a:ext uri="{FF2B5EF4-FFF2-40B4-BE49-F238E27FC236}">
                <a16:creationId xmlns:a16="http://schemas.microsoft.com/office/drawing/2014/main" id="{EEEFADF1-71E0-4F30-BC9F-E30DF7AEF821}"/>
              </a:ext>
            </a:extLst>
          </p:cNvPr>
          <p:cNvSpPr>
            <a:spLocks noGrp="1" noChangeArrowheads="1"/>
          </p:cNvSpPr>
          <p:nvPr>
            <p:ph type="body" idx="1"/>
          </p:nvPr>
        </p:nvSpPr>
        <p:spPr>
          <a:xfrm>
            <a:off x="533400" y="762000"/>
            <a:ext cx="8229600" cy="3657600"/>
          </a:xfrm>
        </p:spPr>
        <p:txBody>
          <a:bodyPr/>
          <a:lstStyle/>
          <a:p>
            <a:pPr eaLnBrk="1" hangingPunct="1">
              <a:buFontTx/>
              <a:buNone/>
            </a:pPr>
            <a:r>
              <a:rPr lang="zh-CN" altLang="en-US" sz="3600"/>
              <a:t>例</a:t>
            </a:r>
            <a:r>
              <a:rPr lang="en-US" altLang="zh-CN" sz="3600"/>
              <a:t>8. </a:t>
            </a:r>
            <a:r>
              <a:rPr lang="zh-CN" altLang="en-US" sz="3600"/>
              <a:t>查询所有年龄在</a:t>
            </a:r>
            <a:r>
              <a:rPr lang="en-US" altLang="zh-CN" sz="3600"/>
              <a:t>20</a:t>
            </a:r>
            <a:r>
              <a:rPr lang="zh-CN" altLang="en-US" sz="3600"/>
              <a:t>岁以下的学生姓名及年龄</a:t>
            </a:r>
          </a:p>
          <a:p>
            <a:pPr eaLnBrk="1" hangingPunct="1">
              <a:buFontTx/>
              <a:buNone/>
            </a:pPr>
            <a:r>
              <a:rPr lang="en-US" altLang="zh-CN" sz="3600"/>
              <a:t>SELECT Sname</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&lt; 20</a:t>
            </a:r>
            <a:r>
              <a:rPr lang="zh-CN" altLang="en-US" sz="3600">
                <a:latin typeface="Times New Roman" panose="02020603050405020304" pitchFamily="18" charset="0"/>
              </a:rPr>
              <a:t>；</a:t>
            </a:r>
          </a:p>
          <a:p>
            <a:pPr eaLnBrk="1" hangingPunct="1">
              <a:buFontTx/>
              <a:buNone/>
            </a:pPr>
            <a:endParaRPr lang="zh-CN" altLang="en-US" sz="3600">
              <a:latin typeface="Times New Roman" panose="02020603050405020304" pitchFamily="18" charset="0"/>
            </a:endParaRP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D5AB920-2750-47CC-9484-FE9F421CA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FB8112-3FF0-4027-8029-04D32D775330}" type="slidenum">
              <a:rPr lang="en-US" altLang="zh-CN"/>
              <a:pPr eaLnBrk="1" hangingPunct="1"/>
              <a:t>71</a:t>
            </a:fld>
            <a:endParaRPr lang="en-US" altLang="zh-CN"/>
          </a:p>
        </p:txBody>
      </p:sp>
      <p:sp>
        <p:nvSpPr>
          <p:cNvPr id="77827" name="Rectangle 3">
            <a:extLst>
              <a:ext uri="{FF2B5EF4-FFF2-40B4-BE49-F238E27FC236}">
                <a16:creationId xmlns:a16="http://schemas.microsoft.com/office/drawing/2014/main" id="{27045B15-098A-4C92-9C23-558E7F82190B}"/>
              </a:ext>
            </a:extLst>
          </p:cNvPr>
          <p:cNvSpPr>
            <a:spLocks noGrp="1" noChangeArrowheads="1"/>
          </p:cNvSpPr>
          <p:nvPr>
            <p:ph type="body" idx="1"/>
          </p:nvPr>
        </p:nvSpPr>
        <p:spPr>
          <a:xfrm>
            <a:off x="381000" y="838200"/>
            <a:ext cx="8305800" cy="4343400"/>
          </a:xfrm>
        </p:spPr>
        <p:txBody>
          <a:bodyPr/>
          <a:lstStyle/>
          <a:p>
            <a:pPr eaLnBrk="1" hangingPunct="1">
              <a:buFontTx/>
              <a:buNone/>
            </a:pPr>
            <a:r>
              <a:rPr lang="zh-CN" altLang="en-US" sz="4000"/>
              <a:t>例</a:t>
            </a:r>
            <a:r>
              <a:rPr lang="en-US" altLang="zh-CN" sz="4000"/>
              <a:t>9. </a:t>
            </a:r>
            <a:r>
              <a:rPr lang="zh-CN" altLang="en-US" sz="4000"/>
              <a:t>查询考试成绩有不及格的学生学号</a:t>
            </a:r>
          </a:p>
          <a:p>
            <a:pPr lvl="1" eaLnBrk="1" hangingPunct="1">
              <a:buFontTx/>
              <a:buNone/>
            </a:pPr>
            <a:r>
              <a:rPr lang="en-US" altLang="zh-CN" sz="4000"/>
              <a:t>SELECT </a:t>
            </a:r>
            <a:r>
              <a:rPr lang="en-US" altLang="zh-CN" sz="4000">
                <a:solidFill>
                  <a:srgbClr val="3333CC"/>
                </a:solidFill>
              </a:rPr>
              <a:t>DISTINCT</a:t>
            </a:r>
            <a:r>
              <a:rPr lang="en-US" altLang="zh-CN" sz="4000"/>
              <a:t> Sno</a:t>
            </a:r>
          </a:p>
          <a:p>
            <a:pPr lvl="1" eaLnBrk="1" hangingPunct="1">
              <a:buFontTx/>
              <a:buNone/>
            </a:pPr>
            <a:r>
              <a:rPr lang="en-US" altLang="zh-CN" sz="4000"/>
              <a:t>FROM SC</a:t>
            </a:r>
          </a:p>
          <a:p>
            <a:pPr lvl="1" eaLnBrk="1" hangingPunct="1">
              <a:buFontTx/>
              <a:buNone/>
            </a:pPr>
            <a:r>
              <a:rPr lang="en-US" altLang="zh-CN" sz="4000"/>
              <a:t>WHERE Grade&lt;60</a:t>
            </a:r>
            <a:r>
              <a:rPr lang="zh-CN" altLang="en-US" sz="4000">
                <a:latin typeface="Times New Roman" panose="02020603050405020304" pitchFamily="18" charset="0"/>
              </a:rPr>
              <a:t>；</a:t>
            </a:r>
          </a:p>
          <a:p>
            <a:pPr eaLnBrk="1" hangingPunct="1">
              <a:buFontTx/>
              <a:buNone/>
            </a:pPr>
            <a:endParaRPr lang="zh-CN" altLang="en-US" sz="44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4D065CB-FEDA-4124-A2DA-35BF2B8AC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8F6FFE-7FFE-4C01-9D08-332E6E69479F}" type="slidenum">
              <a:rPr lang="en-US" altLang="zh-CN"/>
              <a:pPr eaLnBrk="1" hangingPunct="1"/>
              <a:t>72</a:t>
            </a:fld>
            <a:endParaRPr lang="en-US" altLang="zh-CN"/>
          </a:p>
        </p:txBody>
      </p:sp>
      <p:sp>
        <p:nvSpPr>
          <p:cNvPr id="74755" name="Rectangle 2">
            <a:extLst>
              <a:ext uri="{FF2B5EF4-FFF2-40B4-BE49-F238E27FC236}">
                <a16:creationId xmlns:a16="http://schemas.microsoft.com/office/drawing/2014/main" id="{D13A9F27-9901-49A4-B13D-4E5FF08DBF7B}"/>
              </a:ext>
            </a:extLst>
          </p:cNvPr>
          <p:cNvSpPr>
            <a:spLocks noGrp="1" noChangeArrowheads="1"/>
          </p:cNvSpPr>
          <p:nvPr>
            <p:ph type="title"/>
          </p:nvPr>
        </p:nvSpPr>
        <p:spPr/>
        <p:txBody>
          <a:bodyPr/>
          <a:lstStyle/>
          <a:p>
            <a:pPr eaLnBrk="1" hangingPunct="1"/>
            <a:r>
              <a:rPr lang="zh-CN" altLang="en-US" b="1"/>
              <a:t>（</a:t>
            </a:r>
            <a:r>
              <a:rPr lang="en-US" altLang="zh-CN"/>
              <a:t>2</a:t>
            </a:r>
            <a:r>
              <a:rPr lang="zh-CN" altLang="en-US" b="1"/>
              <a:t>）确定范围</a:t>
            </a:r>
          </a:p>
        </p:txBody>
      </p:sp>
      <p:sp>
        <p:nvSpPr>
          <p:cNvPr id="78851" name="Rectangle 3">
            <a:extLst>
              <a:ext uri="{FF2B5EF4-FFF2-40B4-BE49-F238E27FC236}">
                <a16:creationId xmlns:a16="http://schemas.microsoft.com/office/drawing/2014/main" id="{4D57DF8E-A3DA-47FF-83D6-62ECD6FC0A01}"/>
              </a:ext>
            </a:extLst>
          </p:cNvPr>
          <p:cNvSpPr>
            <a:spLocks noGrp="1" noChangeArrowheads="1"/>
          </p:cNvSpPr>
          <p:nvPr>
            <p:ph type="body" idx="1"/>
          </p:nvPr>
        </p:nvSpPr>
        <p:spPr>
          <a:xfrm>
            <a:off x="457200" y="1371600"/>
            <a:ext cx="8382000" cy="4525963"/>
          </a:xfrm>
        </p:spPr>
        <p:txBody>
          <a:bodyPr/>
          <a:lstStyle/>
          <a:p>
            <a:pPr eaLnBrk="1" hangingPunct="1">
              <a:buFontTx/>
              <a:buNone/>
            </a:pPr>
            <a:r>
              <a:rPr lang="zh-CN" altLang="en-US" sz="3600">
                <a:solidFill>
                  <a:srgbClr val="3333CC"/>
                </a:solidFill>
              </a:rPr>
              <a:t>谓词</a:t>
            </a:r>
            <a:r>
              <a:rPr lang="en-US" altLang="zh-CN" sz="3600" b="1">
                <a:solidFill>
                  <a:srgbClr val="3333CC"/>
                </a:solidFill>
              </a:rPr>
              <a:t>: </a:t>
            </a:r>
            <a:r>
              <a:rPr lang="en-US" altLang="zh-CN" sz="3600">
                <a:solidFill>
                  <a:srgbClr val="3333CC"/>
                </a:solidFill>
              </a:rPr>
              <a:t>BETWEEN … AND …</a:t>
            </a:r>
          </a:p>
          <a:p>
            <a:pPr eaLnBrk="1" hangingPunct="1">
              <a:buFontTx/>
              <a:buNone/>
            </a:pPr>
            <a:r>
              <a:rPr lang="en-US" altLang="zh-CN" sz="3600">
                <a:solidFill>
                  <a:srgbClr val="3333CC"/>
                </a:solidFill>
              </a:rPr>
              <a:t>NOT BETWEEN … AND …</a:t>
            </a:r>
          </a:p>
          <a:p>
            <a:pPr eaLnBrk="1" hangingPunct="1">
              <a:buFontTx/>
              <a:buNone/>
            </a:pPr>
            <a:r>
              <a:rPr lang="zh-CN" altLang="en-US" sz="3600"/>
              <a:t>例</a:t>
            </a:r>
            <a:r>
              <a:rPr lang="en-US" altLang="zh-CN" sz="3600"/>
              <a:t>10. </a:t>
            </a:r>
            <a:r>
              <a:rPr lang="zh-CN" altLang="en-US" sz="3600"/>
              <a:t>查询年龄在</a:t>
            </a:r>
            <a:r>
              <a:rPr lang="en-US" altLang="zh-CN" sz="3600"/>
              <a:t>20~23</a:t>
            </a:r>
            <a:r>
              <a:rPr lang="zh-CN" altLang="en-US" sz="3600"/>
              <a:t>岁（包括</a:t>
            </a:r>
            <a:r>
              <a:rPr lang="en-US" altLang="zh-CN" sz="3600"/>
              <a:t>20</a:t>
            </a:r>
            <a:r>
              <a:rPr lang="zh-CN" altLang="en-US" sz="3600"/>
              <a:t>和</a:t>
            </a:r>
            <a:r>
              <a:rPr lang="en-US" altLang="zh-CN" sz="3600"/>
              <a:t>23</a:t>
            </a:r>
            <a:r>
              <a:rPr lang="zh-CN" altLang="en-US" sz="3600"/>
              <a:t>岁）之间学生的姓名、系别和年龄</a:t>
            </a:r>
          </a:p>
          <a:p>
            <a:pPr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eaLnBrk="1" hangingPunct="1">
              <a:buFontTx/>
              <a:buNone/>
            </a:pPr>
            <a:r>
              <a:rPr lang="en-US" altLang="zh-CN" sz="3600"/>
              <a:t>FROM Student</a:t>
            </a:r>
          </a:p>
          <a:p>
            <a:pPr eaLnBrk="1" hangingPunct="1">
              <a:buFontTx/>
              <a:buNone/>
            </a:pPr>
            <a:r>
              <a:rPr lang="en-US" altLang="zh-CN" sz="3600"/>
              <a:t>WHERE Sage BETWEEN 20 AND 23</a:t>
            </a:r>
            <a:r>
              <a:rPr lang="en-US" altLang="zh-CN" sz="3600">
                <a:latin typeface="Times New Roman" panose="02020603050405020304" pitchFamily="18" charset="0"/>
              </a:rPr>
              <a:t>;</a:t>
            </a:r>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7885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E53C052-716B-4186-9CEA-EDCCE411F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D1BFE4-825F-4B2B-A088-5467533D729B}" type="slidenum">
              <a:rPr lang="en-US" altLang="zh-CN"/>
              <a:pPr eaLnBrk="1" hangingPunct="1"/>
              <a:t>73</a:t>
            </a:fld>
            <a:endParaRPr lang="en-US" altLang="zh-CN"/>
          </a:p>
        </p:txBody>
      </p:sp>
      <p:sp>
        <p:nvSpPr>
          <p:cNvPr id="79875" name="Rectangle 3">
            <a:extLst>
              <a:ext uri="{FF2B5EF4-FFF2-40B4-BE49-F238E27FC236}">
                <a16:creationId xmlns:a16="http://schemas.microsoft.com/office/drawing/2014/main" id="{62901F49-D072-4621-9350-128F155F0B4F}"/>
              </a:ext>
            </a:extLst>
          </p:cNvPr>
          <p:cNvSpPr>
            <a:spLocks noGrp="1" noChangeArrowheads="1"/>
          </p:cNvSpPr>
          <p:nvPr>
            <p:ph type="body" idx="1"/>
          </p:nvPr>
        </p:nvSpPr>
        <p:spPr>
          <a:xfrm>
            <a:off x="304800" y="762000"/>
            <a:ext cx="8610600" cy="4343400"/>
          </a:xfrm>
        </p:spPr>
        <p:txBody>
          <a:bodyPr/>
          <a:lstStyle/>
          <a:p>
            <a:pPr eaLnBrk="1" hangingPunct="1">
              <a:buFontTx/>
              <a:buNone/>
            </a:pPr>
            <a:r>
              <a:rPr lang="zh-CN" altLang="en-US" sz="3600"/>
              <a:t>例</a:t>
            </a:r>
            <a:r>
              <a:rPr lang="en-US" altLang="zh-CN" sz="3600"/>
              <a:t>11. </a:t>
            </a:r>
            <a:r>
              <a:rPr lang="zh-CN" altLang="en-US" sz="3600"/>
              <a:t>查询年龄不在</a:t>
            </a:r>
            <a:r>
              <a:rPr lang="en-US" altLang="zh-CN" sz="3600"/>
              <a:t>20~23</a:t>
            </a:r>
            <a:r>
              <a:rPr lang="zh-CN" altLang="en-US" sz="3600"/>
              <a:t>岁之间的学生姓名、系别和年龄</a:t>
            </a:r>
          </a:p>
          <a:p>
            <a:pPr lvl="1" eaLnBrk="1" hangingPunct="1">
              <a:buFontTx/>
              <a:buNone/>
            </a:pPr>
            <a:r>
              <a:rPr lang="en-US" altLang="zh-CN" sz="3600"/>
              <a:t>SELECT Sname</a:t>
            </a:r>
            <a:r>
              <a:rPr lang="zh-CN" altLang="en-US" sz="3600"/>
              <a:t>，</a:t>
            </a:r>
            <a:r>
              <a:rPr lang="en-US" altLang="zh-CN" sz="3600"/>
              <a:t>Sdept</a:t>
            </a:r>
            <a:r>
              <a:rPr lang="zh-CN" altLang="en-US" sz="3600"/>
              <a:t>，</a:t>
            </a:r>
            <a:r>
              <a:rPr lang="en-US" altLang="zh-CN" sz="3600"/>
              <a:t>Sage</a:t>
            </a:r>
          </a:p>
          <a:p>
            <a:pPr lvl="1" eaLnBrk="1" hangingPunct="1">
              <a:buFontTx/>
              <a:buNone/>
            </a:pPr>
            <a:r>
              <a:rPr lang="en-US" altLang="zh-CN" sz="3600"/>
              <a:t>FROM Student</a:t>
            </a:r>
          </a:p>
          <a:p>
            <a:pPr lvl="1" eaLnBrk="1" hangingPunct="1">
              <a:buFontTx/>
              <a:buNone/>
            </a:pPr>
            <a:r>
              <a:rPr lang="en-US" altLang="zh-CN" sz="3600"/>
              <a:t>WHERE Sage </a:t>
            </a:r>
            <a:r>
              <a:rPr lang="en-US" altLang="zh-CN" sz="3600">
                <a:solidFill>
                  <a:srgbClr val="3333CC"/>
                </a:solidFill>
              </a:rPr>
              <a:t>NOT BETWEEN 20 AND 23</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5F53B23-5223-4A68-A3A2-ECE1B3399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3CBA4E-B305-4E49-9783-E331E745119E}" type="slidenum">
              <a:rPr lang="en-US" altLang="zh-CN"/>
              <a:pPr eaLnBrk="1" hangingPunct="1"/>
              <a:t>74</a:t>
            </a:fld>
            <a:endParaRPr lang="en-US" altLang="zh-CN"/>
          </a:p>
        </p:txBody>
      </p:sp>
      <p:sp>
        <p:nvSpPr>
          <p:cNvPr id="76803" name="Rectangle 2">
            <a:extLst>
              <a:ext uri="{FF2B5EF4-FFF2-40B4-BE49-F238E27FC236}">
                <a16:creationId xmlns:a16="http://schemas.microsoft.com/office/drawing/2014/main" id="{CD3C7231-D5BD-4A27-A73A-16D2B3F9B68B}"/>
              </a:ext>
            </a:extLst>
          </p:cNvPr>
          <p:cNvSpPr>
            <a:spLocks noGrp="1" noChangeArrowheads="1"/>
          </p:cNvSpPr>
          <p:nvPr>
            <p:ph type="title"/>
          </p:nvPr>
        </p:nvSpPr>
        <p:spPr/>
        <p:txBody>
          <a:bodyPr/>
          <a:lstStyle/>
          <a:p>
            <a:pPr eaLnBrk="1" hangingPunct="1"/>
            <a:r>
              <a:rPr lang="en-US" altLang="zh-CN"/>
              <a:t>(3) </a:t>
            </a:r>
            <a:r>
              <a:rPr lang="zh-CN" altLang="en-US" b="1"/>
              <a:t>确定集合</a:t>
            </a:r>
          </a:p>
        </p:txBody>
      </p:sp>
      <p:sp>
        <p:nvSpPr>
          <p:cNvPr id="80899" name="Rectangle 3">
            <a:extLst>
              <a:ext uri="{FF2B5EF4-FFF2-40B4-BE49-F238E27FC236}">
                <a16:creationId xmlns:a16="http://schemas.microsoft.com/office/drawing/2014/main" id="{59F0D82C-CFAF-4408-8143-8B6B59255214}"/>
              </a:ext>
            </a:extLst>
          </p:cNvPr>
          <p:cNvSpPr>
            <a:spLocks noGrp="1" noChangeArrowheads="1"/>
          </p:cNvSpPr>
          <p:nvPr>
            <p:ph type="body" idx="1"/>
          </p:nvPr>
        </p:nvSpPr>
        <p:spPr>
          <a:xfrm>
            <a:off x="457200" y="1447800"/>
            <a:ext cx="8458200" cy="4648200"/>
          </a:xfrm>
        </p:spPr>
        <p:txBody>
          <a:bodyPr/>
          <a:lstStyle/>
          <a:p>
            <a:pPr eaLnBrk="1" hangingPunct="1">
              <a:buFontTx/>
              <a:buNone/>
            </a:pPr>
            <a:r>
              <a:rPr lang="zh-CN" altLang="en-US" sz="3600">
                <a:solidFill>
                  <a:srgbClr val="3333CC"/>
                </a:solidFill>
              </a:rPr>
              <a:t>谓词：</a:t>
            </a:r>
            <a:r>
              <a:rPr lang="en-US" altLang="zh-CN" sz="3600" b="1">
                <a:solidFill>
                  <a:srgbClr val="3333CC"/>
                </a:solidFill>
              </a:rPr>
              <a:t>IN &lt;</a:t>
            </a:r>
            <a:r>
              <a:rPr lang="zh-CN" altLang="en-US" sz="3600">
                <a:solidFill>
                  <a:srgbClr val="3333CC"/>
                </a:solidFill>
              </a:rPr>
              <a:t>值表</a:t>
            </a:r>
            <a:r>
              <a:rPr lang="en-US" altLang="zh-CN" sz="3600" b="1">
                <a:solidFill>
                  <a:srgbClr val="3333CC"/>
                </a:solidFill>
              </a:rPr>
              <a:t>&gt;, NOT IN &lt;</a:t>
            </a:r>
            <a:r>
              <a:rPr lang="zh-CN" altLang="en-US" sz="3600">
                <a:solidFill>
                  <a:srgbClr val="3333CC"/>
                </a:solidFill>
              </a:rPr>
              <a:t>值表</a:t>
            </a:r>
            <a:r>
              <a:rPr lang="en-US" altLang="zh-CN" sz="3600" b="1">
                <a:solidFill>
                  <a:srgbClr val="3333CC"/>
                </a:solidFill>
              </a:rPr>
              <a:t>&gt;</a:t>
            </a:r>
            <a:endParaRPr lang="en-US" altLang="zh-CN" sz="3600">
              <a:solidFill>
                <a:srgbClr val="3333CC"/>
              </a:solidFill>
            </a:endParaRPr>
          </a:p>
          <a:p>
            <a:pPr eaLnBrk="1" hangingPunct="1">
              <a:buFontTx/>
              <a:buNone/>
            </a:pPr>
            <a:r>
              <a:rPr lang="zh-CN" altLang="en-US" sz="3600"/>
              <a:t>例</a:t>
            </a:r>
            <a:r>
              <a:rPr lang="en-US" altLang="zh-CN" sz="3600"/>
              <a:t>12. </a:t>
            </a:r>
            <a:r>
              <a:rPr lang="zh-CN" altLang="en-US" sz="3600"/>
              <a:t>查询信息系（</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）学生的姓名和性别</a:t>
            </a:r>
          </a:p>
          <a:p>
            <a:pPr eaLnBrk="1" hangingPunct="1">
              <a:buFontTx/>
              <a:buNone/>
            </a:pPr>
            <a:r>
              <a:rPr lang="en-US" altLang="zh-CN" sz="3600"/>
              <a:t>SELECT Sname</a:t>
            </a:r>
            <a:r>
              <a:rPr lang="zh-CN" altLang="en-US" sz="3600"/>
              <a:t>，</a:t>
            </a:r>
            <a:r>
              <a:rPr lang="en-US" altLang="zh-CN" sz="3600"/>
              <a:t>Ssex</a:t>
            </a:r>
          </a:p>
          <a:p>
            <a:pPr eaLnBrk="1" hangingPunct="1">
              <a:buFontTx/>
              <a:buNone/>
            </a:pPr>
            <a:r>
              <a:rPr lang="en-US" altLang="zh-CN" sz="3600"/>
              <a:t>FROM Student</a:t>
            </a:r>
          </a:p>
          <a:p>
            <a:pPr eaLnBrk="1" hangingPunct="1">
              <a:buFontTx/>
              <a:buNone/>
            </a:pPr>
            <a:r>
              <a:rPr lang="en-US" altLang="zh-CN" sz="3600"/>
              <a:t>WHERE Sdept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089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C93BAAC-FC46-4EB5-8E8E-B5A1846B53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059A93-59FD-46A1-A487-C39D49CFC3CC}" type="slidenum">
              <a:rPr lang="en-US" altLang="zh-CN"/>
              <a:pPr eaLnBrk="1" hangingPunct="1"/>
              <a:t>75</a:t>
            </a:fld>
            <a:endParaRPr lang="en-US" altLang="zh-CN"/>
          </a:p>
        </p:txBody>
      </p:sp>
      <p:sp>
        <p:nvSpPr>
          <p:cNvPr id="81923" name="Rectangle 3">
            <a:extLst>
              <a:ext uri="{FF2B5EF4-FFF2-40B4-BE49-F238E27FC236}">
                <a16:creationId xmlns:a16="http://schemas.microsoft.com/office/drawing/2014/main" id="{43FF91DF-C2A1-4ED7-9170-260B710CC781}"/>
              </a:ext>
            </a:extLst>
          </p:cNvPr>
          <p:cNvSpPr>
            <a:spLocks noGrp="1" noChangeArrowheads="1"/>
          </p:cNvSpPr>
          <p:nvPr>
            <p:ph type="body" idx="1"/>
          </p:nvPr>
        </p:nvSpPr>
        <p:spPr>
          <a:xfrm>
            <a:off x="533400" y="609600"/>
            <a:ext cx="8229600" cy="4419600"/>
          </a:xfrm>
        </p:spPr>
        <p:txBody>
          <a:bodyPr/>
          <a:lstStyle/>
          <a:p>
            <a:pPr eaLnBrk="1" hangingPunct="1">
              <a:buFontTx/>
              <a:buNone/>
            </a:pPr>
            <a:r>
              <a:rPr lang="zh-CN" altLang="en-US" sz="3600"/>
              <a:t>例</a:t>
            </a:r>
            <a:r>
              <a:rPr lang="en-US" altLang="zh-CN" sz="3600"/>
              <a:t>13. </a:t>
            </a:r>
            <a:r>
              <a:rPr lang="zh-CN" altLang="en-US" sz="3600"/>
              <a:t>查询既不是信息系、数学系，也不是计算机科学系的学生姓名和性别</a:t>
            </a:r>
          </a:p>
          <a:p>
            <a:pPr lvl="1" eaLnBrk="1" hangingPunct="1">
              <a:buFontTx/>
              <a:buNone/>
            </a:pPr>
            <a:r>
              <a:rPr lang="en-US" altLang="zh-CN" sz="3600"/>
              <a:t>SELECT Sname</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Sdept NOT IN ( 'IS'</a:t>
            </a:r>
            <a:r>
              <a:rPr lang="zh-CN" altLang="en-US" sz="3600"/>
              <a:t>，</a:t>
            </a:r>
            <a:r>
              <a:rPr lang="en-US" altLang="zh-CN" sz="3600"/>
              <a:t>'MA'</a:t>
            </a:r>
            <a:r>
              <a:rPr lang="zh-CN" altLang="en-US" sz="3600"/>
              <a:t>，</a:t>
            </a:r>
            <a:r>
              <a:rPr lang="en-US" altLang="zh-CN" sz="3600"/>
              <a:t>'CS' )</a:t>
            </a:r>
            <a:r>
              <a:rPr lang="en-US" altLang="zh-CN" sz="3600">
                <a:latin typeface="Times New Roman" panose="02020603050405020304" pitchFamily="18" charset="0"/>
              </a:rPr>
              <a:t>;</a:t>
            </a:r>
          </a:p>
          <a:p>
            <a:pPr eaLnBrk="1" hangingPunct="1">
              <a:buFontTx/>
              <a:buNone/>
            </a:pPr>
            <a:endParaRPr lang="en-US" altLang="zh-CN" sz="4000"/>
          </a:p>
          <a:p>
            <a:pPr eaLnBrk="1" hangingPunct="1">
              <a:buFontTx/>
              <a:buNone/>
            </a:pP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FC893ED1-5FA3-41CB-8C78-1E5F4B1F2E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FA373E-012D-4CF4-9695-094840015EE7}" type="slidenum">
              <a:rPr lang="en-US" altLang="zh-CN"/>
              <a:pPr eaLnBrk="1" hangingPunct="1"/>
              <a:t>76</a:t>
            </a:fld>
            <a:endParaRPr lang="en-US" altLang="zh-CN"/>
          </a:p>
        </p:txBody>
      </p:sp>
      <p:sp>
        <p:nvSpPr>
          <p:cNvPr id="78851" name="Rectangle 2">
            <a:extLst>
              <a:ext uri="{FF2B5EF4-FFF2-40B4-BE49-F238E27FC236}">
                <a16:creationId xmlns:a16="http://schemas.microsoft.com/office/drawing/2014/main" id="{EFADA6E3-402A-4C46-BA04-008DEDFF7E2F}"/>
              </a:ext>
            </a:extLst>
          </p:cNvPr>
          <p:cNvSpPr>
            <a:spLocks noGrp="1" noChangeArrowheads="1"/>
          </p:cNvSpPr>
          <p:nvPr>
            <p:ph type="title"/>
          </p:nvPr>
        </p:nvSpPr>
        <p:spPr>
          <a:xfrm>
            <a:off x="533400" y="76200"/>
            <a:ext cx="8229600" cy="1143000"/>
          </a:xfrm>
        </p:spPr>
        <p:txBody>
          <a:bodyPr/>
          <a:lstStyle/>
          <a:p>
            <a:pPr eaLnBrk="1" hangingPunct="1"/>
            <a:r>
              <a:rPr lang="en-US" altLang="zh-CN"/>
              <a:t>(4)</a:t>
            </a:r>
            <a:r>
              <a:rPr lang="zh-CN" altLang="en-US" b="1"/>
              <a:t>字符匹配</a:t>
            </a:r>
          </a:p>
        </p:txBody>
      </p:sp>
      <p:sp>
        <p:nvSpPr>
          <p:cNvPr id="82947" name="Rectangle 3">
            <a:extLst>
              <a:ext uri="{FF2B5EF4-FFF2-40B4-BE49-F238E27FC236}">
                <a16:creationId xmlns:a16="http://schemas.microsoft.com/office/drawing/2014/main" id="{4302CC44-0E4E-4674-A3A3-01B217845A82}"/>
              </a:ext>
            </a:extLst>
          </p:cNvPr>
          <p:cNvSpPr>
            <a:spLocks noGrp="1" noChangeArrowheads="1"/>
          </p:cNvSpPr>
          <p:nvPr>
            <p:ph type="body" idx="1"/>
          </p:nvPr>
        </p:nvSpPr>
        <p:spPr>
          <a:xfrm>
            <a:off x="304800" y="1143000"/>
            <a:ext cx="8610600" cy="5562600"/>
          </a:xfrm>
        </p:spPr>
        <p:txBody>
          <a:bodyPr/>
          <a:lstStyle/>
          <a:p>
            <a:pPr eaLnBrk="1" hangingPunct="1">
              <a:buFontTx/>
              <a:buNone/>
            </a:pPr>
            <a:r>
              <a:rPr lang="zh-CN" altLang="en-US">
                <a:solidFill>
                  <a:schemeClr val="accent2"/>
                </a:solidFill>
              </a:rPr>
              <a:t>谓词：</a:t>
            </a:r>
            <a:r>
              <a:rPr lang="en-US" altLang="zh-CN">
                <a:solidFill>
                  <a:schemeClr val="accent2"/>
                </a:solidFill>
              </a:rPr>
              <a:t>[NOT] LIKE ‘&lt;</a:t>
            </a:r>
            <a:r>
              <a:rPr lang="zh-CN" altLang="en-US">
                <a:solidFill>
                  <a:schemeClr val="accent2"/>
                </a:solidFill>
              </a:rPr>
              <a:t>匹配串</a:t>
            </a:r>
            <a:r>
              <a:rPr lang="en-US" altLang="zh-CN">
                <a:solidFill>
                  <a:schemeClr val="accent2"/>
                </a:solidFill>
              </a:rPr>
              <a:t>&gt;’ </a:t>
            </a:r>
            <a:br>
              <a:rPr lang="en-US" altLang="zh-CN">
                <a:solidFill>
                  <a:schemeClr val="accent2"/>
                </a:solidFill>
              </a:rPr>
            </a:br>
            <a:r>
              <a:rPr lang="en-US" altLang="zh-CN">
                <a:solidFill>
                  <a:schemeClr val="accent2"/>
                </a:solidFill>
              </a:rPr>
              <a:t>[ESCAPE ‘ &lt;</a:t>
            </a:r>
            <a:r>
              <a:rPr lang="zh-CN" altLang="en-US">
                <a:solidFill>
                  <a:schemeClr val="accent2"/>
                </a:solidFill>
              </a:rPr>
              <a:t>换码字符</a:t>
            </a:r>
            <a:r>
              <a:rPr lang="en-US" altLang="zh-CN">
                <a:solidFill>
                  <a:schemeClr val="accent2"/>
                </a:solidFill>
              </a:rPr>
              <a:t>&gt;’]</a:t>
            </a:r>
          </a:p>
          <a:p>
            <a:pPr eaLnBrk="1" hangingPunct="1">
              <a:buFontTx/>
              <a:buNone/>
            </a:pPr>
            <a:r>
              <a:rPr lang="en-US" altLang="zh-CN"/>
              <a:t>(1) </a:t>
            </a:r>
            <a:r>
              <a:rPr lang="zh-CN" altLang="en-US"/>
              <a:t>匹配串为固定字符串</a:t>
            </a:r>
          </a:p>
          <a:p>
            <a:pPr eaLnBrk="1" hangingPunct="1">
              <a:buFontTx/>
              <a:buNone/>
            </a:pPr>
            <a:r>
              <a:rPr lang="zh-CN" altLang="en-US"/>
              <a:t>例</a:t>
            </a:r>
            <a:r>
              <a:rPr lang="en-US" altLang="zh-CN"/>
              <a:t>14. </a:t>
            </a:r>
            <a:r>
              <a:rPr lang="zh-CN" altLang="en-US"/>
              <a:t>查询学号为</a:t>
            </a:r>
            <a:r>
              <a:rPr lang="en-US" altLang="zh-CN"/>
              <a:t>200215121</a:t>
            </a:r>
            <a:r>
              <a:rPr lang="zh-CN" altLang="en-US"/>
              <a:t>学生的详细情况</a:t>
            </a:r>
          </a:p>
          <a:p>
            <a:pPr lvl="1" eaLnBrk="1" hangingPunct="1">
              <a:buFontTx/>
              <a:buNone/>
            </a:pPr>
            <a:r>
              <a:rPr lang="en-US" altLang="zh-CN"/>
              <a:t>SELECT *</a:t>
            </a:r>
          </a:p>
          <a:p>
            <a:pPr lvl="1" eaLnBrk="1" hangingPunct="1">
              <a:buFontTx/>
              <a:buNone/>
            </a:pPr>
            <a:r>
              <a:rPr lang="en-US" altLang="zh-CN"/>
              <a:t>FROM Student</a:t>
            </a:r>
          </a:p>
          <a:p>
            <a:pPr lvl="1" eaLnBrk="1" hangingPunct="1">
              <a:buFontTx/>
              <a:buNone/>
            </a:pPr>
            <a:r>
              <a:rPr lang="en-US" altLang="zh-CN"/>
              <a:t>WHERE Sno LIKE ‘200215121'</a:t>
            </a:r>
            <a:r>
              <a:rPr lang="zh-CN" altLang="en-US"/>
              <a:t>；</a:t>
            </a:r>
          </a:p>
          <a:p>
            <a:pPr eaLnBrk="1" hangingPunct="1">
              <a:buFontTx/>
              <a:buNone/>
            </a:pPr>
            <a:r>
              <a:rPr lang="zh-CN" altLang="en-US" sz="3600"/>
              <a:t>等价于：</a:t>
            </a:r>
          </a:p>
          <a:p>
            <a:pPr lvl="1" eaLnBrk="1" hangingPunct="1">
              <a:buFontTx/>
              <a:buNone/>
            </a:pPr>
            <a:r>
              <a:rPr lang="en-US" altLang="zh-CN"/>
              <a:t>SELECT * FROM Student</a:t>
            </a:r>
          </a:p>
          <a:p>
            <a:pPr lvl="1" eaLnBrk="1" hangingPunct="1">
              <a:buFontTx/>
              <a:buNone/>
            </a:pPr>
            <a:r>
              <a:rPr lang="en-US" altLang="zh-CN"/>
              <a:t>WHERE Sno = '200215121'</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294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2947">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7A76A1DB-C8B8-4389-9153-BB2C2C877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CA72AC-4F06-465C-8B24-18A99F59DA50}" type="slidenum">
              <a:rPr lang="en-US" altLang="zh-CN"/>
              <a:pPr eaLnBrk="1" hangingPunct="1"/>
              <a:t>77</a:t>
            </a:fld>
            <a:endParaRPr lang="en-US" altLang="zh-CN"/>
          </a:p>
        </p:txBody>
      </p:sp>
      <p:sp>
        <p:nvSpPr>
          <p:cNvPr id="83971" name="Rectangle 3">
            <a:extLst>
              <a:ext uri="{FF2B5EF4-FFF2-40B4-BE49-F238E27FC236}">
                <a16:creationId xmlns:a16="http://schemas.microsoft.com/office/drawing/2014/main" id="{97BDA77C-0008-4EE2-B00D-7EB3F8A43CC8}"/>
              </a:ext>
            </a:extLst>
          </p:cNvPr>
          <p:cNvSpPr>
            <a:spLocks noGrp="1" noChangeArrowheads="1"/>
          </p:cNvSpPr>
          <p:nvPr>
            <p:ph type="body" idx="1"/>
          </p:nvPr>
        </p:nvSpPr>
        <p:spPr>
          <a:xfrm>
            <a:off x="457200" y="533400"/>
            <a:ext cx="8229600" cy="3505200"/>
          </a:xfrm>
        </p:spPr>
        <p:txBody>
          <a:bodyPr/>
          <a:lstStyle/>
          <a:p>
            <a:pPr eaLnBrk="1" hangingPunct="1">
              <a:buFontTx/>
              <a:buNone/>
            </a:pPr>
            <a:r>
              <a:rPr lang="en-US" altLang="zh-CN"/>
              <a:t>(2) </a:t>
            </a:r>
            <a:r>
              <a:rPr lang="zh-CN" altLang="en-US"/>
              <a:t>匹配串为含通配符的字符串</a:t>
            </a:r>
          </a:p>
          <a:p>
            <a:pPr eaLnBrk="1" hangingPunct="1">
              <a:buFontTx/>
              <a:buNone/>
            </a:pPr>
            <a:r>
              <a:rPr lang="zh-CN" altLang="en-US"/>
              <a:t>例</a:t>
            </a:r>
            <a:r>
              <a:rPr lang="en-US" altLang="zh-CN"/>
              <a:t>15. </a:t>
            </a:r>
            <a:r>
              <a:rPr lang="zh-CN" altLang="en-US"/>
              <a:t>查询所有姓刘学生的姓名、学号和性别</a:t>
            </a:r>
          </a:p>
          <a:p>
            <a:pPr lvl="1" eaLnBrk="1" hangingPunct="1">
              <a:buFontTx/>
              <a:buNone/>
            </a:pPr>
            <a:r>
              <a:rPr lang="en-US" altLang="zh-CN" sz="3600"/>
              <a:t>SELECT Sname</a:t>
            </a:r>
            <a:r>
              <a:rPr lang="zh-CN" altLang="en-US" sz="3600"/>
              <a:t>，</a:t>
            </a:r>
            <a:r>
              <a:rPr lang="en-US" altLang="zh-CN" sz="3600"/>
              <a:t>Sno</a:t>
            </a:r>
            <a:r>
              <a:rPr lang="zh-CN" altLang="en-US" sz="3600"/>
              <a:t>，</a:t>
            </a:r>
            <a:r>
              <a:rPr lang="en-US" altLang="zh-CN" sz="3600"/>
              <a:t>Ssex</a:t>
            </a:r>
          </a:p>
          <a:p>
            <a:pPr lvl="1" eaLnBrk="1" hangingPunct="1">
              <a:buFontTx/>
              <a:buNone/>
            </a:pPr>
            <a:r>
              <a:rPr lang="en-US" altLang="zh-CN" sz="3600"/>
              <a:t>FROM Student</a:t>
            </a:r>
          </a:p>
          <a:p>
            <a:pPr lvl="1" eaLnBrk="1" hangingPunct="1">
              <a:buFontTx/>
              <a:buNone/>
            </a:pPr>
            <a:r>
              <a:rPr lang="en-US" altLang="zh-CN" sz="3600"/>
              <a:t>WHERE Sname LIKE ‘</a:t>
            </a:r>
            <a:r>
              <a:rPr lang="zh-CN" altLang="en-US" sz="3600"/>
              <a:t>刘</a:t>
            </a:r>
            <a:r>
              <a:rPr lang="en-US" altLang="zh-CN" sz="3600"/>
              <a:t>%’</a:t>
            </a:r>
            <a:r>
              <a:rPr lang="zh-CN" altLang="en-US" sz="3600">
                <a:latin typeface="Times New Roman" panose="02020603050405020304" pitchFamily="18" charset="0"/>
              </a:rPr>
              <a:t>；</a:t>
            </a:r>
          </a:p>
          <a:p>
            <a:pPr lvl="1" eaLnBrk="1" hangingPunct="1">
              <a:buFontTx/>
              <a:buNone/>
            </a:pPr>
            <a:endParaRPr lang="zh-CN" altLang="en-US"/>
          </a:p>
          <a:p>
            <a:pPr eaLnBrk="1" hangingPunct="1">
              <a:buFontTx/>
              <a:buNone/>
            </a:pPr>
            <a:endParaRPr lang="zh-CN" altLang="en-US"/>
          </a:p>
          <a:p>
            <a:pPr eaLnBrk="1" hangingPunct="1">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249B39BD-E099-43FE-9273-2F46C66FC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EC4723-1ED6-49AA-A06A-04BB7C7A2C53}" type="slidenum">
              <a:rPr lang="en-US" altLang="zh-CN"/>
              <a:pPr eaLnBrk="1" hangingPunct="1"/>
              <a:t>78</a:t>
            </a:fld>
            <a:endParaRPr lang="en-US" altLang="zh-CN"/>
          </a:p>
        </p:txBody>
      </p:sp>
      <p:sp>
        <p:nvSpPr>
          <p:cNvPr id="84995" name="Rectangle 3">
            <a:extLst>
              <a:ext uri="{FF2B5EF4-FFF2-40B4-BE49-F238E27FC236}">
                <a16:creationId xmlns:a16="http://schemas.microsoft.com/office/drawing/2014/main" id="{090191C9-457A-417B-9216-FE7BD6240A6F}"/>
              </a:ext>
            </a:extLst>
          </p:cNvPr>
          <p:cNvSpPr>
            <a:spLocks noGrp="1" noChangeArrowheads="1"/>
          </p:cNvSpPr>
          <p:nvPr>
            <p:ph type="body" idx="1"/>
          </p:nvPr>
        </p:nvSpPr>
        <p:spPr>
          <a:xfrm>
            <a:off x="457200" y="1295400"/>
            <a:ext cx="8229600" cy="2971800"/>
          </a:xfrm>
        </p:spPr>
        <p:txBody>
          <a:bodyPr/>
          <a:lstStyle/>
          <a:p>
            <a:pPr eaLnBrk="1" hangingPunct="1">
              <a:lnSpc>
                <a:spcPct val="90000"/>
              </a:lnSpc>
              <a:buFontTx/>
              <a:buNone/>
            </a:pPr>
            <a:r>
              <a:rPr lang="zh-CN" altLang="en-US"/>
              <a:t>例</a:t>
            </a:r>
            <a:r>
              <a:rPr lang="en-US" altLang="zh-CN"/>
              <a:t>16. </a:t>
            </a:r>
            <a:r>
              <a:rPr lang="zh-CN" altLang="en-US"/>
              <a:t>查询姓“欧阳”且全名为三个汉字的学生的姓名</a:t>
            </a:r>
          </a:p>
          <a:p>
            <a:pPr lvl="1" eaLnBrk="1" hangingPunct="1">
              <a:lnSpc>
                <a:spcPct val="90000"/>
              </a:lnSpc>
              <a:buFontTx/>
              <a:buNone/>
            </a:pPr>
            <a:r>
              <a:rPr lang="en-US" altLang="zh-CN" sz="3600"/>
              <a:t>SELECT Sname</a:t>
            </a:r>
          </a:p>
          <a:p>
            <a:pPr lvl="1" eaLnBrk="1" hangingPunct="1">
              <a:lnSpc>
                <a:spcPct val="90000"/>
              </a:lnSpc>
              <a:buFontTx/>
              <a:buNone/>
            </a:pPr>
            <a:r>
              <a:rPr lang="en-US" altLang="zh-CN" sz="3600"/>
              <a:t>FROM Student</a:t>
            </a:r>
          </a:p>
          <a:p>
            <a:pPr lvl="1" eaLnBrk="1" hangingPunct="1">
              <a:lnSpc>
                <a:spcPct val="90000"/>
              </a:lnSpc>
              <a:buFontTx/>
              <a:buNone/>
            </a:pPr>
            <a:r>
              <a:rPr lang="en-US" altLang="zh-CN" sz="3600"/>
              <a:t>WHERE Sname LIKE '</a:t>
            </a:r>
            <a:r>
              <a:rPr lang="zh-CN" altLang="en-US" sz="3600"/>
              <a:t>欧阳</a:t>
            </a:r>
            <a:r>
              <a:rPr lang="en-US" altLang="zh-CN" sz="3600"/>
              <a:t>_ _'</a:t>
            </a:r>
            <a:r>
              <a:rPr lang="zh-CN" altLang="en-US" sz="3600">
                <a:latin typeface="Times New Roman" panose="02020603050405020304" pitchFamily="18" charset="0"/>
              </a:rPr>
              <a:t>；</a:t>
            </a:r>
          </a:p>
          <a:p>
            <a:pPr lvl="1" eaLnBrk="1" hangingPunct="1">
              <a:lnSpc>
                <a:spcPct val="90000"/>
              </a:lnSpc>
              <a:buFontTx/>
              <a:buNone/>
            </a:pPr>
            <a:endParaRPr lang="zh-CN" altLang="en-US"/>
          </a:p>
          <a:p>
            <a:pPr eaLnBrk="1" hangingPunct="1">
              <a:lnSpc>
                <a:spcPct val="90000"/>
              </a:lnSpc>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2E66ABD7-2EE7-42E5-8D1B-C7CD93D6D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FB3B84-1FED-4A5A-AF3B-8169C58499AD}" type="slidenum">
              <a:rPr lang="en-US" altLang="zh-CN"/>
              <a:pPr eaLnBrk="1" hangingPunct="1"/>
              <a:t>79</a:t>
            </a:fld>
            <a:endParaRPr lang="en-US" altLang="zh-CN"/>
          </a:p>
        </p:txBody>
      </p:sp>
      <p:sp>
        <p:nvSpPr>
          <p:cNvPr id="81923" name="Rectangle 2">
            <a:extLst>
              <a:ext uri="{FF2B5EF4-FFF2-40B4-BE49-F238E27FC236}">
                <a16:creationId xmlns:a16="http://schemas.microsoft.com/office/drawing/2014/main" id="{84C4BCDB-51D1-4AF5-9CAD-5A88C02BD44A}"/>
              </a:ext>
            </a:extLst>
          </p:cNvPr>
          <p:cNvSpPr>
            <a:spLocks noGrp="1" noChangeArrowheads="1"/>
          </p:cNvSpPr>
          <p:nvPr>
            <p:ph type="title"/>
          </p:nvPr>
        </p:nvSpPr>
        <p:spPr/>
        <p:txBody>
          <a:bodyPr/>
          <a:lstStyle/>
          <a:p>
            <a:pPr eaLnBrk="1" hangingPunct="1"/>
            <a:r>
              <a:rPr lang="zh-CN" altLang="en-US"/>
              <a:t>字符匹配</a:t>
            </a:r>
          </a:p>
        </p:txBody>
      </p:sp>
      <p:sp>
        <p:nvSpPr>
          <p:cNvPr id="86019" name="Rectangle 3">
            <a:extLst>
              <a:ext uri="{FF2B5EF4-FFF2-40B4-BE49-F238E27FC236}">
                <a16:creationId xmlns:a16="http://schemas.microsoft.com/office/drawing/2014/main" id="{C32AA158-3432-4ACC-BAC4-A0B5E0CD8418}"/>
              </a:ext>
            </a:extLst>
          </p:cNvPr>
          <p:cNvSpPr>
            <a:spLocks noGrp="1" noChangeArrowheads="1"/>
          </p:cNvSpPr>
          <p:nvPr>
            <p:ph type="body" idx="1"/>
          </p:nvPr>
        </p:nvSpPr>
        <p:spPr>
          <a:xfrm>
            <a:off x="457200" y="1600200"/>
            <a:ext cx="8229600" cy="2819400"/>
          </a:xfrm>
        </p:spPr>
        <p:txBody>
          <a:bodyPr/>
          <a:lstStyle/>
          <a:p>
            <a:pPr eaLnBrk="1" hangingPunct="1">
              <a:lnSpc>
                <a:spcPct val="90000"/>
              </a:lnSpc>
              <a:buFontTx/>
              <a:buNone/>
            </a:pPr>
            <a:r>
              <a:rPr lang="zh-CN" altLang="en-US" sz="4000"/>
              <a:t>例</a:t>
            </a:r>
            <a:r>
              <a:rPr lang="en-US" altLang="zh-CN" sz="4000"/>
              <a:t>18. </a:t>
            </a:r>
            <a:r>
              <a:rPr lang="zh-CN" altLang="en-US" sz="4000"/>
              <a:t>查询所有不姓刘的学生姓名</a:t>
            </a:r>
          </a:p>
          <a:p>
            <a:pPr eaLnBrk="1" hangingPunct="1">
              <a:lnSpc>
                <a:spcPct val="90000"/>
              </a:lnSpc>
              <a:buFontTx/>
              <a:buNone/>
            </a:pPr>
            <a:r>
              <a:rPr lang="en-US" altLang="zh-CN" sz="4000"/>
              <a:t>SELECT Sname</a:t>
            </a:r>
          </a:p>
          <a:p>
            <a:pPr eaLnBrk="1" hangingPunct="1">
              <a:lnSpc>
                <a:spcPct val="90000"/>
              </a:lnSpc>
              <a:buFontTx/>
              <a:buNone/>
            </a:pPr>
            <a:r>
              <a:rPr lang="en-US" altLang="zh-CN" sz="4000"/>
              <a:t>FROM Student</a:t>
            </a:r>
          </a:p>
          <a:p>
            <a:pPr eaLnBrk="1" hangingPunct="1">
              <a:lnSpc>
                <a:spcPct val="90000"/>
              </a:lnSpc>
              <a:buFontTx/>
              <a:buNone/>
            </a:pPr>
            <a:r>
              <a:rPr lang="en-US" altLang="zh-CN" sz="4000"/>
              <a:t>WHERE Sname </a:t>
            </a:r>
            <a:r>
              <a:rPr lang="en-US" altLang="zh-CN" sz="4000">
                <a:solidFill>
                  <a:srgbClr val="3333CC"/>
                </a:solidFill>
              </a:rPr>
              <a:t>NOT LIKE</a:t>
            </a:r>
            <a:r>
              <a:rPr lang="en-US" altLang="zh-CN" sz="4000"/>
              <a:t> '</a:t>
            </a:r>
            <a:r>
              <a:rPr lang="zh-CN" altLang="en-US" sz="4000"/>
              <a:t>刘</a:t>
            </a:r>
            <a:r>
              <a:rPr lang="en-US" altLang="zh-CN" sz="4000"/>
              <a:t>%'</a:t>
            </a:r>
            <a:r>
              <a:rPr lang="zh-CN" altLang="en-US" sz="4000">
                <a:latin typeface="Times New Roman" panose="02020603050405020304" pitchFamily="18" charset="0"/>
              </a:rPr>
              <a:t>；</a:t>
            </a:r>
          </a:p>
          <a:p>
            <a:pPr eaLnBrk="1" hangingPunct="1">
              <a:lnSpc>
                <a:spcPct val="90000"/>
              </a:lnSpc>
              <a:buFontTx/>
              <a:buNone/>
            </a:pPr>
            <a:endParaRPr lang="zh-CN" altLang="en-US"/>
          </a:p>
          <a:p>
            <a:pPr eaLnBrk="1" hangingPunct="1">
              <a:lnSpc>
                <a:spcPct val="90000"/>
              </a:lnSpc>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DB02A36F-D0EB-43BE-AB70-71C87FEC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0C23F3-9D43-406E-87F7-0883C6782FD0}" type="slidenum">
              <a:rPr lang="en-US" altLang="zh-CN"/>
              <a:pPr eaLnBrk="1" hangingPunct="1"/>
              <a:t>8</a:t>
            </a:fld>
            <a:endParaRPr lang="en-US" altLang="zh-CN"/>
          </a:p>
        </p:txBody>
      </p:sp>
      <p:sp>
        <p:nvSpPr>
          <p:cNvPr id="9219" name="Rectangle 2">
            <a:extLst>
              <a:ext uri="{FF2B5EF4-FFF2-40B4-BE49-F238E27FC236}">
                <a16:creationId xmlns:a16="http://schemas.microsoft.com/office/drawing/2014/main" id="{72C0D500-52E7-47FD-8B38-A7B1C0EBB097}"/>
              </a:ext>
            </a:extLst>
          </p:cNvPr>
          <p:cNvSpPr>
            <a:spLocks noGrp="1" noChangeArrowheads="1"/>
          </p:cNvSpPr>
          <p:nvPr>
            <p:ph type="title"/>
          </p:nvPr>
        </p:nvSpPr>
        <p:spPr>
          <a:noFill/>
        </p:spPr>
        <p:txBody>
          <a:bodyPr/>
          <a:lstStyle/>
          <a:p>
            <a:pPr eaLnBrk="1" hangingPunct="1"/>
            <a:r>
              <a:rPr lang="en-US" altLang="zh-CN" b="1"/>
              <a:t>1. </a:t>
            </a:r>
            <a:r>
              <a:rPr lang="zh-CN" altLang="en-US" b="1"/>
              <a:t>综合统一</a:t>
            </a:r>
          </a:p>
        </p:txBody>
      </p:sp>
      <p:sp>
        <p:nvSpPr>
          <p:cNvPr id="14339" name="Rectangle 3">
            <a:extLst>
              <a:ext uri="{FF2B5EF4-FFF2-40B4-BE49-F238E27FC236}">
                <a16:creationId xmlns:a16="http://schemas.microsoft.com/office/drawing/2014/main" id="{9F378C1F-2440-4027-9628-CF9FEE333418}"/>
              </a:ext>
            </a:extLst>
          </p:cNvPr>
          <p:cNvSpPr>
            <a:spLocks noGrp="1" noChangeArrowheads="1"/>
          </p:cNvSpPr>
          <p:nvPr>
            <p:ph type="body" idx="1"/>
          </p:nvPr>
        </p:nvSpPr>
        <p:spPr>
          <a:xfrm>
            <a:off x="-76200" y="1295400"/>
            <a:ext cx="8991600" cy="4953000"/>
          </a:xfrm>
        </p:spPr>
        <p:txBody>
          <a:bodyPr/>
          <a:lstStyle/>
          <a:p>
            <a:pPr lvl="1" eaLnBrk="1" hangingPunct="1">
              <a:lnSpc>
                <a:spcPct val="110000"/>
              </a:lnSpc>
              <a:buFont typeface="Wingdings" panose="05000000000000000000" pitchFamily="2" charset="2"/>
              <a:buChar char="l"/>
            </a:pPr>
            <a:r>
              <a:rPr lang="en-US" altLang="zh-CN" sz="3600">
                <a:solidFill>
                  <a:srgbClr val="3333CC"/>
                </a:solidFill>
              </a:rPr>
              <a:t>SQL</a:t>
            </a:r>
            <a:r>
              <a:rPr lang="zh-CN" altLang="en-US" sz="3600">
                <a:solidFill>
                  <a:srgbClr val="3333CC"/>
                </a:solidFill>
              </a:rPr>
              <a:t>集数据定义语言 </a:t>
            </a:r>
            <a:r>
              <a:rPr lang="en-US" altLang="zh-CN" sz="3600">
                <a:solidFill>
                  <a:srgbClr val="3333CC"/>
                </a:solidFill>
              </a:rPr>
              <a:t>DDL</a:t>
            </a:r>
            <a:r>
              <a:rPr lang="zh-CN" altLang="en-US" sz="3600">
                <a:solidFill>
                  <a:srgbClr val="3333CC"/>
                </a:solidFill>
              </a:rPr>
              <a:t>，数据查询语言</a:t>
            </a:r>
            <a:r>
              <a:rPr lang="en-US" altLang="zh-CN" sz="3600">
                <a:solidFill>
                  <a:srgbClr val="3333CC"/>
                </a:solidFill>
              </a:rPr>
              <a:t>DQL</a:t>
            </a:r>
            <a:r>
              <a:rPr lang="zh-CN" altLang="en-US" sz="3600">
                <a:solidFill>
                  <a:srgbClr val="3333CC"/>
                </a:solidFill>
              </a:rPr>
              <a:t>，数据操纵语言</a:t>
            </a:r>
            <a:r>
              <a:rPr lang="en-US" altLang="zh-CN" sz="3600">
                <a:solidFill>
                  <a:srgbClr val="3333CC"/>
                </a:solidFill>
              </a:rPr>
              <a:t>DML</a:t>
            </a:r>
            <a:r>
              <a:rPr lang="zh-CN" altLang="en-US" sz="3600">
                <a:solidFill>
                  <a:srgbClr val="3333CC"/>
                </a:solidFill>
              </a:rPr>
              <a:t>，数据控制语言</a:t>
            </a:r>
            <a:r>
              <a:rPr lang="en-US" altLang="zh-CN" sz="3600">
                <a:solidFill>
                  <a:srgbClr val="3333CC"/>
                </a:solidFill>
              </a:rPr>
              <a:t>DCL</a:t>
            </a:r>
            <a:r>
              <a:rPr lang="zh-CN" altLang="en-US" sz="3600">
                <a:solidFill>
                  <a:srgbClr val="3333CC"/>
                </a:solidFill>
              </a:rPr>
              <a:t>功能于一体</a:t>
            </a:r>
          </a:p>
          <a:p>
            <a:pPr lvl="1" eaLnBrk="1" hangingPunct="1">
              <a:lnSpc>
                <a:spcPct val="110000"/>
              </a:lnSpc>
              <a:buFont typeface="Wingdings" panose="05000000000000000000" pitchFamily="2" charset="2"/>
              <a:buChar char="l"/>
            </a:pPr>
            <a:r>
              <a:rPr lang="zh-CN" altLang="en-US" sz="3600"/>
              <a:t>独立完成数据库生命周期全部活动</a:t>
            </a:r>
          </a:p>
          <a:p>
            <a:pPr lvl="1" eaLnBrk="1" hangingPunct="1">
              <a:lnSpc>
                <a:spcPct val="110000"/>
              </a:lnSpc>
              <a:buFont typeface="Wingdings" panose="05000000000000000000" pitchFamily="2" charset="2"/>
              <a:buChar char="l"/>
            </a:pPr>
            <a:r>
              <a:rPr lang="zh-CN" altLang="en-US" sz="3600"/>
              <a:t>用户在数据库投入运行后，可根据需要随时逐步修改模式，不影响数据库运行</a:t>
            </a:r>
          </a:p>
          <a:p>
            <a:pPr lvl="1" eaLnBrk="1" hangingPunct="1">
              <a:lnSpc>
                <a:spcPct val="110000"/>
              </a:lnSpc>
              <a:buFont typeface="Wingdings" panose="05000000000000000000" pitchFamily="2" charset="2"/>
              <a:buChar char="l"/>
            </a:pPr>
            <a:r>
              <a:rPr lang="zh-CN" altLang="en-US" sz="3600"/>
              <a:t>数据操作符统一，查找、插入、删除、更新等每一种操作都只需要一种操作符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ED2E8CFC-CFEB-44C0-AED4-844A92BDFB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178BE2-EF6A-4736-83C5-51B20CDD29E8}" type="slidenum">
              <a:rPr lang="en-US" altLang="zh-CN"/>
              <a:pPr eaLnBrk="1" hangingPunct="1"/>
              <a:t>80</a:t>
            </a:fld>
            <a:endParaRPr lang="en-US" altLang="zh-CN"/>
          </a:p>
        </p:txBody>
      </p:sp>
      <p:sp>
        <p:nvSpPr>
          <p:cNvPr id="87043" name="Rectangle 3">
            <a:extLst>
              <a:ext uri="{FF2B5EF4-FFF2-40B4-BE49-F238E27FC236}">
                <a16:creationId xmlns:a16="http://schemas.microsoft.com/office/drawing/2014/main" id="{3F190293-C433-45E4-97A3-5837F0ED9836}"/>
              </a:ext>
            </a:extLst>
          </p:cNvPr>
          <p:cNvSpPr>
            <a:spLocks noGrp="1" noChangeArrowheads="1"/>
          </p:cNvSpPr>
          <p:nvPr>
            <p:ph type="body" idx="1"/>
          </p:nvPr>
        </p:nvSpPr>
        <p:spPr>
          <a:xfrm>
            <a:off x="228600" y="533400"/>
            <a:ext cx="8763000" cy="5715000"/>
          </a:xfrm>
        </p:spPr>
        <p:txBody>
          <a:bodyPr/>
          <a:lstStyle/>
          <a:p>
            <a:pPr eaLnBrk="1" hangingPunct="1">
              <a:lnSpc>
                <a:spcPct val="90000"/>
              </a:lnSpc>
              <a:buFontTx/>
              <a:buNone/>
            </a:pPr>
            <a:r>
              <a:rPr lang="en-US" altLang="zh-CN" sz="3600"/>
              <a:t>(3) </a:t>
            </a:r>
            <a:r>
              <a:rPr lang="zh-CN" altLang="en-US" sz="3600"/>
              <a:t>使用换码字符将通配符转义为普通字符</a:t>
            </a:r>
          </a:p>
          <a:p>
            <a:pPr eaLnBrk="1" hangingPunct="1">
              <a:lnSpc>
                <a:spcPct val="90000"/>
              </a:lnSpc>
              <a:buFontTx/>
              <a:buNone/>
            </a:pPr>
            <a:r>
              <a:rPr lang="zh-CN" altLang="en-US" sz="3600"/>
              <a:t>例</a:t>
            </a:r>
            <a:r>
              <a:rPr lang="en-US" altLang="zh-CN" sz="3600"/>
              <a:t>19. </a:t>
            </a:r>
            <a:r>
              <a:rPr lang="zh-CN" altLang="en-US" sz="3600">
                <a:latin typeface="Times New Roman" panose="02020603050405020304" pitchFamily="18" charset="0"/>
              </a:rPr>
              <a:t>查询</a:t>
            </a:r>
            <a:r>
              <a:rPr lang="en-US" altLang="zh-CN" sz="3600"/>
              <a:t>DB_Design</a:t>
            </a:r>
            <a:r>
              <a:rPr lang="zh-CN" altLang="en-US" sz="3600"/>
              <a:t>课程的课程号和学分</a:t>
            </a:r>
          </a:p>
          <a:p>
            <a:pPr lvl="1" eaLnBrk="1" hangingPunct="1">
              <a:lnSpc>
                <a:spcPct val="90000"/>
              </a:lnSpc>
              <a:buFontTx/>
              <a:buNone/>
            </a:pPr>
            <a:r>
              <a:rPr lang="en-US" altLang="zh-CN" sz="4000"/>
              <a:t>SELECT Cno</a:t>
            </a:r>
            <a:r>
              <a:rPr lang="zh-CN" altLang="en-US" sz="4000"/>
              <a:t>，</a:t>
            </a:r>
            <a:r>
              <a:rPr lang="en-US" altLang="zh-CN" sz="4000"/>
              <a:t>Ccredit</a:t>
            </a:r>
          </a:p>
          <a:p>
            <a:pPr lvl="1" eaLnBrk="1" hangingPunct="1">
              <a:lnSpc>
                <a:spcPct val="90000"/>
              </a:lnSpc>
              <a:buFontTx/>
              <a:buNone/>
            </a:pPr>
            <a:r>
              <a:rPr lang="en-US" altLang="zh-CN" sz="4000"/>
              <a:t>FROM Course</a:t>
            </a:r>
          </a:p>
          <a:p>
            <a:pPr lvl="1" eaLnBrk="1" hangingPunct="1">
              <a:lnSpc>
                <a:spcPct val="90000"/>
              </a:lnSpc>
              <a:buFontTx/>
              <a:buNone/>
            </a:pPr>
            <a:r>
              <a:rPr lang="en-US" altLang="zh-CN" sz="4000">
                <a:solidFill>
                  <a:srgbClr val="3333CC"/>
                </a:solidFill>
              </a:rPr>
              <a:t>WHERE Cname LIKE</a:t>
            </a:r>
            <a:r>
              <a:rPr lang="en-US" altLang="zh-CN" sz="4000"/>
              <a:t> ‘</a:t>
            </a:r>
            <a:r>
              <a:rPr lang="en-US" altLang="zh-CN" sz="4000">
                <a:solidFill>
                  <a:srgbClr val="3333CC"/>
                </a:solidFill>
              </a:rPr>
              <a:t>DB\_Design</a:t>
            </a:r>
            <a:r>
              <a:rPr lang="en-US" altLang="zh-CN" sz="4000"/>
              <a:t>’ </a:t>
            </a:r>
            <a:r>
              <a:rPr lang="en-US" altLang="zh-CN" sz="4000">
                <a:solidFill>
                  <a:srgbClr val="3333CC"/>
                </a:solidFill>
              </a:rPr>
              <a:t>ESCAPE ‘\’</a:t>
            </a:r>
            <a:r>
              <a:rPr lang="zh-CN" altLang="en-US" sz="4000"/>
              <a:t>；</a:t>
            </a:r>
          </a:p>
          <a:p>
            <a:pPr eaLnBrk="1" hangingPunct="1">
              <a:lnSpc>
                <a:spcPct val="90000"/>
              </a:lnSpc>
            </a:pPr>
            <a:r>
              <a:rPr lang="en-US" altLang="zh-CN" sz="3600"/>
              <a:t>ESCAPE</a:t>
            </a:r>
            <a:r>
              <a:rPr lang="en-US" altLang="zh-CN" sz="3600" b="1"/>
              <a:t> ‘</a:t>
            </a:r>
            <a:r>
              <a:rPr lang="zh-CN" altLang="en-US" sz="3600"/>
              <a:t>＼</a:t>
            </a:r>
            <a:r>
              <a:rPr lang="zh-CN" altLang="en-US" sz="3600" b="1"/>
              <a:t>’ </a:t>
            </a:r>
            <a:r>
              <a:rPr lang="zh-CN" altLang="en-US" sz="3600"/>
              <a:t>表示</a:t>
            </a:r>
            <a:r>
              <a:rPr lang="zh-CN" altLang="en-US" sz="3600" b="1"/>
              <a:t>“ </a:t>
            </a:r>
            <a:r>
              <a:rPr lang="zh-CN" altLang="en-US" sz="3600"/>
              <a:t>＼</a:t>
            </a:r>
            <a:r>
              <a:rPr lang="zh-CN" altLang="en-US" sz="3600" b="1"/>
              <a:t>” </a:t>
            </a:r>
            <a:r>
              <a:rPr lang="zh-CN" altLang="en-US" sz="3600"/>
              <a:t>为换码字符</a:t>
            </a:r>
          </a:p>
          <a:p>
            <a:pPr eaLnBrk="1" hangingPunct="1">
              <a:lnSpc>
                <a:spcPct val="90000"/>
              </a:lnSpc>
            </a:pPr>
            <a:r>
              <a:rPr lang="zh-CN" altLang="en-US" sz="3600"/>
              <a:t>匹配串中紧跟在</a:t>
            </a:r>
            <a:r>
              <a:rPr lang="zh-CN" altLang="en-US" sz="3600" b="1"/>
              <a:t>“ </a:t>
            </a:r>
            <a:r>
              <a:rPr lang="zh-CN" altLang="en-US" sz="3600"/>
              <a:t>＼</a:t>
            </a:r>
            <a:r>
              <a:rPr lang="zh-CN" altLang="en-US" sz="3600" b="1"/>
              <a:t>” </a:t>
            </a:r>
            <a:r>
              <a:rPr lang="zh-CN" altLang="en-US" sz="3600"/>
              <a:t>后的字符“</a:t>
            </a:r>
            <a:r>
              <a:rPr lang="en-US" altLang="zh-CN" sz="3600"/>
              <a:t>_”</a:t>
            </a:r>
            <a:r>
              <a:rPr lang="zh-CN" altLang="en-US" sz="3600"/>
              <a:t>不再具有通配符的含义，转义为普通的“</a:t>
            </a:r>
            <a:r>
              <a:rPr lang="en-US" altLang="zh-CN" sz="3600"/>
              <a:t>_”</a:t>
            </a:r>
            <a:r>
              <a:rPr lang="zh-CN" altLang="en-US" sz="3600"/>
              <a:t>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5" end="5"/>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91D799EF-62C7-461D-8DDE-7D7249C2C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94F5F9-9748-4E0F-9603-453FDA112395}" type="slidenum">
              <a:rPr lang="en-US" altLang="zh-CN"/>
              <a:pPr eaLnBrk="1" hangingPunct="1"/>
              <a:t>81</a:t>
            </a:fld>
            <a:endParaRPr lang="en-US" altLang="zh-CN"/>
          </a:p>
        </p:txBody>
      </p:sp>
      <p:sp>
        <p:nvSpPr>
          <p:cNvPr id="88067" name="Rectangle 3">
            <a:extLst>
              <a:ext uri="{FF2B5EF4-FFF2-40B4-BE49-F238E27FC236}">
                <a16:creationId xmlns:a16="http://schemas.microsoft.com/office/drawing/2014/main" id="{918C03C8-2474-43DC-B8F9-D5BA3E49F756}"/>
              </a:ext>
            </a:extLst>
          </p:cNvPr>
          <p:cNvSpPr>
            <a:spLocks noGrp="1" noChangeArrowheads="1"/>
          </p:cNvSpPr>
          <p:nvPr>
            <p:ph type="body" idx="1"/>
          </p:nvPr>
        </p:nvSpPr>
        <p:spPr>
          <a:xfrm>
            <a:off x="304800" y="990600"/>
            <a:ext cx="8686800" cy="4525963"/>
          </a:xfrm>
        </p:spPr>
        <p:txBody>
          <a:bodyPr/>
          <a:lstStyle/>
          <a:p>
            <a:pPr eaLnBrk="1" hangingPunct="1">
              <a:buFontTx/>
              <a:buNone/>
            </a:pPr>
            <a:r>
              <a:rPr lang="zh-CN" altLang="en-US" sz="4000"/>
              <a:t>例</a:t>
            </a:r>
            <a:r>
              <a:rPr lang="en-US" altLang="zh-CN" sz="4000"/>
              <a:t>20. </a:t>
            </a:r>
            <a:r>
              <a:rPr lang="zh-CN" altLang="en-US" sz="4000"/>
              <a:t>查询以“</a:t>
            </a:r>
            <a:r>
              <a:rPr lang="en-US" altLang="zh-CN" sz="4000"/>
              <a:t>DB_”</a:t>
            </a:r>
            <a:r>
              <a:rPr lang="zh-CN" altLang="en-US" sz="4000"/>
              <a:t>开头，且倒数第</a:t>
            </a:r>
            <a:r>
              <a:rPr lang="en-US" altLang="zh-CN" sz="4000"/>
              <a:t>3</a:t>
            </a:r>
            <a:r>
              <a:rPr lang="zh-CN" altLang="en-US" sz="4000"/>
              <a:t>个字符为 </a:t>
            </a:r>
            <a:r>
              <a:rPr lang="en-US" altLang="zh-CN" sz="4000" i="1">
                <a:latin typeface="Times New Roman" panose="02020603050405020304" pitchFamily="18" charset="0"/>
              </a:rPr>
              <a:t>i</a:t>
            </a:r>
            <a:r>
              <a:rPr lang="en-US" altLang="zh-CN" sz="4000" i="1"/>
              <a:t> </a:t>
            </a:r>
            <a:r>
              <a:rPr lang="zh-CN" altLang="en-US" sz="4000"/>
              <a:t>的课程的详细情况。</a:t>
            </a:r>
          </a:p>
          <a:p>
            <a:pPr lvl="1" eaLnBrk="1" hangingPunct="1">
              <a:buFontTx/>
              <a:buNone/>
            </a:pPr>
            <a:r>
              <a:rPr lang="en-US" altLang="zh-CN" sz="4000"/>
              <a:t>SELECT *</a:t>
            </a:r>
          </a:p>
          <a:p>
            <a:pPr lvl="1" eaLnBrk="1" hangingPunct="1">
              <a:buFontTx/>
              <a:buNone/>
            </a:pPr>
            <a:r>
              <a:rPr lang="en-US" altLang="zh-CN" sz="4000"/>
              <a:t>FROM Course</a:t>
            </a:r>
          </a:p>
          <a:p>
            <a:pPr lvl="1" eaLnBrk="1" hangingPunct="1">
              <a:buFontTx/>
              <a:buNone/>
            </a:pPr>
            <a:r>
              <a:rPr lang="en-US" altLang="zh-CN" sz="4000"/>
              <a:t>WHERE Cname LIKE 'DB\_%i_ _' ESCAPE ‘\’;</a:t>
            </a:r>
          </a:p>
          <a:p>
            <a:pPr eaLnBrk="1" hangingPunct="1">
              <a:buFontTx/>
              <a:buNone/>
            </a:pPr>
            <a:endParaRPr lang="en-US" altLang="zh-CN" sz="44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741666-EDE8-4CA7-BD5C-448A9BEA3E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C6D415-A5D2-4409-B6B1-182179B78089}" type="slidenum">
              <a:rPr lang="en-US" altLang="zh-CN"/>
              <a:pPr eaLnBrk="1" hangingPunct="1"/>
              <a:t>82</a:t>
            </a:fld>
            <a:endParaRPr lang="en-US" altLang="zh-CN"/>
          </a:p>
        </p:txBody>
      </p:sp>
      <p:sp>
        <p:nvSpPr>
          <p:cNvPr id="84995" name="Rectangle 2">
            <a:extLst>
              <a:ext uri="{FF2B5EF4-FFF2-40B4-BE49-F238E27FC236}">
                <a16:creationId xmlns:a16="http://schemas.microsoft.com/office/drawing/2014/main" id="{4A86B9D3-CBCD-46DA-9DD1-B5579AE34CA9}"/>
              </a:ext>
            </a:extLst>
          </p:cNvPr>
          <p:cNvSpPr>
            <a:spLocks noGrp="1" noChangeArrowheads="1"/>
          </p:cNvSpPr>
          <p:nvPr>
            <p:ph type="title"/>
          </p:nvPr>
        </p:nvSpPr>
        <p:spPr/>
        <p:txBody>
          <a:bodyPr/>
          <a:lstStyle/>
          <a:p>
            <a:pPr eaLnBrk="1" hangingPunct="1"/>
            <a:r>
              <a:rPr lang="en-US" altLang="zh-CN"/>
              <a:t>(5) </a:t>
            </a:r>
            <a:r>
              <a:rPr lang="zh-CN" altLang="en-US" b="1"/>
              <a:t>涉及空值的查询</a:t>
            </a:r>
          </a:p>
        </p:txBody>
      </p:sp>
      <p:sp>
        <p:nvSpPr>
          <p:cNvPr id="89091" name="Rectangle 3">
            <a:extLst>
              <a:ext uri="{FF2B5EF4-FFF2-40B4-BE49-F238E27FC236}">
                <a16:creationId xmlns:a16="http://schemas.microsoft.com/office/drawing/2014/main" id="{12FCB57B-81F1-4344-BA89-19A9E402E300}"/>
              </a:ext>
            </a:extLst>
          </p:cNvPr>
          <p:cNvSpPr>
            <a:spLocks noGrp="1" noChangeArrowheads="1"/>
          </p:cNvSpPr>
          <p:nvPr>
            <p:ph type="body" idx="1"/>
          </p:nvPr>
        </p:nvSpPr>
        <p:spPr>
          <a:xfrm>
            <a:off x="228600" y="1371600"/>
            <a:ext cx="8763000" cy="5105400"/>
          </a:xfrm>
        </p:spPr>
        <p:txBody>
          <a:bodyPr/>
          <a:lstStyle/>
          <a:p>
            <a:pPr eaLnBrk="1" hangingPunct="1">
              <a:buFontTx/>
              <a:buNone/>
            </a:pPr>
            <a:r>
              <a:rPr lang="zh-CN" altLang="en-US" sz="3600">
                <a:solidFill>
                  <a:srgbClr val="3333CC"/>
                </a:solidFill>
              </a:rPr>
              <a:t>谓词：</a:t>
            </a:r>
            <a:r>
              <a:rPr lang="en-US" altLang="zh-CN" sz="3600">
                <a:solidFill>
                  <a:srgbClr val="3333CC"/>
                </a:solidFill>
              </a:rPr>
              <a:t>IS NULL </a:t>
            </a:r>
            <a:r>
              <a:rPr lang="zh-CN" altLang="en-US" sz="3600">
                <a:solidFill>
                  <a:srgbClr val="3333CC"/>
                </a:solidFill>
              </a:rPr>
              <a:t>或</a:t>
            </a:r>
            <a:r>
              <a:rPr lang="en-US" altLang="zh-CN" sz="3600">
                <a:solidFill>
                  <a:srgbClr val="3333CC"/>
                </a:solidFill>
              </a:rPr>
              <a:t>IS NOT NULL</a:t>
            </a:r>
          </a:p>
          <a:p>
            <a:pPr eaLnBrk="1" hangingPunct="1">
              <a:buFontTx/>
              <a:buNone/>
            </a:pPr>
            <a:r>
              <a:rPr lang="en-US" altLang="zh-CN" sz="3600"/>
              <a:t>“IS” </a:t>
            </a:r>
            <a:r>
              <a:rPr lang="zh-CN" altLang="en-US" sz="3600"/>
              <a:t>不能用“</a:t>
            </a:r>
            <a:r>
              <a:rPr lang="en-US" altLang="zh-CN" sz="3600"/>
              <a:t>=” </a:t>
            </a:r>
            <a:r>
              <a:rPr lang="zh-CN" altLang="en-US" sz="3600"/>
              <a:t>代替</a:t>
            </a:r>
          </a:p>
          <a:p>
            <a:pPr eaLnBrk="1" hangingPunct="1">
              <a:buFontTx/>
              <a:buNone/>
            </a:pPr>
            <a:r>
              <a:rPr lang="zh-CN" altLang="en-US" sz="3600"/>
              <a:t>例</a:t>
            </a:r>
            <a:r>
              <a:rPr lang="en-US" altLang="zh-CN" sz="3600"/>
              <a:t>21. </a:t>
            </a:r>
            <a:r>
              <a:rPr lang="zh-CN" altLang="en-US" sz="3600"/>
              <a:t>某些学生选修课程后没有参加考试，所以有选课记录，但没有考试成绩。查询缺少成绩的学生的学号和相应的课程号</a:t>
            </a:r>
          </a:p>
          <a:p>
            <a:pPr eaLnBrk="1" hangingPunct="1">
              <a:buFontTx/>
              <a:buNone/>
            </a:pPr>
            <a:r>
              <a:rPr lang="zh-CN" altLang="en-US" sz="3600"/>
              <a:t>       </a:t>
            </a:r>
            <a:r>
              <a:rPr lang="en-US" altLang="zh-CN" sz="3600"/>
              <a:t>SELECT Sno</a:t>
            </a:r>
            <a:r>
              <a:rPr lang="zh-CN" altLang="en-US" sz="3600"/>
              <a:t>，</a:t>
            </a:r>
            <a:r>
              <a:rPr lang="en-US" altLang="zh-CN" sz="3600"/>
              <a:t>Cno</a:t>
            </a:r>
          </a:p>
          <a:p>
            <a:pPr eaLnBrk="1" hangingPunct="1">
              <a:buFontTx/>
              <a:buNone/>
            </a:pPr>
            <a:r>
              <a:rPr lang="en-US" altLang="zh-CN" sz="3600"/>
              <a:t>       FROM SC</a:t>
            </a:r>
          </a:p>
          <a:p>
            <a:pPr eaLnBrk="1" hangingPunct="1">
              <a:buFontTx/>
              <a:buNone/>
            </a:pPr>
            <a:r>
              <a:rPr lang="en-US" altLang="zh-CN" sz="3600"/>
              <a:t>       WHERE Grade IS NULL</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89091">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25507B8-564E-4887-8BA0-481F3D734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BCA6D-E663-4386-BEC7-F3E839840E3F}" type="slidenum">
              <a:rPr lang="en-US" altLang="zh-CN"/>
              <a:pPr eaLnBrk="1" hangingPunct="1"/>
              <a:t>83</a:t>
            </a:fld>
            <a:endParaRPr lang="en-US" altLang="zh-CN"/>
          </a:p>
        </p:txBody>
      </p:sp>
      <p:sp>
        <p:nvSpPr>
          <p:cNvPr id="90115" name="Rectangle 3">
            <a:extLst>
              <a:ext uri="{FF2B5EF4-FFF2-40B4-BE49-F238E27FC236}">
                <a16:creationId xmlns:a16="http://schemas.microsoft.com/office/drawing/2014/main" id="{3141126F-D427-4437-A3F1-4E9C549288D4}"/>
              </a:ext>
            </a:extLst>
          </p:cNvPr>
          <p:cNvSpPr>
            <a:spLocks noGrp="1" noChangeArrowheads="1"/>
          </p:cNvSpPr>
          <p:nvPr>
            <p:ph type="body" idx="1"/>
          </p:nvPr>
        </p:nvSpPr>
        <p:spPr>
          <a:xfrm>
            <a:off x="228600" y="685800"/>
            <a:ext cx="8763000" cy="2590800"/>
          </a:xfrm>
        </p:spPr>
        <p:txBody>
          <a:bodyPr/>
          <a:lstStyle/>
          <a:p>
            <a:pPr eaLnBrk="1" hangingPunct="1">
              <a:buFontTx/>
              <a:buNone/>
            </a:pPr>
            <a:r>
              <a:rPr lang="zh-CN" altLang="en-US" sz="3600"/>
              <a:t>例</a:t>
            </a:r>
            <a:r>
              <a:rPr lang="en-US" altLang="zh-CN" sz="3600"/>
              <a:t>22. </a:t>
            </a:r>
            <a:r>
              <a:rPr lang="zh-CN" altLang="en-US" sz="3600"/>
              <a:t>查询所有有成绩的学生学号和课程号</a:t>
            </a:r>
          </a:p>
          <a:p>
            <a:pPr eaLnBrk="1" hangingPunct="1">
              <a:buFontTx/>
              <a:buNone/>
            </a:pPr>
            <a:r>
              <a:rPr lang="zh-CN" altLang="en-US" sz="3600"/>
              <a:t>	</a:t>
            </a:r>
            <a:r>
              <a:rPr lang="en-US" altLang="zh-CN" sz="3600"/>
              <a:t>SELECT Sno</a:t>
            </a:r>
            <a:r>
              <a:rPr lang="zh-CN" altLang="en-US" sz="3600"/>
              <a:t>，</a:t>
            </a:r>
            <a:r>
              <a:rPr lang="en-US" altLang="zh-CN" sz="3600"/>
              <a:t>Cno</a:t>
            </a:r>
          </a:p>
          <a:p>
            <a:pPr eaLnBrk="1" hangingPunct="1">
              <a:buFontTx/>
              <a:buNone/>
            </a:pPr>
            <a:r>
              <a:rPr lang="en-US" altLang="zh-CN" sz="3600"/>
              <a:t>	FROM SC</a:t>
            </a:r>
          </a:p>
          <a:p>
            <a:pPr eaLnBrk="1" hangingPunct="1">
              <a:buFontTx/>
              <a:buNone/>
            </a:pPr>
            <a:r>
              <a:rPr lang="en-US" altLang="zh-CN" sz="3600"/>
              <a:t>	WHERE Grade IS NOT NULL</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4CFBA3B2-DFDD-47B3-9C4C-D8404E6CE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7B89A4-3547-4F74-9539-502D7E244098}" type="slidenum">
              <a:rPr lang="en-US" altLang="zh-CN"/>
              <a:pPr eaLnBrk="1" hangingPunct="1"/>
              <a:t>84</a:t>
            </a:fld>
            <a:endParaRPr lang="en-US" altLang="zh-CN"/>
          </a:p>
        </p:txBody>
      </p:sp>
      <p:sp>
        <p:nvSpPr>
          <p:cNvPr id="87043" name="Rectangle 2">
            <a:extLst>
              <a:ext uri="{FF2B5EF4-FFF2-40B4-BE49-F238E27FC236}">
                <a16:creationId xmlns:a16="http://schemas.microsoft.com/office/drawing/2014/main" id="{5FEEA1AA-3175-4136-A178-5E82A0494258}"/>
              </a:ext>
            </a:extLst>
          </p:cNvPr>
          <p:cNvSpPr>
            <a:spLocks noGrp="1" noChangeArrowheads="1"/>
          </p:cNvSpPr>
          <p:nvPr>
            <p:ph type="title"/>
          </p:nvPr>
        </p:nvSpPr>
        <p:spPr/>
        <p:txBody>
          <a:bodyPr/>
          <a:lstStyle/>
          <a:p>
            <a:pPr eaLnBrk="1" hangingPunct="1"/>
            <a:r>
              <a:rPr lang="en-US" altLang="zh-CN"/>
              <a:t>(6) </a:t>
            </a:r>
            <a:r>
              <a:rPr lang="zh-CN" altLang="en-US" b="1"/>
              <a:t>多重条件查询</a:t>
            </a:r>
          </a:p>
        </p:txBody>
      </p:sp>
      <p:sp>
        <p:nvSpPr>
          <p:cNvPr id="87044" name="Rectangle 3">
            <a:extLst>
              <a:ext uri="{FF2B5EF4-FFF2-40B4-BE49-F238E27FC236}">
                <a16:creationId xmlns:a16="http://schemas.microsoft.com/office/drawing/2014/main" id="{9BA0AEA3-8474-4E3D-A55C-40DC5E58B5CB}"/>
              </a:ext>
            </a:extLst>
          </p:cNvPr>
          <p:cNvSpPr>
            <a:spLocks noGrp="1" noChangeArrowheads="1"/>
          </p:cNvSpPr>
          <p:nvPr>
            <p:ph type="body" idx="1"/>
          </p:nvPr>
        </p:nvSpPr>
        <p:spPr>
          <a:xfrm>
            <a:off x="457200" y="1600200"/>
            <a:ext cx="8534400" cy="4419600"/>
          </a:xfrm>
        </p:spPr>
        <p:txBody>
          <a:bodyPr/>
          <a:lstStyle/>
          <a:p>
            <a:pPr marL="609600" indent="-609600" eaLnBrk="1" hangingPunct="1"/>
            <a:r>
              <a:rPr lang="zh-CN" altLang="en-US" sz="3600"/>
              <a:t>逻辑运算符：</a:t>
            </a:r>
            <a:r>
              <a:rPr lang="en-US" altLang="zh-CN" sz="3600"/>
              <a:t>AND</a:t>
            </a:r>
            <a:r>
              <a:rPr lang="zh-CN" altLang="en-US" sz="3600"/>
              <a:t>和</a:t>
            </a:r>
            <a:r>
              <a:rPr lang="en-US" altLang="zh-CN" sz="3600"/>
              <a:t>OR</a:t>
            </a:r>
            <a:r>
              <a:rPr lang="zh-CN" altLang="en-US" sz="3600"/>
              <a:t>来连接多个查询条件</a:t>
            </a:r>
          </a:p>
          <a:p>
            <a:pPr marL="990600" lvl="1" indent="-533400" eaLnBrk="1" hangingPunct="1">
              <a:buFontTx/>
              <a:buAutoNum type="circleNumDbPlain"/>
            </a:pPr>
            <a:r>
              <a:rPr lang="en-US" altLang="zh-CN" sz="3200"/>
              <a:t>AND</a:t>
            </a:r>
            <a:r>
              <a:rPr lang="zh-CN" altLang="en-US" sz="3200"/>
              <a:t>的优先级高于</a:t>
            </a:r>
            <a:r>
              <a:rPr lang="en-US" altLang="zh-CN" sz="3200"/>
              <a:t>OR</a:t>
            </a:r>
          </a:p>
          <a:p>
            <a:pPr marL="990600" lvl="1" indent="-533400" eaLnBrk="1" hangingPunct="1">
              <a:buFontTx/>
              <a:buAutoNum type="circleNumDbPlain"/>
            </a:pPr>
            <a:r>
              <a:rPr lang="zh-CN" altLang="en-US" sz="3200"/>
              <a:t>可以用括号改变优先级</a:t>
            </a:r>
          </a:p>
          <a:p>
            <a:pPr marL="609600" indent="-609600" eaLnBrk="1" hangingPunct="1"/>
            <a:r>
              <a:rPr lang="zh-CN" altLang="en-US" sz="3600"/>
              <a:t>可用来实现多种其他谓词</a:t>
            </a:r>
          </a:p>
          <a:p>
            <a:pPr marL="990600" lvl="1" indent="-533400" eaLnBrk="1" hangingPunct="1">
              <a:buFontTx/>
              <a:buAutoNum type="circleNumDbPlain"/>
            </a:pPr>
            <a:r>
              <a:rPr lang="en-US" altLang="zh-CN" sz="3200"/>
              <a:t>[NOT] IN</a:t>
            </a:r>
          </a:p>
          <a:p>
            <a:pPr marL="990600" lvl="1" indent="-533400" eaLnBrk="1" hangingPunct="1">
              <a:buFontTx/>
              <a:buAutoNum type="circleNumDbPlain"/>
            </a:pPr>
            <a:r>
              <a:rPr lang="en-US" altLang="zh-CN" sz="3200"/>
              <a:t>[NOT] BETWEEN … AND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8D0DC128-FBE3-4052-9E41-A34DEF54EE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9DDA1C-E8B6-4CBA-8C7D-DED9105A4735}" type="slidenum">
              <a:rPr lang="en-US" altLang="zh-CN"/>
              <a:pPr eaLnBrk="1" hangingPunct="1"/>
              <a:t>85</a:t>
            </a:fld>
            <a:endParaRPr lang="en-US" altLang="zh-CN"/>
          </a:p>
        </p:txBody>
      </p:sp>
      <p:sp>
        <p:nvSpPr>
          <p:cNvPr id="88067" name="Rectangle 2">
            <a:extLst>
              <a:ext uri="{FF2B5EF4-FFF2-40B4-BE49-F238E27FC236}">
                <a16:creationId xmlns:a16="http://schemas.microsoft.com/office/drawing/2014/main" id="{AAEACD11-85EB-4966-B08B-396308C651D0}"/>
              </a:ext>
            </a:extLst>
          </p:cNvPr>
          <p:cNvSpPr>
            <a:spLocks noGrp="1" noChangeArrowheads="1"/>
          </p:cNvSpPr>
          <p:nvPr>
            <p:ph type="title"/>
          </p:nvPr>
        </p:nvSpPr>
        <p:spPr/>
        <p:txBody>
          <a:bodyPr/>
          <a:lstStyle/>
          <a:p>
            <a:pPr eaLnBrk="1" hangingPunct="1"/>
            <a:r>
              <a:rPr lang="zh-CN" altLang="en-US" b="1"/>
              <a:t>多重条件查询</a:t>
            </a:r>
          </a:p>
        </p:txBody>
      </p:sp>
      <p:sp>
        <p:nvSpPr>
          <p:cNvPr id="92163" name="Rectangle 3">
            <a:extLst>
              <a:ext uri="{FF2B5EF4-FFF2-40B4-BE49-F238E27FC236}">
                <a16:creationId xmlns:a16="http://schemas.microsoft.com/office/drawing/2014/main" id="{9B29ECDB-66F5-4133-967D-EC563CF38DEC}"/>
              </a:ext>
            </a:extLst>
          </p:cNvPr>
          <p:cNvSpPr>
            <a:spLocks noGrp="1" noChangeArrowheads="1"/>
          </p:cNvSpPr>
          <p:nvPr>
            <p:ph type="body" idx="1"/>
          </p:nvPr>
        </p:nvSpPr>
        <p:spPr>
          <a:xfrm>
            <a:off x="457200" y="1600200"/>
            <a:ext cx="8229600" cy="4191000"/>
          </a:xfrm>
        </p:spPr>
        <p:txBody>
          <a:bodyPr/>
          <a:lstStyle/>
          <a:p>
            <a:pPr eaLnBrk="1" hangingPunct="1">
              <a:buFontTx/>
              <a:buNone/>
            </a:pPr>
            <a:r>
              <a:rPr lang="zh-CN" altLang="en-US" sz="4000"/>
              <a:t>例</a:t>
            </a:r>
            <a:r>
              <a:rPr lang="en-US" altLang="zh-CN" sz="4000"/>
              <a:t>23. </a:t>
            </a:r>
            <a:r>
              <a:rPr lang="zh-CN" altLang="en-US" sz="4000"/>
              <a:t>查询计算机系年龄在</a:t>
            </a:r>
            <a:r>
              <a:rPr lang="en-US" altLang="zh-CN" sz="4000"/>
              <a:t>20</a:t>
            </a:r>
            <a:r>
              <a:rPr lang="zh-CN" altLang="en-US" sz="4000"/>
              <a:t>岁以下的学生姓名</a:t>
            </a:r>
          </a:p>
          <a:p>
            <a:pPr lvl="1" eaLnBrk="1" hangingPunct="1">
              <a:buFontTx/>
              <a:buNone/>
            </a:pPr>
            <a:r>
              <a:rPr lang="en-US" altLang="zh-CN" sz="3600"/>
              <a:t>SELECT Sname</a:t>
            </a:r>
          </a:p>
          <a:p>
            <a:pPr lvl="1" eaLnBrk="1" hangingPunct="1">
              <a:buFontTx/>
              <a:buNone/>
            </a:pPr>
            <a:r>
              <a:rPr lang="en-US" altLang="zh-CN" sz="3600"/>
              <a:t>FROM Student</a:t>
            </a:r>
          </a:p>
          <a:p>
            <a:pPr lvl="1" eaLnBrk="1" hangingPunct="1">
              <a:buFontTx/>
              <a:buNone/>
            </a:pPr>
            <a:r>
              <a:rPr lang="en-US" altLang="zh-CN" sz="3600"/>
              <a:t>WHERE Sdept= 'CS' AND Sage&lt;20</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4B33A0A4-5651-4B2E-9F66-535EB134D5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1AD3DB-E9D3-4148-9461-CA1CFAB8F648}" type="slidenum">
              <a:rPr lang="en-US" altLang="zh-CN"/>
              <a:pPr eaLnBrk="1" hangingPunct="1"/>
              <a:t>86</a:t>
            </a:fld>
            <a:endParaRPr lang="en-US" altLang="zh-CN"/>
          </a:p>
        </p:txBody>
      </p:sp>
      <p:sp>
        <p:nvSpPr>
          <p:cNvPr id="89091" name="Rectangle 2">
            <a:extLst>
              <a:ext uri="{FF2B5EF4-FFF2-40B4-BE49-F238E27FC236}">
                <a16:creationId xmlns:a16="http://schemas.microsoft.com/office/drawing/2014/main" id="{A349CF89-2D21-4BF5-B93A-9EB8148892F7}"/>
              </a:ext>
            </a:extLst>
          </p:cNvPr>
          <p:cNvSpPr>
            <a:spLocks noGrp="1" noChangeArrowheads="1"/>
          </p:cNvSpPr>
          <p:nvPr>
            <p:ph type="title"/>
          </p:nvPr>
        </p:nvSpPr>
        <p:spPr>
          <a:xfrm>
            <a:off x="457200" y="304800"/>
            <a:ext cx="8229600" cy="1143000"/>
          </a:xfrm>
        </p:spPr>
        <p:txBody>
          <a:bodyPr/>
          <a:lstStyle/>
          <a:p>
            <a:pPr eaLnBrk="1" hangingPunct="1"/>
            <a:r>
              <a:rPr lang="zh-CN" altLang="en-US" b="1"/>
              <a:t>多重条件查询</a:t>
            </a:r>
          </a:p>
        </p:txBody>
      </p:sp>
      <p:sp>
        <p:nvSpPr>
          <p:cNvPr id="93187" name="Rectangle 3">
            <a:extLst>
              <a:ext uri="{FF2B5EF4-FFF2-40B4-BE49-F238E27FC236}">
                <a16:creationId xmlns:a16="http://schemas.microsoft.com/office/drawing/2014/main" id="{35550309-DA5F-4F9A-93D0-9E8F1E5152C1}"/>
              </a:ext>
            </a:extLst>
          </p:cNvPr>
          <p:cNvSpPr>
            <a:spLocks noGrp="1" noChangeArrowheads="1"/>
          </p:cNvSpPr>
          <p:nvPr>
            <p:ph type="body" idx="1"/>
          </p:nvPr>
        </p:nvSpPr>
        <p:spPr>
          <a:xfrm>
            <a:off x="228600" y="1295400"/>
            <a:ext cx="8915400" cy="5257800"/>
          </a:xfrm>
        </p:spPr>
        <p:txBody>
          <a:bodyPr/>
          <a:lstStyle/>
          <a:p>
            <a:pPr eaLnBrk="1" hangingPunct="1">
              <a:buFontTx/>
              <a:buNone/>
            </a:pPr>
            <a:r>
              <a:rPr lang="en-US" altLang="zh-CN" sz="3600"/>
              <a:t>   </a:t>
            </a:r>
            <a:r>
              <a:rPr lang="zh-CN" altLang="en-US" sz="3600"/>
              <a:t>改写例</a:t>
            </a:r>
            <a:r>
              <a:rPr lang="en-US" altLang="zh-CN" sz="3600"/>
              <a:t>12.</a:t>
            </a:r>
            <a:r>
              <a:rPr lang="en-US" altLang="zh-CN" sz="3600" b="1"/>
              <a:t> </a:t>
            </a:r>
            <a:r>
              <a:rPr lang="zh-CN" altLang="en-US" sz="3600"/>
              <a:t>查询信息系 </a:t>
            </a:r>
            <a:r>
              <a:rPr lang="en-US" altLang="zh-CN" sz="3600"/>
              <a:t>(IS)</a:t>
            </a:r>
            <a:r>
              <a:rPr lang="zh-CN" altLang="en-US" sz="3600"/>
              <a:t>、数学系</a:t>
            </a:r>
            <a:r>
              <a:rPr lang="en-US" altLang="zh-CN" sz="3600"/>
              <a:t>(MA)</a:t>
            </a:r>
            <a:r>
              <a:rPr lang="zh-CN" altLang="en-US" sz="3600"/>
              <a:t>和计算机科学系</a:t>
            </a:r>
            <a:r>
              <a:rPr lang="en-US" altLang="zh-CN" sz="3600"/>
              <a:t>(CS)</a:t>
            </a:r>
            <a:r>
              <a:rPr lang="zh-CN" altLang="en-US" sz="3600"/>
              <a:t>学生姓名和性别</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IN ('IS'</a:t>
            </a:r>
            <a:r>
              <a:rPr lang="zh-CN" altLang="en-US">
                <a:solidFill>
                  <a:srgbClr val="3333CC"/>
                </a:solidFill>
              </a:rPr>
              <a:t>，</a:t>
            </a:r>
            <a:r>
              <a:rPr lang="en-US" altLang="zh-CN">
                <a:solidFill>
                  <a:srgbClr val="3333CC"/>
                </a:solidFill>
              </a:rPr>
              <a:t>'MA'</a:t>
            </a:r>
            <a:r>
              <a:rPr lang="zh-CN" altLang="en-US">
                <a:solidFill>
                  <a:srgbClr val="3333CC"/>
                </a:solidFill>
              </a:rPr>
              <a:t>，</a:t>
            </a:r>
            <a:r>
              <a:rPr lang="en-US" altLang="zh-CN">
                <a:solidFill>
                  <a:srgbClr val="3333CC"/>
                </a:solidFill>
              </a:rPr>
              <a:t>'CS')</a:t>
            </a:r>
            <a:r>
              <a:rPr lang="en-US" altLang="zh-CN">
                <a:latin typeface="Times New Roman" panose="02020603050405020304" pitchFamily="18" charset="0"/>
              </a:rPr>
              <a:t>;</a:t>
            </a:r>
          </a:p>
          <a:p>
            <a:pPr lvl="1" eaLnBrk="1" hangingPunct="1">
              <a:buFontTx/>
              <a:buNone/>
            </a:pPr>
            <a:r>
              <a:rPr lang="zh-CN" altLang="en-US">
                <a:latin typeface="Times New Roman" panose="02020603050405020304" pitchFamily="18" charset="0"/>
              </a:rPr>
              <a:t>改写为</a:t>
            </a:r>
          </a:p>
          <a:p>
            <a:pPr lvl="1" eaLnBrk="1" hangingPunct="1">
              <a:buFontTx/>
              <a:buNone/>
            </a:pPr>
            <a:r>
              <a:rPr lang="en-US" altLang="zh-CN"/>
              <a:t>SELECT Sname</a:t>
            </a:r>
            <a:r>
              <a:rPr lang="zh-CN" altLang="en-US"/>
              <a:t>，</a:t>
            </a:r>
            <a:r>
              <a:rPr lang="en-US" altLang="zh-CN"/>
              <a:t>Ssex</a:t>
            </a:r>
          </a:p>
          <a:p>
            <a:pPr lvl="1" eaLnBrk="1" hangingPunct="1">
              <a:buFontTx/>
              <a:buNone/>
            </a:pPr>
            <a:r>
              <a:rPr lang="en-US" altLang="zh-CN"/>
              <a:t>FROM Student</a:t>
            </a:r>
          </a:p>
          <a:p>
            <a:pPr lvl="1" eaLnBrk="1" hangingPunct="1">
              <a:buFontTx/>
              <a:buNone/>
            </a:pPr>
            <a:r>
              <a:rPr lang="en-US" altLang="zh-CN"/>
              <a:t>WHERE </a:t>
            </a:r>
            <a:r>
              <a:rPr lang="en-US" altLang="zh-CN">
                <a:solidFill>
                  <a:srgbClr val="3333CC"/>
                </a:solidFill>
              </a:rPr>
              <a:t>Sdept= 'IS' OR Sdept= 'MA' OR</a:t>
            </a:r>
            <a:br>
              <a:rPr lang="en-US" altLang="zh-CN">
                <a:solidFill>
                  <a:srgbClr val="3333CC"/>
                </a:solidFill>
              </a:rPr>
            </a:br>
            <a:r>
              <a:rPr lang="en-US" altLang="zh-CN">
                <a:solidFill>
                  <a:srgbClr val="3333CC"/>
                </a:solidFill>
              </a:rPr>
              <a:t> Sdept= 'CS’</a:t>
            </a:r>
            <a:r>
              <a:rPr lang="en-US" altLang="zh-CN">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93187">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93187">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4AAE7D7A-A5B9-4B95-87D4-27025C49C6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7CCCA8-814A-455A-91D9-8F64A15A9E96}" type="slidenum">
              <a:rPr lang="en-US" altLang="zh-CN"/>
              <a:pPr eaLnBrk="1" hangingPunct="1"/>
              <a:t>87</a:t>
            </a:fld>
            <a:endParaRPr lang="en-US" altLang="zh-CN"/>
          </a:p>
        </p:txBody>
      </p:sp>
      <p:sp>
        <p:nvSpPr>
          <p:cNvPr id="90115" name="Rectangle 2">
            <a:extLst>
              <a:ext uri="{FF2B5EF4-FFF2-40B4-BE49-F238E27FC236}">
                <a16:creationId xmlns:a16="http://schemas.microsoft.com/office/drawing/2014/main" id="{AE424424-052C-4812-B677-E6975C91B51F}"/>
              </a:ext>
            </a:extLst>
          </p:cNvPr>
          <p:cNvSpPr>
            <a:spLocks noGrp="1" noChangeArrowheads="1"/>
          </p:cNvSpPr>
          <p:nvPr>
            <p:ph type="title"/>
          </p:nvPr>
        </p:nvSpPr>
        <p:spPr/>
        <p:txBody>
          <a:bodyPr/>
          <a:lstStyle/>
          <a:p>
            <a:pPr eaLnBrk="1" hangingPunct="1"/>
            <a:r>
              <a:rPr lang="zh-CN" altLang="en-US" b="1"/>
              <a:t>三、</a:t>
            </a:r>
            <a:r>
              <a:rPr lang="en-US" altLang="zh-CN"/>
              <a:t>ORDER BY</a:t>
            </a:r>
            <a:r>
              <a:rPr lang="zh-CN" altLang="en-US" b="1"/>
              <a:t>子句</a:t>
            </a:r>
          </a:p>
        </p:txBody>
      </p:sp>
      <p:sp>
        <p:nvSpPr>
          <p:cNvPr id="90116" name="Rectangle 3">
            <a:extLst>
              <a:ext uri="{FF2B5EF4-FFF2-40B4-BE49-F238E27FC236}">
                <a16:creationId xmlns:a16="http://schemas.microsoft.com/office/drawing/2014/main" id="{864BC894-7BBA-4148-9571-A82386A3D095}"/>
              </a:ext>
            </a:extLst>
          </p:cNvPr>
          <p:cNvSpPr>
            <a:spLocks noGrp="1" noChangeArrowheads="1"/>
          </p:cNvSpPr>
          <p:nvPr>
            <p:ph type="body" idx="1"/>
          </p:nvPr>
        </p:nvSpPr>
        <p:spPr>
          <a:xfrm>
            <a:off x="152400" y="1295400"/>
            <a:ext cx="9067800" cy="5181600"/>
          </a:xfrm>
        </p:spPr>
        <p:txBody>
          <a:bodyPr/>
          <a:lstStyle/>
          <a:p>
            <a:pPr marL="609600" indent="-609600" eaLnBrk="1" hangingPunct="1">
              <a:buFontTx/>
              <a:buNone/>
            </a:pPr>
            <a:r>
              <a:rPr lang="en-US" altLang="zh-CN" sz="4000"/>
              <a:t>ORDER BY</a:t>
            </a:r>
            <a:r>
              <a:rPr lang="zh-CN" altLang="en-US" sz="4000"/>
              <a:t>子句</a:t>
            </a:r>
          </a:p>
          <a:p>
            <a:pPr marL="990600" lvl="1" indent="-533400" eaLnBrk="1" hangingPunct="1">
              <a:buFontTx/>
              <a:buAutoNum type="circleNumDbPlain"/>
            </a:pPr>
            <a:r>
              <a:rPr lang="zh-CN" altLang="en-US" sz="3600"/>
              <a:t>可以按一个或多个属性列排序</a:t>
            </a:r>
          </a:p>
          <a:p>
            <a:pPr marL="990600" lvl="1" indent="-533400" eaLnBrk="1" hangingPunct="1">
              <a:buFontTx/>
              <a:buAutoNum type="circleNumDbPlain"/>
            </a:pPr>
            <a:r>
              <a:rPr lang="en-US" altLang="zh-CN" sz="3600"/>
              <a:t>ASC (</a:t>
            </a:r>
            <a:r>
              <a:rPr lang="zh-CN" altLang="en-US" sz="3600"/>
              <a:t>升序</a:t>
            </a:r>
            <a:r>
              <a:rPr lang="en-US" altLang="zh-CN" sz="3600"/>
              <a:t>, default)</a:t>
            </a:r>
          </a:p>
          <a:p>
            <a:pPr marL="990600" lvl="1" indent="-533400" eaLnBrk="1" hangingPunct="1">
              <a:buFontTx/>
              <a:buAutoNum type="circleNumDbPlain"/>
            </a:pPr>
            <a:r>
              <a:rPr lang="en-US" altLang="zh-CN" sz="3600"/>
              <a:t>DESC(</a:t>
            </a:r>
            <a:r>
              <a:rPr lang="zh-CN" altLang="en-US" sz="3600"/>
              <a:t>降序</a:t>
            </a:r>
            <a:r>
              <a:rPr lang="en-US" altLang="zh-CN" sz="3600"/>
              <a:t>)</a:t>
            </a:r>
          </a:p>
          <a:p>
            <a:pPr marL="609600" indent="-609600" eaLnBrk="1" hangingPunct="1">
              <a:buFontTx/>
              <a:buNone/>
            </a:pPr>
            <a:r>
              <a:rPr lang="zh-CN" altLang="en-US" sz="4000"/>
              <a:t>当排序列含空值时</a:t>
            </a:r>
          </a:p>
          <a:p>
            <a:pPr marL="990600" lvl="1" indent="-533400" eaLnBrk="1" hangingPunct="1">
              <a:buFontTx/>
              <a:buAutoNum type="circleNumDbPlain"/>
            </a:pPr>
            <a:r>
              <a:rPr lang="en-US" altLang="zh-CN" sz="3600"/>
              <a:t>ASC</a:t>
            </a:r>
            <a:r>
              <a:rPr lang="zh-CN" altLang="en-US" sz="3600"/>
              <a:t>：排序列为空值的元组最后显示</a:t>
            </a:r>
          </a:p>
          <a:p>
            <a:pPr marL="990600" lvl="1" indent="-533400" eaLnBrk="1" hangingPunct="1">
              <a:buFontTx/>
              <a:buAutoNum type="circleNumDbPlain"/>
            </a:pPr>
            <a:r>
              <a:rPr lang="en-US" altLang="zh-CN" sz="3600"/>
              <a:t>DESC</a:t>
            </a:r>
            <a:r>
              <a:rPr lang="zh-CN" altLang="en-US" sz="3600"/>
              <a:t>：排序列为空值的元组最先显示</a:t>
            </a:r>
          </a:p>
        </p:txBody>
      </p:sp>
      <p:sp>
        <p:nvSpPr>
          <p:cNvPr id="27" name="文本框 26">
            <a:extLst>
              <a:ext uri="{FF2B5EF4-FFF2-40B4-BE49-F238E27FC236}">
                <a16:creationId xmlns:a16="http://schemas.microsoft.com/office/drawing/2014/main" id="{155CBFBA-79B2-0ACF-9296-3E94D7BF1F35}"/>
              </a:ext>
            </a:extLst>
          </p:cNvPr>
          <p:cNvSpPr txBox="1"/>
          <p:nvPr/>
        </p:nvSpPr>
        <p:spPr>
          <a:xfrm>
            <a:off x="4191000" y="4267200"/>
            <a:ext cx="2133600" cy="369332"/>
          </a:xfrm>
          <a:prstGeom prst="rect">
            <a:avLst/>
          </a:prstGeom>
          <a:noFill/>
        </p:spPr>
        <p:txBody>
          <a:bodyPr wrap="square" rtlCol="0">
            <a:spAutoFit/>
          </a:bodyPr>
          <a:lstStyle/>
          <a:p>
            <a:r>
              <a:rPr lang="en-US" altLang="zh-CN" dirty="0">
                <a:solidFill>
                  <a:srgbClr val="00B0F0"/>
                </a:solidFill>
              </a:rPr>
              <a:t>NULL</a:t>
            </a:r>
            <a:r>
              <a:rPr lang="zh-CN" altLang="en-US" dirty="0">
                <a:solidFill>
                  <a:srgbClr val="00B0F0"/>
                </a:solidFill>
              </a:rPr>
              <a:t>当最大值</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CE53FAB4-EA99-484D-9241-4938BEAE41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AD35CD-DA68-486F-8B4A-A0E66E6B5B12}" type="slidenum">
              <a:rPr lang="en-US" altLang="zh-CN"/>
              <a:pPr eaLnBrk="1" hangingPunct="1"/>
              <a:t>88</a:t>
            </a:fld>
            <a:endParaRPr lang="en-US" altLang="zh-CN"/>
          </a:p>
        </p:txBody>
      </p:sp>
      <p:sp>
        <p:nvSpPr>
          <p:cNvPr id="91139" name="Rectangle 2">
            <a:extLst>
              <a:ext uri="{FF2B5EF4-FFF2-40B4-BE49-F238E27FC236}">
                <a16:creationId xmlns:a16="http://schemas.microsoft.com/office/drawing/2014/main" id="{30B7BE40-300C-416C-A1A4-B72E872AE976}"/>
              </a:ext>
            </a:extLst>
          </p:cNvPr>
          <p:cNvSpPr>
            <a:spLocks noGrp="1" noChangeArrowheads="1"/>
          </p:cNvSpPr>
          <p:nvPr>
            <p:ph type="title"/>
          </p:nvPr>
        </p:nvSpPr>
        <p:spPr/>
        <p:txBody>
          <a:bodyPr/>
          <a:lstStyle/>
          <a:p>
            <a:pPr eaLnBrk="1" hangingPunct="1"/>
            <a:r>
              <a:rPr lang="en-US" altLang="zh-CN"/>
              <a:t>ORDER BY</a:t>
            </a:r>
            <a:r>
              <a:rPr lang="zh-CN" altLang="en-US" b="1"/>
              <a:t>子句</a:t>
            </a:r>
          </a:p>
        </p:txBody>
      </p:sp>
      <p:sp>
        <p:nvSpPr>
          <p:cNvPr id="95235" name="Rectangle 3">
            <a:extLst>
              <a:ext uri="{FF2B5EF4-FFF2-40B4-BE49-F238E27FC236}">
                <a16:creationId xmlns:a16="http://schemas.microsoft.com/office/drawing/2014/main" id="{EA29351B-F012-43EF-8927-810B5249934D}"/>
              </a:ext>
            </a:extLst>
          </p:cNvPr>
          <p:cNvSpPr>
            <a:spLocks noGrp="1" noChangeArrowheads="1"/>
          </p:cNvSpPr>
          <p:nvPr>
            <p:ph type="body" idx="1"/>
          </p:nvPr>
        </p:nvSpPr>
        <p:spPr>
          <a:xfrm>
            <a:off x="457200" y="1371600"/>
            <a:ext cx="8229600" cy="4876800"/>
          </a:xfrm>
        </p:spPr>
        <p:txBody>
          <a:bodyPr/>
          <a:lstStyle/>
          <a:p>
            <a:pPr eaLnBrk="1" hangingPunct="1">
              <a:buFontTx/>
              <a:buNone/>
            </a:pPr>
            <a:r>
              <a:rPr lang="zh-CN" altLang="en-US" sz="4000"/>
              <a:t>例</a:t>
            </a:r>
            <a:r>
              <a:rPr lang="en-US" altLang="zh-CN" sz="4000"/>
              <a:t>24. </a:t>
            </a:r>
            <a:r>
              <a:rPr lang="zh-CN" altLang="en-US" sz="4000"/>
              <a:t>查询选修了</a:t>
            </a:r>
            <a:r>
              <a:rPr lang="en-US" altLang="zh-CN" sz="4000"/>
              <a:t>3</a:t>
            </a:r>
            <a:r>
              <a:rPr lang="zh-CN" altLang="en-US" sz="4000"/>
              <a:t>号课程的学生的学号及其成绩，查询结果按分数降序排列</a:t>
            </a:r>
          </a:p>
          <a:p>
            <a:pPr lvl="1" eaLnBrk="1" hangingPunct="1">
              <a:buFontTx/>
              <a:buNone/>
            </a:pPr>
            <a:r>
              <a:rPr lang="en-US" altLang="zh-CN" sz="3600"/>
              <a:t>SELECT Sno</a:t>
            </a:r>
            <a:r>
              <a:rPr lang="zh-CN" altLang="en-US" sz="3600"/>
              <a:t>，</a:t>
            </a:r>
            <a:r>
              <a:rPr lang="en-US" altLang="zh-CN" sz="3600"/>
              <a:t>Grade</a:t>
            </a:r>
          </a:p>
          <a:p>
            <a:pPr lvl="1" eaLnBrk="1" hangingPunct="1">
              <a:buFontTx/>
              <a:buNone/>
            </a:pPr>
            <a:r>
              <a:rPr lang="en-US" altLang="zh-CN" sz="3600"/>
              <a:t>FROM SC</a:t>
            </a:r>
          </a:p>
          <a:p>
            <a:pPr lvl="1" eaLnBrk="1" hangingPunct="1">
              <a:buFontTx/>
              <a:buNone/>
            </a:pPr>
            <a:r>
              <a:rPr lang="en-US" altLang="zh-CN" sz="3600"/>
              <a:t>WHERE Cno= '3'</a:t>
            </a:r>
          </a:p>
          <a:p>
            <a:pPr lvl="1" eaLnBrk="1" hangingPunct="1">
              <a:buFontTx/>
              <a:buNone/>
            </a:pPr>
            <a:r>
              <a:rPr lang="en-US" altLang="zh-CN" sz="3600"/>
              <a:t>ORDER BY Grade DESC</a:t>
            </a:r>
            <a:r>
              <a:rPr lang="en-US" altLang="zh-CN" sz="3600">
                <a:latin typeface="Times New Roman" panose="02020603050405020304" pitchFamily="18" charset="0"/>
              </a:rPr>
              <a:t>;</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E73465D5-5FCD-4CA3-A4C7-98C62DB717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201A78-9F05-4228-8927-217ADC9F3ED2}" type="slidenum">
              <a:rPr lang="en-US" altLang="zh-CN"/>
              <a:pPr eaLnBrk="1" hangingPunct="1"/>
              <a:t>89</a:t>
            </a:fld>
            <a:endParaRPr lang="en-US" altLang="zh-CN"/>
          </a:p>
        </p:txBody>
      </p:sp>
      <p:sp>
        <p:nvSpPr>
          <p:cNvPr id="96259" name="Rectangle 3">
            <a:extLst>
              <a:ext uri="{FF2B5EF4-FFF2-40B4-BE49-F238E27FC236}">
                <a16:creationId xmlns:a16="http://schemas.microsoft.com/office/drawing/2014/main" id="{8B798FCA-6D8C-4357-968C-8AEC7451BF69}"/>
              </a:ext>
            </a:extLst>
          </p:cNvPr>
          <p:cNvSpPr>
            <a:spLocks noGrp="1" noChangeArrowheads="1"/>
          </p:cNvSpPr>
          <p:nvPr>
            <p:ph type="body" idx="1"/>
          </p:nvPr>
        </p:nvSpPr>
        <p:spPr>
          <a:xfrm>
            <a:off x="457200" y="838200"/>
            <a:ext cx="8229600" cy="4038600"/>
          </a:xfrm>
        </p:spPr>
        <p:txBody>
          <a:bodyPr/>
          <a:lstStyle/>
          <a:p>
            <a:pPr eaLnBrk="1" hangingPunct="1">
              <a:buFontTx/>
              <a:buNone/>
            </a:pPr>
            <a:r>
              <a:rPr lang="zh-CN" altLang="en-US" sz="4000"/>
              <a:t>例</a:t>
            </a:r>
            <a:r>
              <a:rPr lang="en-US" altLang="zh-CN" sz="4000"/>
              <a:t>25. </a:t>
            </a:r>
            <a:r>
              <a:rPr lang="zh-CN" altLang="en-US" sz="4000"/>
              <a:t>查询全体学生情况，查询结果按所在系的系号升序排列，同一系中的学生按年龄降序排列</a:t>
            </a:r>
          </a:p>
          <a:p>
            <a:pPr lvl="1" eaLnBrk="1" hangingPunct="1">
              <a:buFontTx/>
              <a:buNone/>
            </a:pPr>
            <a:r>
              <a:rPr lang="en-US" altLang="zh-CN" sz="4000"/>
              <a:t>SELECT *</a:t>
            </a:r>
          </a:p>
          <a:p>
            <a:pPr lvl="1" eaLnBrk="1" hangingPunct="1">
              <a:buFontTx/>
              <a:buNone/>
            </a:pPr>
            <a:r>
              <a:rPr lang="en-US" altLang="zh-CN" sz="4000"/>
              <a:t>FROM Student</a:t>
            </a:r>
          </a:p>
          <a:p>
            <a:pPr lvl="1" eaLnBrk="1" hangingPunct="1">
              <a:buFontTx/>
              <a:buNone/>
            </a:pPr>
            <a:r>
              <a:rPr lang="en-US" altLang="zh-CN" sz="4000"/>
              <a:t>ORDER BY Sdept</a:t>
            </a:r>
            <a:r>
              <a:rPr lang="zh-CN" altLang="en-US" sz="4000"/>
              <a:t>，</a:t>
            </a:r>
            <a:r>
              <a:rPr lang="en-US" altLang="zh-CN" sz="4000"/>
              <a:t>Sage DESC</a:t>
            </a:r>
            <a:r>
              <a:rPr lang="en-US" altLang="zh-CN" sz="4000">
                <a:latin typeface="Times New Roman" panose="02020603050405020304" pitchFamily="18" charset="0"/>
              </a:rPr>
              <a:t>;</a:t>
            </a:r>
          </a:p>
          <a:p>
            <a:pPr lvl="1" eaLnBrk="1" hangingPunct="1">
              <a:buFontTx/>
              <a:buNone/>
            </a:pPr>
            <a:endParaRPr lang="en-US" altLang="zh-CN" sz="4000"/>
          </a:p>
          <a:p>
            <a:pPr eaLnBrk="1" hangingPunct="1">
              <a:buFontTx/>
              <a:buNone/>
            </a:pP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128EFBAB-1CB8-4F45-9867-3D3B21A9BC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03F906-C4D6-4928-A198-5FABEA4BBCCA}" type="slidenum">
              <a:rPr lang="en-US" altLang="zh-CN"/>
              <a:pPr eaLnBrk="1" hangingPunct="1"/>
              <a:t>9</a:t>
            </a:fld>
            <a:endParaRPr lang="en-US" altLang="zh-CN"/>
          </a:p>
        </p:txBody>
      </p:sp>
      <p:sp>
        <p:nvSpPr>
          <p:cNvPr id="10243" name="Rectangle 2">
            <a:extLst>
              <a:ext uri="{FF2B5EF4-FFF2-40B4-BE49-F238E27FC236}">
                <a16:creationId xmlns:a16="http://schemas.microsoft.com/office/drawing/2014/main" id="{A212EE23-451A-443F-A56A-12AB2402B4FC}"/>
              </a:ext>
            </a:extLst>
          </p:cNvPr>
          <p:cNvSpPr>
            <a:spLocks noGrp="1" noChangeArrowheads="1"/>
          </p:cNvSpPr>
          <p:nvPr>
            <p:ph type="title"/>
          </p:nvPr>
        </p:nvSpPr>
        <p:spPr>
          <a:xfrm>
            <a:off x="457200" y="304800"/>
            <a:ext cx="8229600" cy="1143000"/>
          </a:xfrm>
        </p:spPr>
        <p:txBody>
          <a:bodyPr/>
          <a:lstStyle/>
          <a:p>
            <a:pPr eaLnBrk="1" hangingPunct="1"/>
            <a:r>
              <a:rPr lang="en-US" altLang="zh-CN"/>
              <a:t>2. </a:t>
            </a:r>
            <a:r>
              <a:rPr lang="zh-CN" altLang="en-US" b="1"/>
              <a:t>高度非过程化</a:t>
            </a:r>
          </a:p>
        </p:txBody>
      </p:sp>
      <p:sp>
        <p:nvSpPr>
          <p:cNvPr id="10244" name="Rectangle 3">
            <a:extLst>
              <a:ext uri="{FF2B5EF4-FFF2-40B4-BE49-F238E27FC236}">
                <a16:creationId xmlns:a16="http://schemas.microsoft.com/office/drawing/2014/main" id="{EB854275-0174-438A-9DBB-A2B24139D48B}"/>
              </a:ext>
            </a:extLst>
          </p:cNvPr>
          <p:cNvSpPr>
            <a:spLocks noGrp="1" noChangeArrowheads="1"/>
          </p:cNvSpPr>
          <p:nvPr>
            <p:ph type="body" idx="1"/>
          </p:nvPr>
        </p:nvSpPr>
        <p:spPr>
          <a:xfrm>
            <a:off x="304800" y="1447800"/>
            <a:ext cx="8763000" cy="4953000"/>
          </a:xfrm>
        </p:spPr>
        <p:txBody>
          <a:bodyPr/>
          <a:lstStyle/>
          <a:p>
            <a:pPr eaLnBrk="1" hangingPunct="1"/>
            <a:r>
              <a:rPr lang="zh-CN" altLang="en-US" sz="4000"/>
              <a:t>非关系数据模型的数据操纵语言是“面向过程”的语言，必须指定存取路径</a:t>
            </a:r>
          </a:p>
          <a:p>
            <a:pPr eaLnBrk="1" hangingPunct="1"/>
            <a:r>
              <a:rPr lang="en-US" altLang="zh-CN" sz="4000">
                <a:solidFill>
                  <a:srgbClr val="3333CC"/>
                </a:solidFill>
              </a:rPr>
              <a:t>SQL</a:t>
            </a:r>
            <a:r>
              <a:rPr lang="zh-CN" altLang="en-US" sz="4000">
                <a:solidFill>
                  <a:srgbClr val="3333CC"/>
                </a:solidFill>
              </a:rPr>
              <a:t>只要提出“做什么”，无须指明“怎么做”，不需要了解存取路径</a:t>
            </a:r>
          </a:p>
          <a:p>
            <a:pPr eaLnBrk="1" hangingPunct="1"/>
            <a:r>
              <a:rPr lang="zh-CN" altLang="en-US" sz="4000"/>
              <a:t>存取路径的选择以及</a:t>
            </a:r>
            <a:r>
              <a:rPr lang="en-US" altLang="zh-CN" sz="4000"/>
              <a:t>SQL</a:t>
            </a:r>
            <a:r>
              <a:rPr lang="zh-CN" altLang="en-US" sz="4000"/>
              <a:t>的操作过程由系统自动完成</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6727184F-77FC-4ABF-8B58-A18FFB7F9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872603-25D8-4D66-B076-5E02159C761B}" type="slidenum">
              <a:rPr lang="en-US" altLang="zh-CN"/>
              <a:pPr eaLnBrk="1" hangingPunct="1"/>
              <a:t>90</a:t>
            </a:fld>
            <a:endParaRPr lang="en-US" altLang="zh-CN"/>
          </a:p>
        </p:txBody>
      </p:sp>
      <p:sp>
        <p:nvSpPr>
          <p:cNvPr id="93187" name="Rectangle 2">
            <a:extLst>
              <a:ext uri="{FF2B5EF4-FFF2-40B4-BE49-F238E27FC236}">
                <a16:creationId xmlns:a16="http://schemas.microsoft.com/office/drawing/2014/main" id="{2FB9E11C-2058-4F23-97B7-A86D94CBC704}"/>
              </a:ext>
            </a:extLst>
          </p:cNvPr>
          <p:cNvSpPr>
            <a:spLocks noGrp="1" noChangeArrowheads="1"/>
          </p:cNvSpPr>
          <p:nvPr>
            <p:ph type="title"/>
          </p:nvPr>
        </p:nvSpPr>
        <p:spPr/>
        <p:txBody>
          <a:bodyPr/>
          <a:lstStyle/>
          <a:p>
            <a:pPr eaLnBrk="1" hangingPunct="1"/>
            <a:r>
              <a:rPr lang="zh-CN" altLang="en-US" b="1"/>
              <a:t>四、聚集函数</a:t>
            </a:r>
          </a:p>
        </p:txBody>
      </p:sp>
      <p:graphicFrame>
        <p:nvGraphicFramePr>
          <p:cNvPr id="97335" name="Group 55">
            <a:extLst>
              <a:ext uri="{FF2B5EF4-FFF2-40B4-BE49-F238E27FC236}">
                <a16:creationId xmlns:a16="http://schemas.microsoft.com/office/drawing/2014/main" id="{09DEF59F-AA7D-4BFB-8430-B48A42BAD601}"/>
              </a:ext>
            </a:extLst>
          </p:cNvPr>
          <p:cNvGraphicFramePr>
            <a:graphicFrameLocks noGrp="1"/>
          </p:cNvGraphicFramePr>
          <p:nvPr>
            <p:ph idx="1"/>
          </p:nvPr>
        </p:nvGraphicFramePr>
        <p:xfrm>
          <a:off x="381000" y="1371600"/>
          <a:ext cx="8458200" cy="4860925"/>
        </p:xfrm>
        <a:graphic>
          <a:graphicData uri="http://schemas.openxmlformats.org/drawingml/2006/table">
            <a:tbl>
              <a:tblPr/>
              <a:tblGrid>
                <a:gridCol w="548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954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统计元组个数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COUNT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统计一列中值的个数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SUM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计算一列值的总和（数值型）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AVG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计算一列值的平均值（数值型）</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MAX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求一列值中的最大值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pitchFamily="2" charset="-122"/>
                        </a:rPr>
                        <a:t>MIN ([DISTINCT|ALL] &lt;</a:t>
                      </a:r>
                      <a:r>
                        <a:rPr kumimoji="0" lang="zh-CN" altLang="en-US" sz="2400" b="0" i="0" u="none" strike="noStrike" cap="none" normalizeH="0" baseline="0">
                          <a:ln>
                            <a:noFill/>
                          </a:ln>
                          <a:solidFill>
                            <a:schemeClr val="tx1"/>
                          </a:solidFill>
                          <a:effectLst/>
                          <a:latin typeface="Arial" charset="0"/>
                          <a:ea typeface="宋体" pitchFamily="2" charset="-122"/>
                        </a:rPr>
                        <a:t>列名</a:t>
                      </a:r>
                      <a:r>
                        <a:rPr kumimoji="0" lang="en-US" altLang="zh-CN" sz="2400" b="0" i="0" u="none" strike="noStrike" cap="none" normalizeH="0" baseline="0">
                          <a:ln>
                            <a:noFill/>
                          </a:ln>
                          <a:solidFill>
                            <a:schemeClr val="tx1"/>
                          </a:solidFill>
                          <a:effectLst/>
                          <a:latin typeface="Arial" charset="0"/>
                          <a:ea typeface="宋体" pitchFamily="2" charset="-122"/>
                        </a:rPr>
                        <a:t>&gt;)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charset="0"/>
                          <a:ea typeface="宋体" pitchFamily="2" charset="-122"/>
                        </a:rPr>
                        <a:t>求一列值中的最小值</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353F1900-6849-4F5E-BAAB-1A8199F392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AD629A-F89B-445A-8898-AD8116F15B17}" type="slidenum">
              <a:rPr lang="en-US" altLang="zh-CN"/>
              <a:pPr eaLnBrk="1" hangingPunct="1"/>
              <a:t>91</a:t>
            </a:fld>
            <a:endParaRPr lang="en-US" altLang="zh-CN"/>
          </a:p>
        </p:txBody>
      </p:sp>
      <p:sp>
        <p:nvSpPr>
          <p:cNvPr id="94211" name="Rectangle 2">
            <a:extLst>
              <a:ext uri="{FF2B5EF4-FFF2-40B4-BE49-F238E27FC236}">
                <a16:creationId xmlns:a16="http://schemas.microsoft.com/office/drawing/2014/main" id="{83EFE228-18F1-4001-BD54-C072C3A0C170}"/>
              </a:ext>
            </a:extLst>
          </p:cNvPr>
          <p:cNvSpPr>
            <a:spLocks noGrp="1" noChangeArrowheads="1"/>
          </p:cNvSpPr>
          <p:nvPr>
            <p:ph type="title"/>
          </p:nvPr>
        </p:nvSpPr>
        <p:spPr/>
        <p:txBody>
          <a:bodyPr/>
          <a:lstStyle/>
          <a:p>
            <a:pPr eaLnBrk="1" hangingPunct="1"/>
            <a:r>
              <a:rPr lang="zh-CN" altLang="en-US" b="1"/>
              <a:t>聚集函数</a:t>
            </a:r>
          </a:p>
        </p:txBody>
      </p:sp>
      <p:sp>
        <p:nvSpPr>
          <p:cNvPr id="99331" name="Rectangle 3">
            <a:extLst>
              <a:ext uri="{FF2B5EF4-FFF2-40B4-BE49-F238E27FC236}">
                <a16:creationId xmlns:a16="http://schemas.microsoft.com/office/drawing/2014/main" id="{2075A3E1-E31C-4D1B-AD61-3FF976DB5CB9}"/>
              </a:ext>
            </a:extLst>
          </p:cNvPr>
          <p:cNvSpPr>
            <a:spLocks noGrp="1" noChangeArrowheads="1"/>
          </p:cNvSpPr>
          <p:nvPr>
            <p:ph type="body" idx="1"/>
          </p:nvPr>
        </p:nvSpPr>
        <p:spPr>
          <a:xfrm>
            <a:off x="381000" y="1447800"/>
            <a:ext cx="8229600" cy="2362200"/>
          </a:xfrm>
        </p:spPr>
        <p:txBody>
          <a:bodyPr/>
          <a:lstStyle/>
          <a:p>
            <a:pPr eaLnBrk="1" hangingPunct="1">
              <a:buFontTx/>
              <a:buNone/>
            </a:pPr>
            <a:r>
              <a:rPr lang="zh-CN" altLang="en-US" sz="4400"/>
              <a:t>例</a:t>
            </a:r>
            <a:r>
              <a:rPr lang="en-US" altLang="zh-CN" sz="4400"/>
              <a:t>26. </a:t>
            </a:r>
            <a:r>
              <a:rPr lang="zh-CN" altLang="en-US" sz="4400"/>
              <a:t>查询学生总人数</a:t>
            </a:r>
          </a:p>
          <a:p>
            <a:pPr lvl="1" eaLnBrk="1" hangingPunct="1">
              <a:buFontTx/>
              <a:buNone/>
            </a:pPr>
            <a:r>
              <a:rPr lang="en-US" altLang="zh-CN" sz="4000"/>
              <a:t>SELECT COUNT(*)</a:t>
            </a:r>
          </a:p>
          <a:p>
            <a:pPr lvl="1" eaLnBrk="1" hangingPunct="1">
              <a:buFontTx/>
              <a:buNone/>
            </a:pPr>
            <a:r>
              <a:rPr lang="en-US" altLang="zh-CN" sz="4000"/>
              <a:t>FROM Student</a:t>
            </a:r>
            <a:r>
              <a:rPr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723D5AD0-CB80-4F11-AB92-82C1C45EBB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A0C84-7DE1-4C60-994C-0D421B3064F9}" type="slidenum">
              <a:rPr lang="en-US" altLang="zh-CN"/>
              <a:pPr eaLnBrk="1" hangingPunct="1"/>
              <a:t>92</a:t>
            </a:fld>
            <a:endParaRPr lang="en-US" altLang="zh-CN"/>
          </a:p>
        </p:txBody>
      </p:sp>
      <p:sp>
        <p:nvSpPr>
          <p:cNvPr id="238595" name="Rectangle 3">
            <a:extLst>
              <a:ext uri="{FF2B5EF4-FFF2-40B4-BE49-F238E27FC236}">
                <a16:creationId xmlns:a16="http://schemas.microsoft.com/office/drawing/2014/main" id="{41C002AB-A1A0-4AB2-B5E2-EF40370DEE5E}"/>
              </a:ext>
            </a:extLst>
          </p:cNvPr>
          <p:cNvSpPr>
            <a:spLocks noGrp="1" noChangeArrowheads="1"/>
          </p:cNvSpPr>
          <p:nvPr>
            <p:ph type="body" idx="1"/>
          </p:nvPr>
        </p:nvSpPr>
        <p:spPr>
          <a:xfrm>
            <a:off x="457200" y="1600200"/>
            <a:ext cx="8229600" cy="2514600"/>
          </a:xfrm>
        </p:spPr>
        <p:txBody>
          <a:bodyPr/>
          <a:lstStyle/>
          <a:p>
            <a:pPr eaLnBrk="1" hangingPunct="1">
              <a:buFontTx/>
              <a:buNone/>
            </a:pPr>
            <a:r>
              <a:rPr lang="zh-CN" altLang="en-US" sz="4000"/>
              <a:t>例</a:t>
            </a:r>
            <a:r>
              <a:rPr lang="en-US" altLang="zh-CN" sz="4000"/>
              <a:t>27. </a:t>
            </a:r>
            <a:r>
              <a:rPr lang="zh-CN" altLang="en-US" sz="4000"/>
              <a:t>查询选修了课程的学生人数</a:t>
            </a:r>
          </a:p>
          <a:p>
            <a:pPr lvl="1" eaLnBrk="1" hangingPunct="1">
              <a:buFontTx/>
              <a:buNone/>
            </a:pPr>
            <a:r>
              <a:rPr lang="en-US" altLang="zh-CN" sz="3600"/>
              <a:t>SELECT COUNT(</a:t>
            </a:r>
            <a:r>
              <a:rPr lang="en-US" altLang="zh-CN" sz="3600">
                <a:solidFill>
                  <a:srgbClr val="FF0000"/>
                </a:solidFill>
              </a:rPr>
              <a:t>DISTINCT</a:t>
            </a:r>
            <a:r>
              <a:rPr lang="en-US" altLang="zh-CN" sz="3600"/>
              <a:t> Sno)</a:t>
            </a:r>
          </a:p>
          <a:p>
            <a:pPr lvl="1" eaLnBrk="1" hangingPunct="1">
              <a:buFontTx/>
              <a:buNone/>
            </a:pPr>
            <a:r>
              <a:rPr lang="en-US" altLang="zh-CN" sz="3600"/>
              <a:t>FROM SC</a:t>
            </a:r>
            <a:r>
              <a:rPr lang="en-US" altLang="zh-CN" sz="36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6A623607-A36E-4698-AF12-3AB69A02D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EAECA1-314E-4872-9892-0D649BE85E25}" type="slidenum">
              <a:rPr lang="en-US" altLang="zh-CN"/>
              <a:pPr eaLnBrk="1" hangingPunct="1"/>
              <a:t>93</a:t>
            </a:fld>
            <a:endParaRPr lang="en-US" altLang="zh-CN"/>
          </a:p>
        </p:txBody>
      </p:sp>
      <p:sp>
        <p:nvSpPr>
          <p:cNvPr id="239619" name="Rectangle 3">
            <a:extLst>
              <a:ext uri="{FF2B5EF4-FFF2-40B4-BE49-F238E27FC236}">
                <a16:creationId xmlns:a16="http://schemas.microsoft.com/office/drawing/2014/main" id="{1AC32EFE-149B-4916-BEA1-0E732BC4ABC5}"/>
              </a:ext>
            </a:extLst>
          </p:cNvPr>
          <p:cNvSpPr>
            <a:spLocks noGrp="1" noChangeArrowheads="1"/>
          </p:cNvSpPr>
          <p:nvPr>
            <p:ph type="body" idx="1"/>
          </p:nvPr>
        </p:nvSpPr>
        <p:spPr/>
        <p:txBody>
          <a:bodyPr/>
          <a:lstStyle/>
          <a:p>
            <a:pPr eaLnBrk="1" hangingPunct="1">
              <a:buFontTx/>
              <a:buNone/>
            </a:pPr>
            <a:r>
              <a:rPr lang="zh-CN" altLang="en-US" sz="4000"/>
              <a:t>例</a:t>
            </a:r>
            <a:r>
              <a:rPr lang="en-US" altLang="zh-CN" sz="4000"/>
              <a:t>28. </a:t>
            </a:r>
            <a:r>
              <a:rPr lang="zh-CN" altLang="en-US" sz="4000"/>
              <a:t>计算</a:t>
            </a:r>
            <a:r>
              <a:rPr lang="en-US" altLang="zh-CN" sz="4000"/>
              <a:t>1</a:t>
            </a:r>
            <a:r>
              <a:rPr lang="zh-CN" altLang="en-US" sz="4000"/>
              <a:t>号课程的学生平均成绩</a:t>
            </a:r>
          </a:p>
          <a:p>
            <a:pPr lvl="1" eaLnBrk="1" hangingPunct="1">
              <a:buFontTx/>
              <a:buNone/>
            </a:pPr>
            <a:r>
              <a:rPr lang="en-US" altLang="zh-CN" sz="3600"/>
              <a:t>SELECT AVG(Grade)</a:t>
            </a:r>
          </a:p>
          <a:p>
            <a:pPr lvl="1" eaLnBrk="1" hangingPunct="1">
              <a:buFontTx/>
              <a:buNone/>
            </a:pPr>
            <a:r>
              <a:rPr lang="en-US" altLang="zh-CN" sz="3600"/>
              <a:t>FROM SC</a:t>
            </a:r>
          </a:p>
          <a:p>
            <a:pPr lvl="1" eaLnBrk="1" hangingPunct="1">
              <a:buFontTx/>
              <a:buNone/>
            </a:pPr>
            <a:r>
              <a:rPr lang="en-US" altLang="zh-CN" sz="3600"/>
              <a:t>WHERE Cno= ‘1’</a:t>
            </a:r>
            <a:r>
              <a:rPr lang="en-US" altLang="zh-CN" sz="3600">
                <a:latin typeface="Times New Roman" panose="02020603050405020304" pitchFamily="18" charset="0"/>
              </a:rPr>
              <a:t>;</a:t>
            </a:r>
          </a:p>
          <a:p>
            <a:pPr eaLnBrk="1" hangingPunct="1"/>
            <a:endParaRPr lang="en-US" altLang="zh-CN" sz="4000"/>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9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D7B200AE-DEB1-4D18-85E6-DB74A426D2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9CFE60-556D-4670-BECB-D457D4378589}" type="slidenum">
              <a:rPr lang="en-US" altLang="zh-CN"/>
              <a:pPr eaLnBrk="1" hangingPunct="1"/>
              <a:t>94</a:t>
            </a:fld>
            <a:endParaRPr lang="en-US" altLang="zh-CN"/>
          </a:p>
        </p:txBody>
      </p:sp>
      <p:sp>
        <p:nvSpPr>
          <p:cNvPr id="97283" name="Rectangle 2">
            <a:extLst>
              <a:ext uri="{FF2B5EF4-FFF2-40B4-BE49-F238E27FC236}">
                <a16:creationId xmlns:a16="http://schemas.microsoft.com/office/drawing/2014/main" id="{D6A2D41E-686D-43CD-9B05-BFD47D839C76}"/>
              </a:ext>
            </a:extLst>
          </p:cNvPr>
          <p:cNvSpPr>
            <a:spLocks noGrp="1" noChangeArrowheads="1"/>
          </p:cNvSpPr>
          <p:nvPr>
            <p:ph type="title"/>
          </p:nvPr>
        </p:nvSpPr>
        <p:spPr/>
        <p:txBody>
          <a:bodyPr/>
          <a:lstStyle/>
          <a:p>
            <a:pPr eaLnBrk="1" hangingPunct="1"/>
            <a:r>
              <a:rPr lang="zh-CN" altLang="en-US" b="1"/>
              <a:t>聚集函数</a:t>
            </a:r>
          </a:p>
        </p:txBody>
      </p:sp>
      <p:sp>
        <p:nvSpPr>
          <p:cNvPr id="100355" name="Rectangle 3">
            <a:extLst>
              <a:ext uri="{FF2B5EF4-FFF2-40B4-BE49-F238E27FC236}">
                <a16:creationId xmlns:a16="http://schemas.microsoft.com/office/drawing/2014/main" id="{C7435D64-85E1-4D7E-9846-8E44D311F456}"/>
              </a:ext>
            </a:extLst>
          </p:cNvPr>
          <p:cNvSpPr>
            <a:spLocks noGrp="1" noChangeArrowheads="1"/>
          </p:cNvSpPr>
          <p:nvPr>
            <p:ph type="body" idx="1"/>
          </p:nvPr>
        </p:nvSpPr>
        <p:spPr>
          <a:xfrm>
            <a:off x="533400" y="1524000"/>
            <a:ext cx="8382000" cy="4525963"/>
          </a:xfrm>
        </p:spPr>
        <p:txBody>
          <a:bodyPr/>
          <a:lstStyle/>
          <a:p>
            <a:pPr eaLnBrk="1" hangingPunct="1">
              <a:buFontTx/>
              <a:buNone/>
            </a:pPr>
            <a:r>
              <a:rPr lang="zh-CN" altLang="en-US" sz="4000"/>
              <a:t>例</a:t>
            </a:r>
            <a:r>
              <a:rPr lang="en-US" altLang="zh-CN" sz="4000"/>
              <a:t>29. </a:t>
            </a:r>
            <a:r>
              <a:rPr lang="zh-CN" altLang="en-US" sz="4000"/>
              <a:t>查询选修</a:t>
            </a:r>
            <a:r>
              <a:rPr lang="en-US" altLang="zh-CN" sz="4000"/>
              <a:t>1</a:t>
            </a:r>
            <a:r>
              <a:rPr lang="zh-CN" altLang="en-US" sz="4000"/>
              <a:t>号课程的学生最高分数</a:t>
            </a:r>
          </a:p>
          <a:p>
            <a:pPr lvl="1" eaLnBrk="1" hangingPunct="1">
              <a:buFontTx/>
              <a:buNone/>
            </a:pPr>
            <a:r>
              <a:rPr lang="en-US" altLang="zh-CN" sz="3600"/>
              <a:t>SELECT MAX(Grade)</a:t>
            </a:r>
          </a:p>
          <a:p>
            <a:pPr lvl="1" eaLnBrk="1" hangingPunct="1">
              <a:buFontTx/>
              <a:buNone/>
            </a:pPr>
            <a:r>
              <a:rPr lang="en-US" altLang="zh-CN" sz="3600"/>
              <a:t>FROM SC</a:t>
            </a:r>
          </a:p>
          <a:p>
            <a:pPr lvl="1" eaLnBrk="1" hangingPunct="1">
              <a:buFontTx/>
              <a:buNone/>
            </a:pPr>
            <a:r>
              <a:rPr lang="en-US" altLang="zh-CN" sz="3600"/>
              <a:t>WHERE Cno=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62701544-70D8-4298-8208-955B8E6D4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6A8141-01CA-4700-9136-5706E56E5DF9}" type="slidenum">
              <a:rPr lang="en-US" altLang="zh-CN"/>
              <a:pPr eaLnBrk="1" hangingPunct="1"/>
              <a:t>95</a:t>
            </a:fld>
            <a:endParaRPr lang="en-US" altLang="zh-CN"/>
          </a:p>
        </p:txBody>
      </p:sp>
      <p:sp>
        <p:nvSpPr>
          <p:cNvPr id="240643" name="Rectangle 3">
            <a:extLst>
              <a:ext uri="{FF2B5EF4-FFF2-40B4-BE49-F238E27FC236}">
                <a16:creationId xmlns:a16="http://schemas.microsoft.com/office/drawing/2014/main" id="{3EE6CA87-F17F-403D-9301-BBD06651B60A}"/>
              </a:ext>
            </a:extLst>
          </p:cNvPr>
          <p:cNvSpPr>
            <a:spLocks noGrp="1" noChangeArrowheads="1"/>
          </p:cNvSpPr>
          <p:nvPr>
            <p:ph type="body" idx="1"/>
          </p:nvPr>
        </p:nvSpPr>
        <p:spPr>
          <a:xfrm>
            <a:off x="533400" y="914400"/>
            <a:ext cx="8229600" cy="4525963"/>
          </a:xfrm>
        </p:spPr>
        <p:txBody>
          <a:bodyPr/>
          <a:lstStyle/>
          <a:p>
            <a:pPr eaLnBrk="1" hangingPunct="1">
              <a:buFontTx/>
              <a:buNone/>
            </a:pPr>
            <a:r>
              <a:rPr lang="zh-CN" altLang="en-US" sz="4000"/>
              <a:t>例</a:t>
            </a:r>
            <a:r>
              <a:rPr lang="en-US" altLang="zh-CN" sz="4000"/>
              <a:t>30. </a:t>
            </a:r>
            <a:r>
              <a:rPr lang="zh-CN" altLang="en-US" sz="4000"/>
              <a:t>查询学生</a:t>
            </a:r>
            <a:r>
              <a:rPr lang="en-US" altLang="zh-CN" sz="4000"/>
              <a:t>200215012</a:t>
            </a:r>
            <a:r>
              <a:rPr lang="zh-CN" altLang="en-US" sz="4000"/>
              <a:t>选修课程的总学分数</a:t>
            </a:r>
          </a:p>
          <a:p>
            <a:pPr lvl="1" eaLnBrk="1" hangingPunct="1">
              <a:buFontTx/>
              <a:buNone/>
            </a:pPr>
            <a:r>
              <a:rPr lang="en-US" altLang="zh-CN" sz="3600"/>
              <a:t>SELECT SUM(Ccredit)</a:t>
            </a:r>
          </a:p>
          <a:p>
            <a:pPr lvl="1" eaLnBrk="1" hangingPunct="1">
              <a:buFontTx/>
              <a:buNone/>
            </a:pPr>
            <a:r>
              <a:rPr lang="en-US" altLang="zh-CN" sz="3600"/>
              <a:t>FROM SC</a:t>
            </a:r>
            <a:r>
              <a:rPr lang="zh-CN" altLang="en-US" sz="3600"/>
              <a:t>，</a:t>
            </a:r>
            <a:r>
              <a:rPr lang="en-US" altLang="zh-CN" sz="3600"/>
              <a:t>Course</a:t>
            </a:r>
          </a:p>
          <a:p>
            <a:pPr lvl="1" eaLnBrk="1" hangingPunct="1">
              <a:buFontTx/>
              <a:buNone/>
            </a:pPr>
            <a:r>
              <a:rPr lang="en-US" altLang="zh-CN" sz="3600"/>
              <a:t>WHERE Sno='200215012' AND SC.Cno=Course.Cno</a:t>
            </a:r>
            <a:r>
              <a:rPr lang="en-US" altLang="zh-CN" sz="3600">
                <a:latin typeface="Times New Roman" panose="02020603050405020304" pitchFamily="18" charset="0"/>
              </a:rPr>
              <a:t>;</a:t>
            </a:r>
          </a:p>
          <a:p>
            <a:pPr eaLnBrk="1" hangingPunct="1"/>
            <a:endParaRPr lang="en-US" altLang="zh-CN" sz="400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9FD598D0-21DB-7B5F-54A4-EA97701CC4F7}"/>
                  </a:ext>
                </a:extLst>
              </p14:cNvPr>
              <p14:cNvContentPartPr/>
              <p14:nvPr/>
            </p14:nvContentPartPr>
            <p14:xfrm>
              <a:off x="1083656" y="3267145"/>
              <a:ext cx="4322160" cy="278280"/>
            </p14:xfrm>
          </p:contentPart>
        </mc:Choice>
        <mc:Fallback xmlns="">
          <p:pic>
            <p:nvPicPr>
              <p:cNvPr id="2" name="墨迹 1">
                <a:extLst>
                  <a:ext uri="{FF2B5EF4-FFF2-40B4-BE49-F238E27FC236}">
                    <a16:creationId xmlns:a16="http://schemas.microsoft.com/office/drawing/2014/main" id="{9FD598D0-21DB-7B5F-54A4-EA97701CC4F7}"/>
                  </a:ext>
                </a:extLst>
              </p:cNvPr>
              <p:cNvPicPr/>
              <p:nvPr/>
            </p:nvPicPr>
            <p:blipFill>
              <a:blip r:embed="rId3"/>
              <a:stretch>
                <a:fillRect/>
              </a:stretch>
            </p:blipFill>
            <p:spPr>
              <a:xfrm>
                <a:off x="1048016" y="3231145"/>
                <a:ext cx="4393800" cy="349920"/>
              </a:xfrm>
              <a:prstGeom prst="rect">
                <a:avLst/>
              </a:prstGeom>
            </p:spPr>
          </p:pic>
        </mc:Fallback>
      </mc:AlternateContent>
      <p:grpSp>
        <p:nvGrpSpPr>
          <p:cNvPr id="25" name="组合 24">
            <a:extLst>
              <a:ext uri="{FF2B5EF4-FFF2-40B4-BE49-F238E27FC236}">
                <a16:creationId xmlns:a16="http://schemas.microsoft.com/office/drawing/2014/main" id="{07A4F65F-D40C-67D1-6E10-2F6A3E0A2D5B}"/>
              </a:ext>
            </a:extLst>
          </p:cNvPr>
          <p:cNvGrpSpPr/>
          <p:nvPr/>
        </p:nvGrpSpPr>
        <p:grpSpPr>
          <a:xfrm>
            <a:off x="6079736" y="2658025"/>
            <a:ext cx="2376720" cy="1422360"/>
            <a:chOff x="6079736" y="2658025"/>
            <a:chExt cx="2376720" cy="1422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AC2D7FFE-D4BE-8528-5F23-7FEFF9E51E5E}"/>
                    </a:ext>
                  </a:extLst>
                </p14:cNvPr>
                <p14:cNvContentPartPr/>
                <p14:nvPr/>
              </p14:nvContentPartPr>
              <p14:xfrm>
                <a:off x="6136616" y="2808505"/>
                <a:ext cx="127800" cy="19800"/>
              </p14:xfrm>
            </p:contentPart>
          </mc:Choice>
          <mc:Fallback xmlns="">
            <p:pic>
              <p:nvPicPr>
                <p:cNvPr id="3" name="墨迹 2">
                  <a:extLst>
                    <a:ext uri="{FF2B5EF4-FFF2-40B4-BE49-F238E27FC236}">
                      <a16:creationId xmlns:a16="http://schemas.microsoft.com/office/drawing/2014/main" id="{AC2D7FFE-D4BE-8528-5F23-7FEFF9E51E5E}"/>
                    </a:ext>
                  </a:extLst>
                </p:cNvPr>
                <p:cNvPicPr/>
                <p:nvPr/>
              </p:nvPicPr>
              <p:blipFill>
                <a:blip r:embed="rId5"/>
                <a:stretch>
                  <a:fillRect/>
                </a:stretch>
              </p:blipFill>
              <p:spPr>
                <a:xfrm>
                  <a:off x="6100616" y="2772505"/>
                  <a:ext cx="199440" cy="9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2924DDD2-0C63-1E92-0B51-0EC4619F8C6F}"/>
                    </a:ext>
                  </a:extLst>
                </p14:cNvPr>
                <p14:cNvContentPartPr/>
                <p14:nvPr/>
              </p14:nvContentPartPr>
              <p14:xfrm>
                <a:off x="6164696" y="2929825"/>
                <a:ext cx="126720" cy="77400"/>
              </p14:xfrm>
            </p:contentPart>
          </mc:Choice>
          <mc:Fallback xmlns="">
            <p:pic>
              <p:nvPicPr>
                <p:cNvPr id="4" name="墨迹 3">
                  <a:extLst>
                    <a:ext uri="{FF2B5EF4-FFF2-40B4-BE49-F238E27FC236}">
                      <a16:creationId xmlns:a16="http://schemas.microsoft.com/office/drawing/2014/main" id="{2924DDD2-0C63-1E92-0B51-0EC4619F8C6F}"/>
                    </a:ext>
                  </a:extLst>
                </p:cNvPr>
                <p:cNvPicPr/>
                <p:nvPr/>
              </p:nvPicPr>
              <p:blipFill>
                <a:blip r:embed="rId7"/>
                <a:stretch>
                  <a:fillRect/>
                </a:stretch>
              </p:blipFill>
              <p:spPr>
                <a:xfrm>
                  <a:off x="6128696" y="2893825"/>
                  <a:ext cx="19836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0844990D-50E5-23D1-C9C3-D46D11D7C6B6}"/>
                    </a:ext>
                  </a:extLst>
                </p14:cNvPr>
                <p14:cNvContentPartPr/>
                <p14:nvPr/>
              </p14:nvContentPartPr>
              <p14:xfrm>
                <a:off x="6259016" y="2705185"/>
                <a:ext cx="360" cy="523800"/>
              </p14:xfrm>
            </p:contentPart>
          </mc:Choice>
          <mc:Fallback xmlns="">
            <p:pic>
              <p:nvPicPr>
                <p:cNvPr id="5" name="墨迹 4">
                  <a:extLst>
                    <a:ext uri="{FF2B5EF4-FFF2-40B4-BE49-F238E27FC236}">
                      <a16:creationId xmlns:a16="http://schemas.microsoft.com/office/drawing/2014/main" id="{0844990D-50E5-23D1-C9C3-D46D11D7C6B6}"/>
                    </a:ext>
                  </a:extLst>
                </p:cNvPr>
                <p:cNvPicPr/>
                <p:nvPr/>
              </p:nvPicPr>
              <p:blipFill>
                <a:blip r:embed="rId9"/>
                <a:stretch>
                  <a:fillRect/>
                </a:stretch>
              </p:blipFill>
              <p:spPr>
                <a:xfrm>
                  <a:off x="6223016" y="2669545"/>
                  <a:ext cx="72000" cy="59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68F329B7-6F2C-458C-96E9-5C4CF9F88662}"/>
                    </a:ext>
                  </a:extLst>
                </p14:cNvPr>
                <p14:cNvContentPartPr/>
                <p14:nvPr/>
              </p14:nvContentPartPr>
              <p14:xfrm>
                <a:off x="6079736" y="3084625"/>
                <a:ext cx="411480" cy="243000"/>
              </p14:xfrm>
            </p:contentPart>
          </mc:Choice>
          <mc:Fallback xmlns="">
            <p:pic>
              <p:nvPicPr>
                <p:cNvPr id="6" name="墨迹 5">
                  <a:extLst>
                    <a:ext uri="{FF2B5EF4-FFF2-40B4-BE49-F238E27FC236}">
                      <a16:creationId xmlns:a16="http://schemas.microsoft.com/office/drawing/2014/main" id="{68F329B7-6F2C-458C-96E9-5C4CF9F88662}"/>
                    </a:ext>
                  </a:extLst>
                </p:cNvPr>
                <p:cNvPicPr/>
                <p:nvPr/>
              </p:nvPicPr>
              <p:blipFill>
                <a:blip r:embed="rId11"/>
                <a:stretch>
                  <a:fillRect/>
                </a:stretch>
              </p:blipFill>
              <p:spPr>
                <a:xfrm>
                  <a:off x="6044096" y="3048985"/>
                  <a:ext cx="483120" cy="31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3C10DF65-55D5-5000-8BD0-8A64F9ABD60C}"/>
                    </a:ext>
                  </a:extLst>
                </p14:cNvPr>
                <p14:cNvContentPartPr/>
                <p14:nvPr/>
              </p14:nvContentPartPr>
              <p14:xfrm>
                <a:off x="6140216" y="3232945"/>
                <a:ext cx="204120" cy="292320"/>
              </p14:xfrm>
            </p:contentPart>
          </mc:Choice>
          <mc:Fallback xmlns="">
            <p:pic>
              <p:nvPicPr>
                <p:cNvPr id="7" name="墨迹 6">
                  <a:extLst>
                    <a:ext uri="{FF2B5EF4-FFF2-40B4-BE49-F238E27FC236}">
                      <a16:creationId xmlns:a16="http://schemas.microsoft.com/office/drawing/2014/main" id="{3C10DF65-55D5-5000-8BD0-8A64F9ABD60C}"/>
                    </a:ext>
                  </a:extLst>
                </p:cNvPr>
                <p:cNvPicPr/>
                <p:nvPr/>
              </p:nvPicPr>
              <p:blipFill>
                <a:blip r:embed="rId13"/>
                <a:stretch>
                  <a:fillRect/>
                </a:stretch>
              </p:blipFill>
              <p:spPr>
                <a:xfrm>
                  <a:off x="6104216" y="3197305"/>
                  <a:ext cx="275760" cy="36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828AEC60-98E8-6096-9874-62C1C8AE858C}"/>
                    </a:ext>
                  </a:extLst>
                </p14:cNvPr>
                <p14:cNvContentPartPr/>
                <p14:nvPr/>
              </p14:nvContentPartPr>
              <p14:xfrm>
                <a:off x="6243536" y="3364705"/>
                <a:ext cx="67680" cy="289080"/>
              </p14:xfrm>
            </p:contentPart>
          </mc:Choice>
          <mc:Fallback xmlns="">
            <p:pic>
              <p:nvPicPr>
                <p:cNvPr id="8" name="墨迹 7">
                  <a:extLst>
                    <a:ext uri="{FF2B5EF4-FFF2-40B4-BE49-F238E27FC236}">
                      <a16:creationId xmlns:a16="http://schemas.microsoft.com/office/drawing/2014/main" id="{828AEC60-98E8-6096-9874-62C1C8AE858C}"/>
                    </a:ext>
                  </a:extLst>
                </p:cNvPr>
                <p:cNvPicPr/>
                <p:nvPr/>
              </p:nvPicPr>
              <p:blipFill>
                <a:blip r:embed="rId15"/>
                <a:stretch>
                  <a:fillRect/>
                </a:stretch>
              </p:blipFill>
              <p:spPr>
                <a:xfrm>
                  <a:off x="6207896" y="3329065"/>
                  <a:ext cx="139320" cy="36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20E869D3-F91B-222B-B074-1450060C2303}"/>
                    </a:ext>
                  </a:extLst>
                </p14:cNvPr>
                <p14:cNvContentPartPr/>
                <p14:nvPr/>
              </p14:nvContentPartPr>
              <p14:xfrm>
                <a:off x="6556736" y="3317905"/>
                <a:ext cx="70200" cy="129240"/>
              </p14:xfrm>
            </p:contentPart>
          </mc:Choice>
          <mc:Fallback xmlns="">
            <p:pic>
              <p:nvPicPr>
                <p:cNvPr id="9" name="墨迹 8">
                  <a:extLst>
                    <a:ext uri="{FF2B5EF4-FFF2-40B4-BE49-F238E27FC236}">
                      <a16:creationId xmlns:a16="http://schemas.microsoft.com/office/drawing/2014/main" id="{20E869D3-F91B-222B-B074-1450060C2303}"/>
                    </a:ext>
                  </a:extLst>
                </p:cNvPr>
                <p:cNvPicPr/>
                <p:nvPr/>
              </p:nvPicPr>
              <p:blipFill>
                <a:blip r:embed="rId17"/>
                <a:stretch>
                  <a:fillRect/>
                </a:stretch>
              </p:blipFill>
              <p:spPr>
                <a:xfrm>
                  <a:off x="6521096" y="3282265"/>
                  <a:ext cx="141840" cy="20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CA1CF23E-EA75-6CCD-686D-A9EAD591C94C}"/>
                    </a:ext>
                  </a:extLst>
                </p14:cNvPr>
                <p14:cNvContentPartPr/>
                <p14:nvPr/>
              </p14:nvContentPartPr>
              <p14:xfrm>
                <a:off x="6437936" y="3298825"/>
                <a:ext cx="241200" cy="268920"/>
              </p14:xfrm>
            </p:contentPart>
          </mc:Choice>
          <mc:Fallback xmlns="">
            <p:pic>
              <p:nvPicPr>
                <p:cNvPr id="10" name="墨迹 9">
                  <a:extLst>
                    <a:ext uri="{FF2B5EF4-FFF2-40B4-BE49-F238E27FC236}">
                      <a16:creationId xmlns:a16="http://schemas.microsoft.com/office/drawing/2014/main" id="{CA1CF23E-EA75-6CCD-686D-A9EAD591C94C}"/>
                    </a:ext>
                  </a:extLst>
                </p:cNvPr>
                <p:cNvPicPr/>
                <p:nvPr/>
              </p:nvPicPr>
              <p:blipFill>
                <a:blip r:embed="rId19"/>
                <a:stretch>
                  <a:fillRect/>
                </a:stretch>
              </p:blipFill>
              <p:spPr>
                <a:xfrm>
                  <a:off x="6402296" y="3263185"/>
                  <a:ext cx="312840" cy="340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7FB6AF05-7F2A-30D8-C00D-B6389F810717}"/>
                    </a:ext>
                  </a:extLst>
                </p14:cNvPr>
                <p14:cNvContentPartPr/>
                <p14:nvPr/>
              </p14:nvContentPartPr>
              <p14:xfrm>
                <a:off x="7070096" y="2678185"/>
                <a:ext cx="227880" cy="46080"/>
              </p14:xfrm>
            </p:contentPart>
          </mc:Choice>
          <mc:Fallback xmlns="">
            <p:pic>
              <p:nvPicPr>
                <p:cNvPr id="11" name="墨迹 10">
                  <a:extLst>
                    <a:ext uri="{FF2B5EF4-FFF2-40B4-BE49-F238E27FC236}">
                      <a16:creationId xmlns:a16="http://schemas.microsoft.com/office/drawing/2014/main" id="{7FB6AF05-7F2A-30D8-C00D-B6389F810717}"/>
                    </a:ext>
                  </a:extLst>
                </p:cNvPr>
                <p:cNvPicPr/>
                <p:nvPr/>
              </p:nvPicPr>
              <p:blipFill>
                <a:blip r:embed="rId21"/>
                <a:stretch>
                  <a:fillRect/>
                </a:stretch>
              </p:blipFill>
              <p:spPr>
                <a:xfrm>
                  <a:off x="7034096" y="2642545"/>
                  <a:ext cx="299520" cy="1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14995681-7FAB-FC15-3E06-67D3CF26425A}"/>
                    </a:ext>
                  </a:extLst>
                </p14:cNvPr>
                <p14:cNvContentPartPr/>
                <p14:nvPr/>
              </p14:nvContentPartPr>
              <p14:xfrm>
                <a:off x="6990176" y="2658025"/>
                <a:ext cx="258480" cy="573840"/>
              </p14:xfrm>
            </p:contentPart>
          </mc:Choice>
          <mc:Fallback xmlns="">
            <p:pic>
              <p:nvPicPr>
                <p:cNvPr id="12" name="墨迹 11">
                  <a:extLst>
                    <a:ext uri="{FF2B5EF4-FFF2-40B4-BE49-F238E27FC236}">
                      <a16:creationId xmlns:a16="http://schemas.microsoft.com/office/drawing/2014/main" id="{14995681-7FAB-FC15-3E06-67D3CF26425A}"/>
                    </a:ext>
                  </a:extLst>
                </p:cNvPr>
                <p:cNvPicPr/>
                <p:nvPr/>
              </p:nvPicPr>
              <p:blipFill>
                <a:blip r:embed="rId23"/>
                <a:stretch>
                  <a:fillRect/>
                </a:stretch>
              </p:blipFill>
              <p:spPr>
                <a:xfrm>
                  <a:off x="6954176" y="2622385"/>
                  <a:ext cx="330120" cy="645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D45D95E1-E4F0-759C-8873-36CC3AF0E8BD}"/>
                    </a:ext>
                  </a:extLst>
                </p14:cNvPr>
                <p14:cNvContentPartPr/>
                <p14:nvPr/>
              </p14:nvContentPartPr>
              <p14:xfrm>
                <a:off x="7003496" y="3144385"/>
                <a:ext cx="333720" cy="249120"/>
              </p14:xfrm>
            </p:contentPart>
          </mc:Choice>
          <mc:Fallback xmlns="">
            <p:pic>
              <p:nvPicPr>
                <p:cNvPr id="13" name="墨迹 12">
                  <a:extLst>
                    <a:ext uri="{FF2B5EF4-FFF2-40B4-BE49-F238E27FC236}">
                      <a16:creationId xmlns:a16="http://schemas.microsoft.com/office/drawing/2014/main" id="{D45D95E1-E4F0-759C-8873-36CC3AF0E8BD}"/>
                    </a:ext>
                  </a:extLst>
                </p:cNvPr>
                <p:cNvPicPr/>
                <p:nvPr/>
              </p:nvPicPr>
              <p:blipFill>
                <a:blip r:embed="rId25"/>
                <a:stretch>
                  <a:fillRect/>
                </a:stretch>
              </p:blipFill>
              <p:spPr>
                <a:xfrm>
                  <a:off x="6967856" y="3108745"/>
                  <a:ext cx="405360" cy="32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0F9E0933-AFFF-68CC-C0BF-4F9768B653AC}"/>
                    </a:ext>
                  </a:extLst>
                </p14:cNvPr>
                <p14:cNvContentPartPr/>
                <p14:nvPr/>
              </p14:nvContentPartPr>
              <p14:xfrm>
                <a:off x="7200776" y="3006865"/>
                <a:ext cx="29520" cy="640440"/>
              </p14:xfrm>
            </p:contentPart>
          </mc:Choice>
          <mc:Fallback xmlns="">
            <p:pic>
              <p:nvPicPr>
                <p:cNvPr id="14" name="墨迹 13">
                  <a:extLst>
                    <a:ext uri="{FF2B5EF4-FFF2-40B4-BE49-F238E27FC236}">
                      <a16:creationId xmlns:a16="http://schemas.microsoft.com/office/drawing/2014/main" id="{0F9E0933-AFFF-68CC-C0BF-4F9768B653AC}"/>
                    </a:ext>
                  </a:extLst>
                </p:cNvPr>
                <p:cNvPicPr/>
                <p:nvPr/>
              </p:nvPicPr>
              <p:blipFill>
                <a:blip r:embed="rId27"/>
                <a:stretch>
                  <a:fillRect/>
                </a:stretch>
              </p:blipFill>
              <p:spPr>
                <a:xfrm>
                  <a:off x="7164776" y="2970865"/>
                  <a:ext cx="101160" cy="71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AF5E171A-23D0-C2D3-E82B-B9412DF31BDD}"/>
                    </a:ext>
                  </a:extLst>
                </p14:cNvPr>
                <p14:cNvContentPartPr/>
                <p14:nvPr/>
              </p14:nvContentPartPr>
              <p14:xfrm>
                <a:off x="6851936" y="2884105"/>
                <a:ext cx="266400" cy="773280"/>
              </p14:xfrm>
            </p:contentPart>
          </mc:Choice>
          <mc:Fallback xmlns="">
            <p:pic>
              <p:nvPicPr>
                <p:cNvPr id="15" name="墨迹 14">
                  <a:extLst>
                    <a:ext uri="{FF2B5EF4-FFF2-40B4-BE49-F238E27FC236}">
                      <a16:creationId xmlns:a16="http://schemas.microsoft.com/office/drawing/2014/main" id="{AF5E171A-23D0-C2D3-E82B-B9412DF31BDD}"/>
                    </a:ext>
                  </a:extLst>
                </p:cNvPr>
                <p:cNvPicPr/>
                <p:nvPr/>
              </p:nvPicPr>
              <p:blipFill>
                <a:blip r:embed="rId29"/>
                <a:stretch>
                  <a:fillRect/>
                </a:stretch>
              </p:blipFill>
              <p:spPr>
                <a:xfrm>
                  <a:off x="6816296" y="2848465"/>
                  <a:ext cx="338040" cy="844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6552A31B-012A-03BA-A321-F55A414A5015}"/>
                    </a:ext>
                  </a:extLst>
                </p14:cNvPr>
                <p14:cNvContentPartPr/>
                <p14:nvPr/>
              </p14:nvContentPartPr>
              <p14:xfrm>
                <a:off x="7484456" y="2858905"/>
                <a:ext cx="176760" cy="101160"/>
              </p14:xfrm>
            </p:contentPart>
          </mc:Choice>
          <mc:Fallback xmlns="">
            <p:pic>
              <p:nvPicPr>
                <p:cNvPr id="16" name="墨迹 15">
                  <a:extLst>
                    <a:ext uri="{FF2B5EF4-FFF2-40B4-BE49-F238E27FC236}">
                      <a16:creationId xmlns:a16="http://schemas.microsoft.com/office/drawing/2014/main" id="{6552A31B-012A-03BA-A321-F55A414A5015}"/>
                    </a:ext>
                  </a:extLst>
                </p:cNvPr>
                <p:cNvPicPr/>
                <p:nvPr/>
              </p:nvPicPr>
              <p:blipFill>
                <a:blip r:embed="rId31"/>
                <a:stretch>
                  <a:fillRect/>
                </a:stretch>
              </p:blipFill>
              <p:spPr>
                <a:xfrm>
                  <a:off x="7448816" y="2822905"/>
                  <a:ext cx="248400" cy="17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C0DFD5B7-7BC1-ADB5-2362-DFBD52243BD4}"/>
                    </a:ext>
                  </a:extLst>
                </p14:cNvPr>
                <p14:cNvContentPartPr/>
                <p14:nvPr/>
              </p14:nvContentPartPr>
              <p14:xfrm>
                <a:off x="7595696" y="2818225"/>
                <a:ext cx="68040" cy="904680"/>
              </p14:xfrm>
            </p:contentPart>
          </mc:Choice>
          <mc:Fallback xmlns="">
            <p:pic>
              <p:nvPicPr>
                <p:cNvPr id="17" name="墨迹 16">
                  <a:extLst>
                    <a:ext uri="{FF2B5EF4-FFF2-40B4-BE49-F238E27FC236}">
                      <a16:creationId xmlns:a16="http://schemas.microsoft.com/office/drawing/2014/main" id="{C0DFD5B7-7BC1-ADB5-2362-DFBD52243BD4}"/>
                    </a:ext>
                  </a:extLst>
                </p:cNvPr>
                <p:cNvPicPr/>
                <p:nvPr/>
              </p:nvPicPr>
              <p:blipFill>
                <a:blip r:embed="rId33"/>
                <a:stretch>
                  <a:fillRect/>
                </a:stretch>
              </p:blipFill>
              <p:spPr>
                <a:xfrm>
                  <a:off x="7560056" y="2782585"/>
                  <a:ext cx="139680" cy="97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8" name="墨迹 17">
                  <a:extLst>
                    <a:ext uri="{FF2B5EF4-FFF2-40B4-BE49-F238E27FC236}">
                      <a16:creationId xmlns:a16="http://schemas.microsoft.com/office/drawing/2014/main" id="{DF57EAA1-BD84-60CB-96F1-1794A40298C9}"/>
                    </a:ext>
                  </a:extLst>
                </p14:cNvPr>
                <p14:cNvContentPartPr/>
                <p14:nvPr/>
              </p14:nvContentPartPr>
              <p14:xfrm>
                <a:off x="7390136" y="3133225"/>
                <a:ext cx="335520" cy="279360"/>
              </p14:xfrm>
            </p:contentPart>
          </mc:Choice>
          <mc:Fallback xmlns="">
            <p:pic>
              <p:nvPicPr>
                <p:cNvPr id="18" name="墨迹 17">
                  <a:extLst>
                    <a:ext uri="{FF2B5EF4-FFF2-40B4-BE49-F238E27FC236}">
                      <a16:creationId xmlns:a16="http://schemas.microsoft.com/office/drawing/2014/main" id="{DF57EAA1-BD84-60CB-96F1-1794A40298C9}"/>
                    </a:ext>
                  </a:extLst>
                </p:cNvPr>
                <p:cNvPicPr/>
                <p:nvPr/>
              </p:nvPicPr>
              <p:blipFill>
                <a:blip r:embed="rId35"/>
                <a:stretch>
                  <a:fillRect/>
                </a:stretch>
              </p:blipFill>
              <p:spPr>
                <a:xfrm>
                  <a:off x="7354496" y="3097225"/>
                  <a:ext cx="407160" cy="35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9" name="墨迹 18">
                  <a:extLst>
                    <a:ext uri="{FF2B5EF4-FFF2-40B4-BE49-F238E27FC236}">
                      <a16:creationId xmlns:a16="http://schemas.microsoft.com/office/drawing/2014/main" id="{5024D9D5-FD9F-A8DF-8FA6-497E99D7A7A4}"/>
                    </a:ext>
                  </a:extLst>
                </p14:cNvPr>
                <p14:cNvContentPartPr/>
                <p14:nvPr/>
              </p14:nvContentPartPr>
              <p14:xfrm>
                <a:off x="8115896" y="2780425"/>
                <a:ext cx="72360" cy="243360"/>
              </p14:xfrm>
            </p:contentPart>
          </mc:Choice>
          <mc:Fallback xmlns="">
            <p:pic>
              <p:nvPicPr>
                <p:cNvPr id="19" name="墨迹 18">
                  <a:extLst>
                    <a:ext uri="{FF2B5EF4-FFF2-40B4-BE49-F238E27FC236}">
                      <a16:creationId xmlns:a16="http://schemas.microsoft.com/office/drawing/2014/main" id="{5024D9D5-FD9F-A8DF-8FA6-497E99D7A7A4}"/>
                    </a:ext>
                  </a:extLst>
                </p:cNvPr>
                <p:cNvPicPr/>
                <p:nvPr/>
              </p:nvPicPr>
              <p:blipFill>
                <a:blip r:embed="rId37"/>
                <a:stretch>
                  <a:fillRect/>
                </a:stretch>
              </p:blipFill>
              <p:spPr>
                <a:xfrm>
                  <a:off x="8080256" y="2744785"/>
                  <a:ext cx="144000" cy="31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0" name="墨迹 19">
                  <a:extLst>
                    <a:ext uri="{FF2B5EF4-FFF2-40B4-BE49-F238E27FC236}">
                      <a16:creationId xmlns:a16="http://schemas.microsoft.com/office/drawing/2014/main" id="{913FAEE7-D8F2-4356-FAD8-A3191C331F76}"/>
                    </a:ext>
                  </a:extLst>
                </p14:cNvPr>
                <p14:cNvContentPartPr/>
                <p14:nvPr/>
              </p14:nvContentPartPr>
              <p14:xfrm>
                <a:off x="7927616" y="2932345"/>
                <a:ext cx="348840" cy="83880"/>
              </p14:xfrm>
            </p:contentPart>
          </mc:Choice>
          <mc:Fallback xmlns="">
            <p:pic>
              <p:nvPicPr>
                <p:cNvPr id="20" name="墨迹 19">
                  <a:extLst>
                    <a:ext uri="{FF2B5EF4-FFF2-40B4-BE49-F238E27FC236}">
                      <a16:creationId xmlns:a16="http://schemas.microsoft.com/office/drawing/2014/main" id="{913FAEE7-D8F2-4356-FAD8-A3191C331F76}"/>
                    </a:ext>
                  </a:extLst>
                </p:cNvPr>
                <p:cNvPicPr/>
                <p:nvPr/>
              </p:nvPicPr>
              <p:blipFill>
                <a:blip r:embed="rId39"/>
                <a:stretch>
                  <a:fillRect/>
                </a:stretch>
              </p:blipFill>
              <p:spPr>
                <a:xfrm>
                  <a:off x="7891976" y="2896705"/>
                  <a:ext cx="420480" cy="15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1" name="墨迹 20">
                  <a:extLst>
                    <a:ext uri="{FF2B5EF4-FFF2-40B4-BE49-F238E27FC236}">
                      <a16:creationId xmlns:a16="http://schemas.microsoft.com/office/drawing/2014/main" id="{6B965884-02C6-B436-83A8-6DF75B29DA92}"/>
                    </a:ext>
                  </a:extLst>
                </p14:cNvPr>
                <p14:cNvContentPartPr/>
                <p14:nvPr/>
              </p14:nvContentPartPr>
              <p14:xfrm>
                <a:off x="7947056" y="3041065"/>
                <a:ext cx="346680" cy="279000"/>
              </p14:xfrm>
            </p:contentPart>
          </mc:Choice>
          <mc:Fallback xmlns="">
            <p:pic>
              <p:nvPicPr>
                <p:cNvPr id="21" name="墨迹 20">
                  <a:extLst>
                    <a:ext uri="{FF2B5EF4-FFF2-40B4-BE49-F238E27FC236}">
                      <a16:creationId xmlns:a16="http://schemas.microsoft.com/office/drawing/2014/main" id="{6B965884-02C6-B436-83A8-6DF75B29DA92}"/>
                    </a:ext>
                  </a:extLst>
                </p:cNvPr>
                <p:cNvPicPr/>
                <p:nvPr/>
              </p:nvPicPr>
              <p:blipFill>
                <a:blip r:embed="rId41"/>
                <a:stretch>
                  <a:fillRect/>
                </a:stretch>
              </p:blipFill>
              <p:spPr>
                <a:xfrm>
                  <a:off x="7911056" y="3005065"/>
                  <a:ext cx="418320" cy="35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2" name="墨迹 21">
                  <a:extLst>
                    <a:ext uri="{FF2B5EF4-FFF2-40B4-BE49-F238E27FC236}">
                      <a16:creationId xmlns:a16="http://schemas.microsoft.com/office/drawing/2014/main" id="{B4F85EF0-2682-43D5-3F3B-7BC1C5409824}"/>
                    </a:ext>
                  </a:extLst>
                </p14:cNvPr>
                <p14:cNvContentPartPr/>
                <p14:nvPr/>
              </p14:nvContentPartPr>
              <p14:xfrm>
                <a:off x="7898456" y="3393145"/>
                <a:ext cx="230400" cy="487800"/>
              </p14:xfrm>
            </p:contentPart>
          </mc:Choice>
          <mc:Fallback xmlns="">
            <p:pic>
              <p:nvPicPr>
                <p:cNvPr id="22" name="墨迹 21">
                  <a:extLst>
                    <a:ext uri="{FF2B5EF4-FFF2-40B4-BE49-F238E27FC236}">
                      <a16:creationId xmlns:a16="http://schemas.microsoft.com/office/drawing/2014/main" id="{B4F85EF0-2682-43D5-3F3B-7BC1C5409824}"/>
                    </a:ext>
                  </a:extLst>
                </p:cNvPr>
                <p:cNvPicPr/>
                <p:nvPr/>
              </p:nvPicPr>
              <p:blipFill>
                <a:blip r:embed="rId43"/>
                <a:stretch>
                  <a:fillRect/>
                </a:stretch>
              </p:blipFill>
              <p:spPr>
                <a:xfrm>
                  <a:off x="7862456" y="3357505"/>
                  <a:ext cx="302040" cy="559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3" name="墨迹 22">
                  <a:extLst>
                    <a:ext uri="{FF2B5EF4-FFF2-40B4-BE49-F238E27FC236}">
                      <a16:creationId xmlns:a16="http://schemas.microsoft.com/office/drawing/2014/main" id="{ED3DDFB5-4770-0A0E-7676-9F12EEFD200E}"/>
                    </a:ext>
                  </a:extLst>
                </p14:cNvPr>
                <p14:cNvContentPartPr/>
                <p14:nvPr/>
              </p14:nvContentPartPr>
              <p14:xfrm>
                <a:off x="7780376" y="3572425"/>
                <a:ext cx="317520" cy="507960"/>
              </p14:xfrm>
            </p:contentPart>
          </mc:Choice>
          <mc:Fallback xmlns="">
            <p:pic>
              <p:nvPicPr>
                <p:cNvPr id="23" name="墨迹 22">
                  <a:extLst>
                    <a:ext uri="{FF2B5EF4-FFF2-40B4-BE49-F238E27FC236}">
                      <a16:creationId xmlns:a16="http://schemas.microsoft.com/office/drawing/2014/main" id="{ED3DDFB5-4770-0A0E-7676-9F12EEFD200E}"/>
                    </a:ext>
                  </a:extLst>
                </p:cNvPr>
                <p:cNvPicPr/>
                <p:nvPr/>
              </p:nvPicPr>
              <p:blipFill>
                <a:blip r:embed="rId45"/>
                <a:stretch>
                  <a:fillRect/>
                </a:stretch>
              </p:blipFill>
              <p:spPr>
                <a:xfrm>
                  <a:off x="7744376" y="3536425"/>
                  <a:ext cx="389160" cy="57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4" name="墨迹 23">
                  <a:extLst>
                    <a:ext uri="{FF2B5EF4-FFF2-40B4-BE49-F238E27FC236}">
                      <a16:creationId xmlns:a16="http://schemas.microsoft.com/office/drawing/2014/main" id="{42215EE1-CD1B-644A-E579-A4539A89B1E8}"/>
                    </a:ext>
                  </a:extLst>
                </p14:cNvPr>
                <p14:cNvContentPartPr/>
                <p14:nvPr/>
              </p14:nvContentPartPr>
              <p14:xfrm>
                <a:off x="7748696" y="3447505"/>
                <a:ext cx="707760" cy="163080"/>
              </p14:xfrm>
            </p:contentPart>
          </mc:Choice>
          <mc:Fallback xmlns="">
            <p:pic>
              <p:nvPicPr>
                <p:cNvPr id="24" name="墨迹 23">
                  <a:extLst>
                    <a:ext uri="{FF2B5EF4-FFF2-40B4-BE49-F238E27FC236}">
                      <a16:creationId xmlns:a16="http://schemas.microsoft.com/office/drawing/2014/main" id="{42215EE1-CD1B-644A-E579-A4539A89B1E8}"/>
                    </a:ext>
                  </a:extLst>
                </p:cNvPr>
                <p:cNvPicPr/>
                <p:nvPr/>
              </p:nvPicPr>
              <p:blipFill>
                <a:blip r:embed="rId47"/>
                <a:stretch>
                  <a:fillRect/>
                </a:stretch>
              </p:blipFill>
              <p:spPr>
                <a:xfrm>
                  <a:off x="7712696" y="3411505"/>
                  <a:ext cx="779400" cy="234720"/>
                </a:xfrm>
                <a:prstGeom prst="rect">
                  <a:avLst/>
                </a:prstGeom>
              </p:spPr>
            </p:pic>
          </mc:Fallback>
        </mc:AlternateContent>
      </p:grpSp>
      <p:grpSp>
        <p:nvGrpSpPr>
          <p:cNvPr id="56" name="组合 55">
            <a:extLst>
              <a:ext uri="{FF2B5EF4-FFF2-40B4-BE49-F238E27FC236}">
                <a16:creationId xmlns:a16="http://schemas.microsoft.com/office/drawing/2014/main" id="{E60485AD-B217-84BA-DC1A-0FC9650A71E0}"/>
              </a:ext>
            </a:extLst>
          </p:cNvPr>
          <p:cNvGrpSpPr/>
          <p:nvPr/>
        </p:nvGrpSpPr>
        <p:grpSpPr>
          <a:xfrm>
            <a:off x="799616" y="4053385"/>
            <a:ext cx="4522680" cy="2905200"/>
            <a:chOff x="799616" y="4053385"/>
            <a:chExt cx="4522680" cy="2905200"/>
          </a:xfrm>
        </p:grpSpPr>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26" name="墨迹 25">
                  <a:extLst>
                    <a:ext uri="{FF2B5EF4-FFF2-40B4-BE49-F238E27FC236}">
                      <a16:creationId xmlns:a16="http://schemas.microsoft.com/office/drawing/2014/main" id="{A95D5737-4E99-F7CE-B738-95146018D99E}"/>
                    </a:ext>
                  </a:extLst>
                </p14:cNvPr>
                <p14:cNvContentPartPr/>
                <p14:nvPr/>
              </p14:nvContentPartPr>
              <p14:xfrm>
                <a:off x="799616" y="4053385"/>
                <a:ext cx="905040" cy="1632240"/>
              </p14:xfrm>
            </p:contentPart>
          </mc:Choice>
          <mc:Fallback xmlns="">
            <p:pic>
              <p:nvPicPr>
                <p:cNvPr id="26" name="墨迹 25">
                  <a:extLst>
                    <a:ext uri="{FF2B5EF4-FFF2-40B4-BE49-F238E27FC236}">
                      <a16:creationId xmlns:a16="http://schemas.microsoft.com/office/drawing/2014/main" id="{A95D5737-4E99-F7CE-B738-95146018D99E}"/>
                    </a:ext>
                  </a:extLst>
                </p:cNvPr>
                <p:cNvPicPr/>
                <p:nvPr/>
              </p:nvPicPr>
              <p:blipFill>
                <a:blip r:embed="rId49"/>
                <a:stretch>
                  <a:fillRect/>
                </a:stretch>
              </p:blipFill>
              <p:spPr>
                <a:xfrm>
                  <a:off x="763616" y="4017385"/>
                  <a:ext cx="976680" cy="1703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27" name="墨迹 26">
                  <a:extLst>
                    <a:ext uri="{FF2B5EF4-FFF2-40B4-BE49-F238E27FC236}">
                      <a16:creationId xmlns:a16="http://schemas.microsoft.com/office/drawing/2014/main" id="{82A6F509-9858-2E6F-AC7F-A7B4D9B478DD}"/>
                    </a:ext>
                  </a:extLst>
                </p14:cNvPr>
                <p14:cNvContentPartPr/>
                <p14:nvPr/>
              </p14:nvContentPartPr>
              <p14:xfrm>
                <a:off x="1819136" y="5370625"/>
                <a:ext cx="506520" cy="134280"/>
              </p14:xfrm>
            </p:contentPart>
          </mc:Choice>
          <mc:Fallback xmlns="">
            <p:pic>
              <p:nvPicPr>
                <p:cNvPr id="27" name="墨迹 26">
                  <a:extLst>
                    <a:ext uri="{FF2B5EF4-FFF2-40B4-BE49-F238E27FC236}">
                      <a16:creationId xmlns:a16="http://schemas.microsoft.com/office/drawing/2014/main" id="{82A6F509-9858-2E6F-AC7F-A7B4D9B478DD}"/>
                    </a:ext>
                  </a:extLst>
                </p:cNvPr>
                <p:cNvPicPr/>
                <p:nvPr/>
              </p:nvPicPr>
              <p:blipFill>
                <a:blip r:embed="rId51"/>
                <a:stretch>
                  <a:fillRect/>
                </a:stretch>
              </p:blipFill>
              <p:spPr>
                <a:xfrm>
                  <a:off x="1783136" y="5334985"/>
                  <a:ext cx="578160" cy="205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28" name="墨迹 27">
                  <a:extLst>
                    <a:ext uri="{FF2B5EF4-FFF2-40B4-BE49-F238E27FC236}">
                      <a16:creationId xmlns:a16="http://schemas.microsoft.com/office/drawing/2014/main" id="{626EEC00-C1C6-AAD9-04D1-FEC2DB9618DD}"/>
                    </a:ext>
                  </a:extLst>
                </p14:cNvPr>
                <p14:cNvContentPartPr/>
                <p14:nvPr/>
              </p14:nvContentPartPr>
              <p14:xfrm>
                <a:off x="1979696" y="5467465"/>
                <a:ext cx="332640" cy="385200"/>
              </p14:xfrm>
            </p:contentPart>
          </mc:Choice>
          <mc:Fallback xmlns="">
            <p:pic>
              <p:nvPicPr>
                <p:cNvPr id="28" name="墨迹 27">
                  <a:extLst>
                    <a:ext uri="{FF2B5EF4-FFF2-40B4-BE49-F238E27FC236}">
                      <a16:creationId xmlns:a16="http://schemas.microsoft.com/office/drawing/2014/main" id="{626EEC00-C1C6-AAD9-04D1-FEC2DB9618DD}"/>
                    </a:ext>
                  </a:extLst>
                </p:cNvPr>
                <p:cNvPicPr/>
                <p:nvPr/>
              </p:nvPicPr>
              <p:blipFill>
                <a:blip r:embed="rId53"/>
                <a:stretch>
                  <a:fillRect/>
                </a:stretch>
              </p:blipFill>
              <p:spPr>
                <a:xfrm>
                  <a:off x="1944056" y="5431465"/>
                  <a:ext cx="404280" cy="45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29" name="墨迹 28">
                  <a:extLst>
                    <a:ext uri="{FF2B5EF4-FFF2-40B4-BE49-F238E27FC236}">
                      <a16:creationId xmlns:a16="http://schemas.microsoft.com/office/drawing/2014/main" id="{62805EFF-9F27-57EF-3E1C-465426753F75}"/>
                    </a:ext>
                  </a:extLst>
                </p14:cNvPr>
                <p14:cNvContentPartPr/>
                <p14:nvPr/>
              </p14:nvContentPartPr>
              <p14:xfrm>
                <a:off x="1922816" y="5919985"/>
                <a:ext cx="261360" cy="37440"/>
              </p14:xfrm>
            </p:contentPart>
          </mc:Choice>
          <mc:Fallback xmlns="">
            <p:pic>
              <p:nvPicPr>
                <p:cNvPr id="29" name="墨迹 28">
                  <a:extLst>
                    <a:ext uri="{FF2B5EF4-FFF2-40B4-BE49-F238E27FC236}">
                      <a16:creationId xmlns:a16="http://schemas.microsoft.com/office/drawing/2014/main" id="{62805EFF-9F27-57EF-3E1C-465426753F75}"/>
                    </a:ext>
                  </a:extLst>
                </p:cNvPr>
                <p:cNvPicPr/>
                <p:nvPr/>
              </p:nvPicPr>
              <p:blipFill>
                <a:blip r:embed="rId55"/>
                <a:stretch>
                  <a:fillRect/>
                </a:stretch>
              </p:blipFill>
              <p:spPr>
                <a:xfrm>
                  <a:off x="1887176" y="5884345"/>
                  <a:ext cx="333000" cy="10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0" name="墨迹 29">
                  <a:extLst>
                    <a:ext uri="{FF2B5EF4-FFF2-40B4-BE49-F238E27FC236}">
                      <a16:creationId xmlns:a16="http://schemas.microsoft.com/office/drawing/2014/main" id="{397F479A-E2CF-1323-ECC0-13D6B6593532}"/>
                    </a:ext>
                  </a:extLst>
                </p14:cNvPr>
                <p14:cNvContentPartPr/>
                <p14:nvPr/>
              </p14:nvContentPartPr>
              <p14:xfrm>
                <a:off x="2063216" y="5589865"/>
                <a:ext cx="57600" cy="580680"/>
              </p14:xfrm>
            </p:contentPart>
          </mc:Choice>
          <mc:Fallback xmlns="">
            <p:pic>
              <p:nvPicPr>
                <p:cNvPr id="30" name="墨迹 29">
                  <a:extLst>
                    <a:ext uri="{FF2B5EF4-FFF2-40B4-BE49-F238E27FC236}">
                      <a16:creationId xmlns:a16="http://schemas.microsoft.com/office/drawing/2014/main" id="{397F479A-E2CF-1323-ECC0-13D6B6593532}"/>
                    </a:ext>
                  </a:extLst>
                </p:cNvPr>
                <p:cNvPicPr/>
                <p:nvPr/>
              </p:nvPicPr>
              <p:blipFill>
                <a:blip r:embed="rId57"/>
                <a:stretch>
                  <a:fillRect/>
                </a:stretch>
              </p:blipFill>
              <p:spPr>
                <a:xfrm>
                  <a:off x="2027576" y="5553865"/>
                  <a:ext cx="129240" cy="65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31" name="墨迹 30">
                  <a:extLst>
                    <a:ext uri="{FF2B5EF4-FFF2-40B4-BE49-F238E27FC236}">
                      <a16:creationId xmlns:a16="http://schemas.microsoft.com/office/drawing/2014/main" id="{CF6D0C20-4373-814F-0F55-54496AB05C4D}"/>
                    </a:ext>
                  </a:extLst>
                </p14:cNvPr>
                <p14:cNvContentPartPr/>
                <p14:nvPr/>
              </p14:nvContentPartPr>
              <p14:xfrm>
                <a:off x="1724816" y="5514265"/>
                <a:ext cx="652320" cy="710280"/>
              </p14:xfrm>
            </p:contentPart>
          </mc:Choice>
          <mc:Fallback xmlns="">
            <p:pic>
              <p:nvPicPr>
                <p:cNvPr id="31" name="墨迹 30">
                  <a:extLst>
                    <a:ext uri="{FF2B5EF4-FFF2-40B4-BE49-F238E27FC236}">
                      <a16:creationId xmlns:a16="http://schemas.microsoft.com/office/drawing/2014/main" id="{CF6D0C20-4373-814F-0F55-54496AB05C4D}"/>
                    </a:ext>
                  </a:extLst>
                </p:cNvPr>
                <p:cNvPicPr/>
                <p:nvPr/>
              </p:nvPicPr>
              <p:blipFill>
                <a:blip r:embed="rId59"/>
                <a:stretch>
                  <a:fillRect/>
                </a:stretch>
              </p:blipFill>
              <p:spPr>
                <a:xfrm>
                  <a:off x="1689176" y="5478265"/>
                  <a:ext cx="72396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32" name="墨迹 31">
                  <a:extLst>
                    <a:ext uri="{FF2B5EF4-FFF2-40B4-BE49-F238E27FC236}">
                      <a16:creationId xmlns:a16="http://schemas.microsoft.com/office/drawing/2014/main" id="{CBC81399-FC04-86C8-7ED7-2A53EF5B6BFD}"/>
                    </a:ext>
                  </a:extLst>
                </p14:cNvPr>
                <p14:cNvContentPartPr/>
                <p14:nvPr/>
              </p14:nvContentPartPr>
              <p14:xfrm>
                <a:off x="2611136" y="5493745"/>
                <a:ext cx="330120" cy="77400"/>
              </p14:xfrm>
            </p:contentPart>
          </mc:Choice>
          <mc:Fallback xmlns="">
            <p:pic>
              <p:nvPicPr>
                <p:cNvPr id="32" name="墨迹 31">
                  <a:extLst>
                    <a:ext uri="{FF2B5EF4-FFF2-40B4-BE49-F238E27FC236}">
                      <a16:creationId xmlns:a16="http://schemas.microsoft.com/office/drawing/2014/main" id="{CBC81399-FC04-86C8-7ED7-2A53EF5B6BFD}"/>
                    </a:ext>
                  </a:extLst>
                </p:cNvPr>
                <p:cNvPicPr/>
                <p:nvPr/>
              </p:nvPicPr>
              <p:blipFill>
                <a:blip r:embed="rId61"/>
                <a:stretch>
                  <a:fillRect/>
                </a:stretch>
              </p:blipFill>
              <p:spPr>
                <a:xfrm>
                  <a:off x="2575136" y="5457745"/>
                  <a:ext cx="40176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33" name="墨迹 32">
                  <a:extLst>
                    <a:ext uri="{FF2B5EF4-FFF2-40B4-BE49-F238E27FC236}">
                      <a16:creationId xmlns:a16="http://schemas.microsoft.com/office/drawing/2014/main" id="{DFC1C4D1-F0C1-484C-DD9D-ACACFFB5D707}"/>
                    </a:ext>
                  </a:extLst>
                </p14:cNvPr>
                <p14:cNvContentPartPr/>
                <p14:nvPr/>
              </p14:nvContentPartPr>
              <p14:xfrm>
                <a:off x="2713376" y="5354425"/>
                <a:ext cx="171360" cy="1076400"/>
              </p14:xfrm>
            </p:contentPart>
          </mc:Choice>
          <mc:Fallback xmlns="">
            <p:pic>
              <p:nvPicPr>
                <p:cNvPr id="33" name="墨迹 32">
                  <a:extLst>
                    <a:ext uri="{FF2B5EF4-FFF2-40B4-BE49-F238E27FC236}">
                      <a16:creationId xmlns:a16="http://schemas.microsoft.com/office/drawing/2014/main" id="{DFC1C4D1-F0C1-484C-DD9D-ACACFFB5D707}"/>
                    </a:ext>
                  </a:extLst>
                </p:cNvPr>
                <p:cNvPicPr/>
                <p:nvPr/>
              </p:nvPicPr>
              <p:blipFill>
                <a:blip r:embed="rId63"/>
                <a:stretch>
                  <a:fillRect/>
                </a:stretch>
              </p:blipFill>
              <p:spPr>
                <a:xfrm>
                  <a:off x="2677376" y="5318425"/>
                  <a:ext cx="243000" cy="114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34" name="墨迹 33">
                  <a:extLst>
                    <a:ext uri="{FF2B5EF4-FFF2-40B4-BE49-F238E27FC236}">
                      <a16:creationId xmlns:a16="http://schemas.microsoft.com/office/drawing/2014/main" id="{D78916A5-0844-3D79-2DA5-D1D591F4480E}"/>
                    </a:ext>
                  </a:extLst>
                </p14:cNvPr>
                <p14:cNvContentPartPr/>
                <p14:nvPr/>
              </p14:nvContentPartPr>
              <p14:xfrm>
                <a:off x="2591696" y="5835745"/>
                <a:ext cx="322920" cy="357480"/>
              </p14:xfrm>
            </p:contentPart>
          </mc:Choice>
          <mc:Fallback xmlns="">
            <p:pic>
              <p:nvPicPr>
                <p:cNvPr id="34" name="墨迹 33">
                  <a:extLst>
                    <a:ext uri="{FF2B5EF4-FFF2-40B4-BE49-F238E27FC236}">
                      <a16:creationId xmlns:a16="http://schemas.microsoft.com/office/drawing/2014/main" id="{D78916A5-0844-3D79-2DA5-D1D591F4480E}"/>
                    </a:ext>
                  </a:extLst>
                </p:cNvPr>
                <p:cNvPicPr/>
                <p:nvPr/>
              </p:nvPicPr>
              <p:blipFill>
                <a:blip r:embed="rId65"/>
                <a:stretch>
                  <a:fillRect/>
                </a:stretch>
              </p:blipFill>
              <p:spPr>
                <a:xfrm>
                  <a:off x="2556056" y="5800105"/>
                  <a:ext cx="394560" cy="42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35" name="墨迹 34">
                  <a:extLst>
                    <a:ext uri="{FF2B5EF4-FFF2-40B4-BE49-F238E27FC236}">
                      <a16:creationId xmlns:a16="http://schemas.microsoft.com/office/drawing/2014/main" id="{AC1FD6EC-109A-7049-6170-C2BD114F982C}"/>
                    </a:ext>
                  </a:extLst>
                </p14:cNvPr>
                <p14:cNvContentPartPr/>
                <p14:nvPr/>
              </p14:nvContentPartPr>
              <p14:xfrm>
                <a:off x="3280376" y="5354425"/>
                <a:ext cx="96840" cy="173160"/>
              </p14:xfrm>
            </p:contentPart>
          </mc:Choice>
          <mc:Fallback xmlns="">
            <p:pic>
              <p:nvPicPr>
                <p:cNvPr id="35" name="墨迹 34">
                  <a:extLst>
                    <a:ext uri="{FF2B5EF4-FFF2-40B4-BE49-F238E27FC236}">
                      <a16:creationId xmlns:a16="http://schemas.microsoft.com/office/drawing/2014/main" id="{AC1FD6EC-109A-7049-6170-C2BD114F982C}"/>
                    </a:ext>
                  </a:extLst>
                </p:cNvPr>
                <p:cNvPicPr/>
                <p:nvPr/>
              </p:nvPicPr>
              <p:blipFill>
                <a:blip r:embed="rId67"/>
                <a:stretch>
                  <a:fillRect/>
                </a:stretch>
              </p:blipFill>
              <p:spPr>
                <a:xfrm>
                  <a:off x="3244376" y="5318425"/>
                  <a:ext cx="168480" cy="24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36" name="墨迹 35">
                  <a:extLst>
                    <a:ext uri="{FF2B5EF4-FFF2-40B4-BE49-F238E27FC236}">
                      <a16:creationId xmlns:a16="http://schemas.microsoft.com/office/drawing/2014/main" id="{CC06B792-8541-0605-8E74-361CE31F3A10}"/>
                    </a:ext>
                  </a:extLst>
                </p14:cNvPr>
                <p14:cNvContentPartPr/>
                <p14:nvPr/>
              </p14:nvContentPartPr>
              <p14:xfrm>
                <a:off x="3053936" y="5435065"/>
                <a:ext cx="516600" cy="155160"/>
              </p14:xfrm>
            </p:contentPart>
          </mc:Choice>
          <mc:Fallback xmlns="">
            <p:pic>
              <p:nvPicPr>
                <p:cNvPr id="36" name="墨迹 35">
                  <a:extLst>
                    <a:ext uri="{FF2B5EF4-FFF2-40B4-BE49-F238E27FC236}">
                      <a16:creationId xmlns:a16="http://schemas.microsoft.com/office/drawing/2014/main" id="{CC06B792-8541-0605-8E74-361CE31F3A10}"/>
                    </a:ext>
                  </a:extLst>
                </p:cNvPr>
                <p:cNvPicPr/>
                <p:nvPr/>
              </p:nvPicPr>
              <p:blipFill>
                <a:blip r:embed="rId69"/>
                <a:stretch>
                  <a:fillRect/>
                </a:stretch>
              </p:blipFill>
              <p:spPr>
                <a:xfrm>
                  <a:off x="3018296" y="5399065"/>
                  <a:ext cx="588240" cy="22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37" name="墨迹 36">
                  <a:extLst>
                    <a:ext uri="{FF2B5EF4-FFF2-40B4-BE49-F238E27FC236}">
                      <a16:creationId xmlns:a16="http://schemas.microsoft.com/office/drawing/2014/main" id="{1CED0F14-2B65-D087-38CE-4254FB605E2B}"/>
                    </a:ext>
                  </a:extLst>
                </p14:cNvPr>
                <p14:cNvContentPartPr/>
                <p14:nvPr/>
              </p14:nvContentPartPr>
              <p14:xfrm>
                <a:off x="3233216" y="5589865"/>
                <a:ext cx="111240" cy="146160"/>
              </p14:xfrm>
            </p:contentPart>
          </mc:Choice>
          <mc:Fallback xmlns="">
            <p:pic>
              <p:nvPicPr>
                <p:cNvPr id="37" name="墨迹 36">
                  <a:extLst>
                    <a:ext uri="{FF2B5EF4-FFF2-40B4-BE49-F238E27FC236}">
                      <a16:creationId xmlns:a16="http://schemas.microsoft.com/office/drawing/2014/main" id="{1CED0F14-2B65-D087-38CE-4254FB605E2B}"/>
                    </a:ext>
                  </a:extLst>
                </p:cNvPr>
                <p:cNvPicPr/>
                <p:nvPr/>
              </p:nvPicPr>
              <p:blipFill>
                <a:blip r:embed="rId71"/>
                <a:stretch>
                  <a:fillRect/>
                </a:stretch>
              </p:blipFill>
              <p:spPr>
                <a:xfrm>
                  <a:off x="3197216" y="5553865"/>
                  <a:ext cx="182880" cy="21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38" name="墨迹 37">
                  <a:extLst>
                    <a:ext uri="{FF2B5EF4-FFF2-40B4-BE49-F238E27FC236}">
                      <a16:creationId xmlns:a16="http://schemas.microsoft.com/office/drawing/2014/main" id="{117463EF-820D-9486-04EC-D722AC733E0E}"/>
                    </a:ext>
                  </a:extLst>
                </p14:cNvPr>
                <p14:cNvContentPartPr/>
                <p14:nvPr/>
              </p14:nvContentPartPr>
              <p14:xfrm>
                <a:off x="3153656" y="5552065"/>
                <a:ext cx="306000" cy="305640"/>
              </p14:xfrm>
            </p:contentPart>
          </mc:Choice>
          <mc:Fallback xmlns="">
            <p:pic>
              <p:nvPicPr>
                <p:cNvPr id="38" name="墨迹 37">
                  <a:extLst>
                    <a:ext uri="{FF2B5EF4-FFF2-40B4-BE49-F238E27FC236}">
                      <a16:creationId xmlns:a16="http://schemas.microsoft.com/office/drawing/2014/main" id="{117463EF-820D-9486-04EC-D722AC733E0E}"/>
                    </a:ext>
                  </a:extLst>
                </p:cNvPr>
                <p:cNvPicPr/>
                <p:nvPr/>
              </p:nvPicPr>
              <p:blipFill>
                <a:blip r:embed="rId73"/>
                <a:stretch>
                  <a:fillRect/>
                </a:stretch>
              </p:blipFill>
              <p:spPr>
                <a:xfrm>
                  <a:off x="3118016" y="5516065"/>
                  <a:ext cx="377640" cy="37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39" name="墨迹 38">
                  <a:extLst>
                    <a:ext uri="{FF2B5EF4-FFF2-40B4-BE49-F238E27FC236}">
                      <a16:creationId xmlns:a16="http://schemas.microsoft.com/office/drawing/2014/main" id="{E2442C6E-5DAA-CB71-A10A-991B3A25F361}"/>
                    </a:ext>
                  </a:extLst>
                </p14:cNvPr>
                <p14:cNvContentPartPr/>
                <p14:nvPr/>
              </p14:nvContentPartPr>
              <p14:xfrm>
                <a:off x="2940896" y="5795785"/>
                <a:ext cx="612000" cy="77400"/>
              </p14:xfrm>
            </p:contentPart>
          </mc:Choice>
          <mc:Fallback xmlns="">
            <p:pic>
              <p:nvPicPr>
                <p:cNvPr id="39" name="墨迹 38">
                  <a:extLst>
                    <a:ext uri="{FF2B5EF4-FFF2-40B4-BE49-F238E27FC236}">
                      <a16:creationId xmlns:a16="http://schemas.microsoft.com/office/drawing/2014/main" id="{E2442C6E-5DAA-CB71-A10A-991B3A25F361}"/>
                    </a:ext>
                  </a:extLst>
                </p:cNvPr>
                <p:cNvPicPr/>
                <p:nvPr/>
              </p:nvPicPr>
              <p:blipFill>
                <a:blip r:embed="rId75"/>
                <a:stretch>
                  <a:fillRect/>
                </a:stretch>
              </p:blipFill>
              <p:spPr>
                <a:xfrm>
                  <a:off x="2905256" y="5759785"/>
                  <a:ext cx="68364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40" name="墨迹 39">
                  <a:extLst>
                    <a:ext uri="{FF2B5EF4-FFF2-40B4-BE49-F238E27FC236}">
                      <a16:creationId xmlns:a16="http://schemas.microsoft.com/office/drawing/2014/main" id="{0BC6B36C-C516-EC6C-2201-D5971A460AD4}"/>
                    </a:ext>
                  </a:extLst>
                </p14:cNvPr>
                <p14:cNvContentPartPr/>
                <p14:nvPr/>
              </p14:nvContentPartPr>
              <p14:xfrm>
                <a:off x="3093896" y="5919985"/>
                <a:ext cx="243360" cy="545760"/>
              </p14:xfrm>
            </p:contentPart>
          </mc:Choice>
          <mc:Fallback xmlns="">
            <p:pic>
              <p:nvPicPr>
                <p:cNvPr id="40" name="墨迹 39">
                  <a:extLst>
                    <a:ext uri="{FF2B5EF4-FFF2-40B4-BE49-F238E27FC236}">
                      <a16:creationId xmlns:a16="http://schemas.microsoft.com/office/drawing/2014/main" id="{0BC6B36C-C516-EC6C-2201-D5971A460AD4}"/>
                    </a:ext>
                  </a:extLst>
                </p:cNvPr>
                <p:cNvPicPr/>
                <p:nvPr/>
              </p:nvPicPr>
              <p:blipFill>
                <a:blip r:embed="rId77"/>
                <a:stretch>
                  <a:fillRect/>
                </a:stretch>
              </p:blipFill>
              <p:spPr>
                <a:xfrm>
                  <a:off x="3058256" y="5883985"/>
                  <a:ext cx="315000" cy="61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41" name="墨迹 40">
                  <a:extLst>
                    <a:ext uri="{FF2B5EF4-FFF2-40B4-BE49-F238E27FC236}">
                      <a16:creationId xmlns:a16="http://schemas.microsoft.com/office/drawing/2014/main" id="{22C3D5E8-264F-18DC-F983-A16DD660C08E}"/>
                    </a:ext>
                  </a:extLst>
                </p14:cNvPr>
                <p14:cNvContentPartPr/>
                <p14:nvPr/>
              </p14:nvContentPartPr>
              <p14:xfrm>
                <a:off x="3008216" y="6240025"/>
                <a:ext cx="319320" cy="179640"/>
              </p14:xfrm>
            </p:contentPart>
          </mc:Choice>
          <mc:Fallback xmlns="">
            <p:pic>
              <p:nvPicPr>
                <p:cNvPr id="41" name="墨迹 40">
                  <a:extLst>
                    <a:ext uri="{FF2B5EF4-FFF2-40B4-BE49-F238E27FC236}">
                      <a16:creationId xmlns:a16="http://schemas.microsoft.com/office/drawing/2014/main" id="{22C3D5E8-264F-18DC-F983-A16DD660C08E}"/>
                    </a:ext>
                  </a:extLst>
                </p:cNvPr>
                <p:cNvPicPr/>
                <p:nvPr/>
              </p:nvPicPr>
              <p:blipFill>
                <a:blip r:embed="rId79"/>
                <a:stretch>
                  <a:fillRect/>
                </a:stretch>
              </p:blipFill>
              <p:spPr>
                <a:xfrm>
                  <a:off x="2972216" y="6204385"/>
                  <a:ext cx="390960" cy="251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42" name="墨迹 41">
                  <a:extLst>
                    <a:ext uri="{FF2B5EF4-FFF2-40B4-BE49-F238E27FC236}">
                      <a16:creationId xmlns:a16="http://schemas.microsoft.com/office/drawing/2014/main" id="{32E9BD03-CD2A-5A6E-EC41-9B979892F52A}"/>
                    </a:ext>
                  </a:extLst>
                </p14:cNvPr>
                <p14:cNvContentPartPr/>
                <p14:nvPr/>
              </p14:nvContentPartPr>
              <p14:xfrm>
                <a:off x="2884376" y="6069745"/>
                <a:ext cx="678960" cy="20160"/>
              </p14:xfrm>
            </p:contentPart>
          </mc:Choice>
          <mc:Fallback xmlns="">
            <p:pic>
              <p:nvPicPr>
                <p:cNvPr id="42" name="墨迹 41">
                  <a:extLst>
                    <a:ext uri="{FF2B5EF4-FFF2-40B4-BE49-F238E27FC236}">
                      <a16:creationId xmlns:a16="http://schemas.microsoft.com/office/drawing/2014/main" id="{32E9BD03-CD2A-5A6E-EC41-9B979892F52A}"/>
                    </a:ext>
                  </a:extLst>
                </p:cNvPr>
                <p:cNvPicPr/>
                <p:nvPr/>
              </p:nvPicPr>
              <p:blipFill>
                <a:blip r:embed="rId81"/>
                <a:stretch>
                  <a:fillRect/>
                </a:stretch>
              </p:blipFill>
              <p:spPr>
                <a:xfrm>
                  <a:off x="2848736" y="6034105"/>
                  <a:ext cx="75060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43" name="墨迹 42">
                  <a:extLst>
                    <a:ext uri="{FF2B5EF4-FFF2-40B4-BE49-F238E27FC236}">
                      <a16:creationId xmlns:a16="http://schemas.microsoft.com/office/drawing/2014/main" id="{3E6D99EF-4503-871C-31E3-036E2A4B25D6}"/>
                    </a:ext>
                  </a:extLst>
                </p14:cNvPr>
                <p14:cNvContentPartPr/>
                <p14:nvPr/>
              </p14:nvContentPartPr>
              <p14:xfrm>
                <a:off x="3590696" y="5344345"/>
                <a:ext cx="500760" cy="433440"/>
              </p14:xfrm>
            </p:contentPart>
          </mc:Choice>
          <mc:Fallback xmlns="">
            <p:pic>
              <p:nvPicPr>
                <p:cNvPr id="43" name="墨迹 42">
                  <a:extLst>
                    <a:ext uri="{FF2B5EF4-FFF2-40B4-BE49-F238E27FC236}">
                      <a16:creationId xmlns:a16="http://schemas.microsoft.com/office/drawing/2014/main" id="{3E6D99EF-4503-871C-31E3-036E2A4B25D6}"/>
                    </a:ext>
                  </a:extLst>
                </p:cNvPr>
                <p:cNvPicPr/>
                <p:nvPr/>
              </p:nvPicPr>
              <p:blipFill>
                <a:blip r:embed="rId83"/>
                <a:stretch>
                  <a:fillRect/>
                </a:stretch>
              </p:blipFill>
              <p:spPr>
                <a:xfrm>
                  <a:off x="3554696" y="5308705"/>
                  <a:ext cx="572400" cy="505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44" name="墨迹 43">
                  <a:extLst>
                    <a:ext uri="{FF2B5EF4-FFF2-40B4-BE49-F238E27FC236}">
                      <a16:creationId xmlns:a16="http://schemas.microsoft.com/office/drawing/2014/main" id="{E5164D36-F3B6-CC01-E58F-F29DE9F1F8D0}"/>
                    </a:ext>
                  </a:extLst>
                </p14:cNvPr>
                <p14:cNvContentPartPr/>
                <p14:nvPr/>
              </p14:nvContentPartPr>
              <p14:xfrm>
                <a:off x="3378296" y="5616865"/>
                <a:ext cx="684000" cy="606240"/>
              </p14:xfrm>
            </p:contentPart>
          </mc:Choice>
          <mc:Fallback xmlns="">
            <p:pic>
              <p:nvPicPr>
                <p:cNvPr id="44" name="墨迹 43">
                  <a:extLst>
                    <a:ext uri="{FF2B5EF4-FFF2-40B4-BE49-F238E27FC236}">
                      <a16:creationId xmlns:a16="http://schemas.microsoft.com/office/drawing/2014/main" id="{E5164D36-F3B6-CC01-E58F-F29DE9F1F8D0}"/>
                    </a:ext>
                  </a:extLst>
                </p:cNvPr>
                <p:cNvPicPr/>
                <p:nvPr/>
              </p:nvPicPr>
              <p:blipFill>
                <a:blip r:embed="rId85"/>
                <a:stretch>
                  <a:fillRect/>
                </a:stretch>
              </p:blipFill>
              <p:spPr>
                <a:xfrm>
                  <a:off x="3342296" y="5581225"/>
                  <a:ext cx="755640" cy="67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45" name="墨迹 44">
                  <a:extLst>
                    <a:ext uri="{FF2B5EF4-FFF2-40B4-BE49-F238E27FC236}">
                      <a16:creationId xmlns:a16="http://schemas.microsoft.com/office/drawing/2014/main" id="{3980B132-F6AC-7B04-9613-3D2E6C8BD440}"/>
                    </a:ext>
                  </a:extLst>
                </p14:cNvPr>
                <p14:cNvContentPartPr/>
                <p14:nvPr/>
              </p14:nvContentPartPr>
              <p14:xfrm>
                <a:off x="3600416" y="5872825"/>
                <a:ext cx="504360" cy="264960"/>
              </p14:xfrm>
            </p:contentPart>
          </mc:Choice>
          <mc:Fallback xmlns="">
            <p:pic>
              <p:nvPicPr>
                <p:cNvPr id="45" name="墨迹 44">
                  <a:extLst>
                    <a:ext uri="{FF2B5EF4-FFF2-40B4-BE49-F238E27FC236}">
                      <a16:creationId xmlns:a16="http://schemas.microsoft.com/office/drawing/2014/main" id="{3980B132-F6AC-7B04-9613-3D2E6C8BD440}"/>
                    </a:ext>
                  </a:extLst>
                </p:cNvPr>
                <p:cNvPicPr/>
                <p:nvPr/>
              </p:nvPicPr>
              <p:blipFill>
                <a:blip r:embed="rId87"/>
                <a:stretch>
                  <a:fillRect/>
                </a:stretch>
              </p:blipFill>
              <p:spPr>
                <a:xfrm>
                  <a:off x="3564776" y="5836825"/>
                  <a:ext cx="576000" cy="336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46" name="墨迹 45">
                  <a:extLst>
                    <a:ext uri="{FF2B5EF4-FFF2-40B4-BE49-F238E27FC236}">
                      <a16:creationId xmlns:a16="http://schemas.microsoft.com/office/drawing/2014/main" id="{C1052751-60B4-B114-67F7-ADFCCA58AADE}"/>
                    </a:ext>
                  </a:extLst>
                </p14:cNvPr>
                <p14:cNvContentPartPr/>
                <p14:nvPr/>
              </p14:nvContentPartPr>
              <p14:xfrm>
                <a:off x="3581696" y="6155785"/>
                <a:ext cx="311760" cy="93960"/>
              </p14:xfrm>
            </p:contentPart>
          </mc:Choice>
          <mc:Fallback xmlns="">
            <p:pic>
              <p:nvPicPr>
                <p:cNvPr id="46" name="墨迹 45">
                  <a:extLst>
                    <a:ext uri="{FF2B5EF4-FFF2-40B4-BE49-F238E27FC236}">
                      <a16:creationId xmlns:a16="http://schemas.microsoft.com/office/drawing/2014/main" id="{C1052751-60B4-B114-67F7-ADFCCA58AADE}"/>
                    </a:ext>
                  </a:extLst>
                </p:cNvPr>
                <p:cNvPicPr/>
                <p:nvPr/>
              </p:nvPicPr>
              <p:blipFill>
                <a:blip r:embed="rId89"/>
                <a:stretch>
                  <a:fillRect/>
                </a:stretch>
              </p:blipFill>
              <p:spPr>
                <a:xfrm>
                  <a:off x="3546056" y="6120145"/>
                  <a:ext cx="383400" cy="16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47" name="墨迹 46">
                  <a:extLst>
                    <a:ext uri="{FF2B5EF4-FFF2-40B4-BE49-F238E27FC236}">
                      <a16:creationId xmlns:a16="http://schemas.microsoft.com/office/drawing/2014/main" id="{D906F7D3-597D-DB49-E2A5-FF2A645357BC}"/>
                    </a:ext>
                  </a:extLst>
                </p14:cNvPr>
                <p14:cNvContentPartPr/>
                <p14:nvPr/>
              </p14:nvContentPartPr>
              <p14:xfrm>
                <a:off x="3603656" y="6098905"/>
                <a:ext cx="204840" cy="587880"/>
              </p14:xfrm>
            </p:contentPart>
          </mc:Choice>
          <mc:Fallback xmlns="">
            <p:pic>
              <p:nvPicPr>
                <p:cNvPr id="47" name="墨迹 46">
                  <a:extLst>
                    <a:ext uri="{FF2B5EF4-FFF2-40B4-BE49-F238E27FC236}">
                      <a16:creationId xmlns:a16="http://schemas.microsoft.com/office/drawing/2014/main" id="{D906F7D3-597D-DB49-E2A5-FF2A645357BC}"/>
                    </a:ext>
                  </a:extLst>
                </p:cNvPr>
                <p:cNvPicPr/>
                <p:nvPr/>
              </p:nvPicPr>
              <p:blipFill>
                <a:blip r:embed="rId91"/>
                <a:stretch>
                  <a:fillRect/>
                </a:stretch>
              </p:blipFill>
              <p:spPr>
                <a:xfrm>
                  <a:off x="3567656" y="6062905"/>
                  <a:ext cx="276480" cy="65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48" name="墨迹 47">
                  <a:extLst>
                    <a:ext uri="{FF2B5EF4-FFF2-40B4-BE49-F238E27FC236}">
                      <a16:creationId xmlns:a16="http://schemas.microsoft.com/office/drawing/2014/main" id="{F22DF78B-A402-AE28-CDAA-58B032E9BAB1}"/>
                    </a:ext>
                  </a:extLst>
                </p14:cNvPr>
                <p14:cNvContentPartPr/>
                <p14:nvPr/>
              </p14:nvContentPartPr>
              <p14:xfrm>
                <a:off x="3494576" y="6504265"/>
                <a:ext cx="59040" cy="32400"/>
              </p14:xfrm>
            </p:contentPart>
          </mc:Choice>
          <mc:Fallback xmlns="">
            <p:pic>
              <p:nvPicPr>
                <p:cNvPr id="48" name="墨迹 47">
                  <a:extLst>
                    <a:ext uri="{FF2B5EF4-FFF2-40B4-BE49-F238E27FC236}">
                      <a16:creationId xmlns:a16="http://schemas.microsoft.com/office/drawing/2014/main" id="{F22DF78B-A402-AE28-CDAA-58B032E9BAB1}"/>
                    </a:ext>
                  </a:extLst>
                </p:cNvPr>
                <p:cNvPicPr/>
                <p:nvPr/>
              </p:nvPicPr>
              <p:blipFill>
                <a:blip r:embed="rId93"/>
                <a:stretch>
                  <a:fillRect/>
                </a:stretch>
              </p:blipFill>
              <p:spPr>
                <a:xfrm>
                  <a:off x="3458936" y="6468265"/>
                  <a:ext cx="130680" cy="10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49" name="墨迹 48">
                  <a:extLst>
                    <a:ext uri="{FF2B5EF4-FFF2-40B4-BE49-F238E27FC236}">
                      <a16:creationId xmlns:a16="http://schemas.microsoft.com/office/drawing/2014/main" id="{3A76C626-887B-3FCA-4C53-087A14EDAD27}"/>
                    </a:ext>
                  </a:extLst>
                </p14:cNvPr>
                <p14:cNvContentPartPr/>
                <p14:nvPr/>
              </p14:nvContentPartPr>
              <p14:xfrm>
                <a:off x="3949256" y="6466465"/>
                <a:ext cx="126000" cy="45720"/>
              </p14:xfrm>
            </p:contentPart>
          </mc:Choice>
          <mc:Fallback xmlns="">
            <p:pic>
              <p:nvPicPr>
                <p:cNvPr id="49" name="墨迹 48">
                  <a:extLst>
                    <a:ext uri="{FF2B5EF4-FFF2-40B4-BE49-F238E27FC236}">
                      <a16:creationId xmlns:a16="http://schemas.microsoft.com/office/drawing/2014/main" id="{3A76C626-887B-3FCA-4C53-087A14EDAD27}"/>
                    </a:ext>
                  </a:extLst>
                </p:cNvPr>
                <p:cNvPicPr/>
                <p:nvPr/>
              </p:nvPicPr>
              <p:blipFill>
                <a:blip r:embed="rId95"/>
                <a:stretch>
                  <a:fillRect/>
                </a:stretch>
              </p:blipFill>
              <p:spPr>
                <a:xfrm>
                  <a:off x="3913616" y="6430465"/>
                  <a:ext cx="197640" cy="117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6">
              <p14:nvContentPartPr>
                <p14:cNvPr id="50" name="墨迹 49">
                  <a:extLst>
                    <a:ext uri="{FF2B5EF4-FFF2-40B4-BE49-F238E27FC236}">
                      <a16:creationId xmlns:a16="http://schemas.microsoft.com/office/drawing/2014/main" id="{7F564DCB-721F-6C59-15A7-1E5DBCBA55A9}"/>
                    </a:ext>
                  </a:extLst>
                </p14:cNvPr>
                <p14:cNvContentPartPr/>
                <p14:nvPr/>
              </p14:nvContentPartPr>
              <p14:xfrm>
                <a:off x="4246976" y="5354425"/>
                <a:ext cx="315720" cy="634320"/>
              </p14:xfrm>
            </p:contentPart>
          </mc:Choice>
          <mc:Fallback xmlns="">
            <p:pic>
              <p:nvPicPr>
                <p:cNvPr id="50" name="墨迹 49">
                  <a:extLst>
                    <a:ext uri="{FF2B5EF4-FFF2-40B4-BE49-F238E27FC236}">
                      <a16:creationId xmlns:a16="http://schemas.microsoft.com/office/drawing/2014/main" id="{7F564DCB-721F-6C59-15A7-1E5DBCBA55A9}"/>
                    </a:ext>
                  </a:extLst>
                </p:cNvPr>
                <p:cNvPicPr/>
                <p:nvPr/>
              </p:nvPicPr>
              <p:blipFill>
                <a:blip r:embed="rId97"/>
                <a:stretch>
                  <a:fillRect/>
                </a:stretch>
              </p:blipFill>
              <p:spPr>
                <a:xfrm>
                  <a:off x="4210976" y="5318425"/>
                  <a:ext cx="387360" cy="70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8">
              <p14:nvContentPartPr>
                <p14:cNvPr id="51" name="墨迹 50">
                  <a:extLst>
                    <a:ext uri="{FF2B5EF4-FFF2-40B4-BE49-F238E27FC236}">
                      <a16:creationId xmlns:a16="http://schemas.microsoft.com/office/drawing/2014/main" id="{E086FCC2-B989-8489-2AA4-8D1F64F9F1A6}"/>
                    </a:ext>
                  </a:extLst>
                </p14:cNvPr>
                <p14:cNvContentPartPr/>
                <p14:nvPr/>
              </p14:nvContentPartPr>
              <p14:xfrm>
                <a:off x="4352096" y="5957425"/>
                <a:ext cx="40680" cy="448200"/>
              </p14:xfrm>
            </p:contentPart>
          </mc:Choice>
          <mc:Fallback xmlns="">
            <p:pic>
              <p:nvPicPr>
                <p:cNvPr id="51" name="墨迹 50">
                  <a:extLst>
                    <a:ext uri="{FF2B5EF4-FFF2-40B4-BE49-F238E27FC236}">
                      <a16:creationId xmlns:a16="http://schemas.microsoft.com/office/drawing/2014/main" id="{E086FCC2-B989-8489-2AA4-8D1F64F9F1A6}"/>
                    </a:ext>
                  </a:extLst>
                </p:cNvPr>
                <p:cNvPicPr/>
                <p:nvPr/>
              </p:nvPicPr>
              <p:blipFill>
                <a:blip r:embed="rId99"/>
                <a:stretch>
                  <a:fillRect/>
                </a:stretch>
              </p:blipFill>
              <p:spPr>
                <a:xfrm>
                  <a:off x="4316456" y="5921425"/>
                  <a:ext cx="112320" cy="519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0">
              <p14:nvContentPartPr>
                <p14:cNvPr id="52" name="墨迹 51">
                  <a:extLst>
                    <a:ext uri="{FF2B5EF4-FFF2-40B4-BE49-F238E27FC236}">
                      <a16:creationId xmlns:a16="http://schemas.microsoft.com/office/drawing/2014/main" id="{F54A2EB3-1B5A-3A54-BD20-75959935E879}"/>
                    </a:ext>
                  </a:extLst>
                </p14:cNvPr>
                <p14:cNvContentPartPr/>
                <p14:nvPr/>
              </p14:nvContentPartPr>
              <p14:xfrm>
                <a:off x="4601216" y="5665105"/>
                <a:ext cx="168480" cy="226800"/>
              </p14:xfrm>
            </p:contentPart>
          </mc:Choice>
          <mc:Fallback xmlns="">
            <p:pic>
              <p:nvPicPr>
                <p:cNvPr id="52" name="墨迹 51">
                  <a:extLst>
                    <a:ext uri="{FF2B5EF4-FFF2-40B4-BE49-F238E27FC236}">
                      <a16:creationId xmlns:a16="http://schemas.microsoft.com/office/drawing/2014/main" id="{F54A2EB3-1B5A-3A54-BD20-75959935E879}"/>
                    </a:ext>
                  </a:extLst>
                </p:cNvPr>
                <p:cNvPicPr/>
                <p:nvPr/>
              </p:nvPicPr>
              <p:blipFill>
                <a:blip r:embed="rId101"/>
                <a:stretch>
                  <a:fillRect/>
                </a:stretch>
              </p:blipFill>
              <p:spPr>
                <a:xfrm>
                  <a:off x="4565576" y="5629465"/>
                  <a:ext cx="240120" cy="29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2">
              <p14:nvContentPartPr>
                <p14:cNvPr id="53" name="墨迹 52">
                  <a:extLst>
                    <a:ext uri="{FF2B5EF4-FFF2-40B4-BE49-F238E27FC236}">
                      <a16:creationId xmlns:a16="http://schemas.microsoft.com/office/drawing/2014/main" id="{2CA2C0C9-6AE1-747B-579B-8713F0768AE3}"/>
                    </a:ext>
                  </a:extLst>
                </p14:cNvPr>
                <p14:cNvContentPartPr/>
                <p14:nvPr/>
              </p14:nvContentPartPr>
              <p14:xfrm>
                <a:off x="4647296" y="5786785"/>
                <a:ext cx="408240" cy="114120"/>
              </p14:xfrm>
            </p:contentPart>
          </mc:Choice>
          <mc:Fallback xmlns="">
            <p:pic>
              <p:nvPicPr>
                <p:cNvPr id="53" name="墨迹 52">
                  <a:extLst>
                    <a:ext uri="{FF2B5EF4-FFF2-40B4-BE49-F238E27FC236}">
                      <a16:creationId xmlns:a16="http://schemas.microsoft.com/office/drawing/2014/main" id="{2CA2C0C9-6AE1-747B-579B-8713F0768AE3}"/>
                    </a:ext>
                  </a:extLst>
                </p:cNvPr>
                <p:cNvPicPr/>
                <p:nvPr/>
              </p:nvPicPr>
              <p:blipFill>
                <a:blip r:embed="rId103"/>
                <a:stretch>
                  <a:fillRect/>
                </a:stretch>
              </p:blipFill>
              <p:spPr>
                <a:xfrm>
                  <a:off x="4611296" y="5751145"/>
                  <a:ext cx="479880" cy="185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4">
              <p14:nvContentPartPr>
                <p14:cNvPr id="54" name="墨迹 53">
                  <a:extLst>
                    <a:ext uri="{FF2B5EF4-FFF2-40B4-BE49-F238E27FC236}">
                      <a16:creationId xmlns:a16="http://schemas.microsoft.com/office/drawing/2014/main" id="{337E4D48-023E-9310-9E6B-51350E2BC0B3}"/>
                    </a:ext>
                  </a:extLst>
                </p14:cNvPr>
                <p14:cNvContentPartPr/>
                <p14:nvPr/>
              </p14:nvContentPartPr>
              <p14:xfrm>
                <a:off x="4561976" y="5923945"/>
                <a:ext cx="760320" cy="146880"/>
              </p14:xfrm>
            </p:contentPart>
          </mc:Choice>
          <mc:Fallback xmlns="">
            <p:pic>
              <p:nvPicPr>
                <p:cNvPr id="54" name="墨迹 53">
                  <a:extLst>
                    <a:ext uri="{FF2B5EF4-FFF2-40B4-BE49-F238E27FC236}">
                      <a16:creationId xmlns:a16="http://schemas.microsoft.com/office/drawing/2014/main" id="{337E4D48-023E-9310-9E6B-51350E2BC0B3}"/>
                    </a:ext>
                  </a:extLst>
                </p:cNvPr>
                <p:cNvPicPr/>
                <p:nvPr/>
              </p:nvPicPr>
              <p:blipFill>
                <a:blip r:embed="rId105"/>
                <a:stretch>
                  <a:fillRect/>
                </a:stretch>
              </p:blipFill>
              <p:spPr>
                <a:xfrm>
                  <a:off x="4526336" y="5887945"/>
                  <a:ext cx="831960" cy="21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6">
              <p14:nvContentPartPr>
                <p14:cNvPr id="55" name="墨迹 54">
                  <a:extLst>
                    <a:ext uri="{FF2B5EF4-FFF2-40B4-BE49-F238E27FC236}">
                      <a16:creationId xmlns:a16="http://schemas.microsoft.com/office/drawing/2014/main" id="{CFD59FB7-CF04-978B-2640-B4A6AE0F977F}"/>
                    </a:ext>
                  </a:extLst>
                </p14:cNvPr>
                <p14:cNvContentPartPr/>
                <p14:nvPr/>
              </p14:nvContentPartPr>
              <p14:xfrm>
                <a:off x="4741976" y="5523985"/>
                <a:ext cx="263880" cy="1434600"/>
              </p14:xfrm>
            </p:contentPart>
          </mc:Choice>
          <mc:Fallback xmlns="">
            <p:pic>
              <p:nvPicPr>
                <p:cNvPr id="55" name="墨迹 54">
                  <a:extLst>
                    <a:ext uri="{FF2B5EF4-FFF2-40B4-BE49-F238E27FC236}">
                      <a16:creationId xmlns:a16="http://schemas.microsoft.com/office/drawing/2014/main" id="{CFD59FB7-CF04-978B-2640-B4A6AE0F977F}"/>
                    </a:ext>
                  </a:extLst>
                </p:cNvPr>
                <p:cNvPicPr/>
                <p:nvPr/>
              </p:nvPicPr>
              <p:blipFill>
                <a:blip r:embed="rId107"/>
                <a:stretch>
                  <a:fillRect/>
                </a:stretch>
              </p:blipFill>
              <p:spPr>
                <a:xfrm>
                  <a:off x="4705976" y="5487985"/>
                  <a:ext cx="335520" cy="1506240"/>
                </a:xfrm>
                <a:prstGeom prst="rect">
                  <a:avLst/>
                </a:prstGeom>
              </p:spPr>
            </p:pic>
          </mc:Fallback>
        </mc:AlternateContent>
      </p:grpSp>
      <p:grpSp>
        <p:nvGrpSpPr>
          <p:cNvPr id="240640" name="组合 240639">
            <a:extLst>
              <a:ext uri="{FF2B5EF4-FFF2-40B4-BE49-F238E27FC236}">
                <a16:creationId xmlns:a16="http://schemas.microsoft.com/office/drawing/2014/main" id="{DE46EBEA-E4F2-A2B9-4427-49B79CC76E50}"/>
              </a:ext>
            </a:extLst>
          </p:cNvPr>
          <p:cNvGrpSpPr/>
          <p:nvPr/>
        </p:nvGrpSpPr>
        <p:grpSpPr>
          <a:xfrm>
            <a:off x="5510936" y="5448652"/>
            <a:ext cx="1802160" cy="1063080"/>
            <a:chOff x="5510936" y="5448652"/>
            <a:chExt cx="1802160" cy="1063080"/>
          </a:xfrm>
        </p:grpSpPr>
        <mc:AlternateContent xmlns:mc="http://schemas.openxmlformats.org/markup-compatibility/2006" xmlns:p14="http://schemas.microsoft.com/office/powerpoint/2010/main" xmlns:aink="http://schemas.microsoft.com/office/drawing/2016/ink">
          <mc:Choice Requires="p14 aink">
            <p:contentPart p14:bwMode="auto" r:id="rId108">
              <p14:nvContentPartPr>
                <p14:cNvPr id="57" name="墨迹 56">
                  <a:extLst>
                    <a:ext uri="{FF2B5EF4-FFF2-40B4-BE49-F238E27FC236}">
                      <a16:creationId xmlns:a16="http://schemas.microsoft.com/office/drawing/2014/main" id="{21F40F50-F0E3-8D53-84B6-2304F4395F4A}"/>
                    </a:ext>
                  </a:extLst>
                </p14:cNvPr>
                <p14:cNvContentPartPr/>
                <p14:nvPr/>
              </p14:nvContentPartPr>
              <p14:xfrm>
                <a:off x="5510936" y="5448652"/>
                <a:ext cx="192240" cy="995760"/>
              </p14:xfrm>
            </p:contentPart>
          </mc:Choice>
          <mc:Fallback xmlns="">
            <p:pic>
              <p:nvPicPr>
                <p:cNvPr id="57" name="墨迹 56">
                  <a:extLst>
                    <a:ext uri="{FF2B5EF4-FFF2-40B4-BE49-F238E27FC236}">
                      <a16:creationId xmlns:a16="http://schemas.microsoft.com/office/drawing/2014/main" id="{21F40F50-F0E3-8D53-84B6-2304F4395F4A}"/>
                    </a:ext>
                  </a:extLst>
                </p:cNvPr>
                <p:cNvPicPr/>
                <p:nvPr/>
              </p:nvPicPr>
              <p:blipFill>
                <a:blip r:embed="rId109"/>
                <a:stretch>
                  <a:fillRect/>
                </a:stretch>
              </p:blipFill>
              <p:spPr>
                <a:xfrm>
                  <a:off x="5474936" y="5412652"/>
                  <a:ext cx="263880" cy="106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0">
              <p14:nvContentPartPr>
                <p14:cNvPr id="58" name="墨迹 57">
                  <a:extLst>
                    <a:ext uri="{FF2B5EF4-FFF2-40B4-BE49-F238E27FC236}">
                      <a16:creationId xmlns:a16="http://schemas.microsoft.com/office/drawing/2014/main" id="{3A66FB30-4762-E3A4-675B-2D3F32B4F1AF}"/>
                    </a:ext>
                  </a:extLst>
                </p14:cNvPr>
                <p14:cNvContentPartPr/>
                <p14:nvPr/>
              </p14:nvContentPartPr>
              <p14:xfrm>
                <a:off x="5874176" y="5646292"/>
                <a:ext cx="147600" cy="411480"/>
              </p14:xfrm>
            </p:contentPart>
          </mc:Choice>
          <mc:Fallback xmlns="">
            <p:pic>
              <p:nvPicPr>
                <p:cNvPr id="58" name="墨迹 57">
                  <a:extLst>
                    <a:ext uri="{FF2B5EF4-FFF2-40B4-BE49-F238E27FC236}">
                      <a16:creationId xmlns:a16="http://schemas.microsoft.com/office/drawing/2014/main" id="{3A66FB30-4762-E3A4-675B-2D3F32B4F1AF}"/>
                    </a:ext>
                  </a:extLst>
                </p:cNvPr>
                <p:cNvPicPr/>
                <p:nvPr/>
              </p:nvPicPr>
              <p:blipFill>
                <a:blip r:embed="rId111"/>
                <a:stretch>
                  <a:fillRect/>
                </a:stretch>
              </p:blipFill>
              <p:spPr>
                <a:xfrm>
                  <a:off x="5838176" y="5610292"/>
                  <a:ext cx="219240" cy="48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2">
              <p14:nvContentPartPr>
                <p14:cNvPr id="59" name="墨迹 58">
                  <a:extLst>
                    <a:ext uri="{FF2B5EF4-FFF2-40B4-BE49-F238E27FC236}">
                      <a16:creationId xmlns:a16="http://schemas.microsoft.com/office/drawing/2014/main" id="{DA77F532-D06B-D48B-9C4A-D6D5457E499C}"/>
                    </a:ext>
                  </a:extLst>
                </p14:cNvPr>
                <p14:cNvContentPartPr/>
                <p14:nvPr/>
              </p14:nvContentPartPr>
              <p14:xfrm>
                <a:off x="6136616" y="6004492"/>
                <a:ext cx="613080" cy="352800"/>
              </p14:xfrm>
            </p:contentPart>
          </mc:Choice>
          <mc:Fallback xmlns="">
            <p:pic>
              <p:nvPicPr>
                <p:cNvPr id="59" name="墨迹 58">
                  <a:extLst>
                    <a:ext uri="{FF2B5EF4-FFF2-40B4-BE49-F238E27FC236}">
                      <a16:creationId xmlns:a16="http://schemas.microsoft.com/office/drawing/2014/main" id="{DA77F532-D06B-D48B-9C4A-D6D5457E499C}"/>
                    </a:ext>
                  </a:extLst>
                </p:cNvPr>
                <p:cNvPicPr/>
                <p:nvPr/>
              </p:nvPicPr>
              <p:blipFill>
                <a:blip r:embed="rId113"/>
                <a:stretch>
                  <a:fillRect/>
                </a:stretch>
              </p:blipFill>
              <p:spPr>
                <a:xfrm>
                  <a:off x="6100616" y="5968492"/>
                  <a:ext cx="684720" cy="42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4">
              <p14:nvContentPartPr>
                <p14:cNvPr id="60" name="墨迹 59">
                  <a:extLst>
                    <a:ext uri="{FF2B5EF4-FFF2-40B4-BE49-F238E27FC236}">
                      <a16:creationId xmlns:a16="http://schemas.microsoft.com/office/drawing/2014/main" id="{4B8EF06D-C0D2-AE40-FE64-08D6FCAB1F22}"/>
                    </a:ext>
                  </a:extLst>
                </p14:cNvPr>
                <p14:cNvContentPartPr/>
                <p14:nvPr/>
              </p14:nvContentPartPr>
              <p14:xfrm>
                <a:off x="6334616" y="5618212"/>
                <a:ext cx="222120" cy="217080"/>
              </p14:xfrm>
            </p:contentPart>
          </mc:Choice>
          <mc:Fallback xmlns="">
            <p:pic>
              <p:nvPicPr>
                <p:cNvPr id="60" name="墨迹 59">
                  <a:extLst>
                    <a:ext uri="{FF2B5EF4-FFF2-40B4-BE49-F238E27FC236}">
                      <a16:creationId xmlns:a16="http://schemas.microsoft.com/office/drawing/2014/main" id="{4B8EF06D-C0D2-AE40-FE64-08D6FCAB1F22}"/>
                    </a:ext>
                  </a:extLst>
                </p:cNvPr>
                <p:cNvPicPr/>
                <p:nvPr/>
              </p:nvPicPr>
              <p:blipFill>
                <a:blip r:embed="rId115"/>
                <a:stretch>
                  <a:fillRect/>
                </a:stretch>
              </p:blipFill>
              <p:spPr>
                <a:xfrm>
                  <a:off x="6298976" y="5582212"/>
                  <a:ext cx="293760" cy="28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6">
              <p14:nvContentPartPr>
                <p14:cNvPr id="61" name="墨迹 60">
                  <a:extLst>
                    <a:ext uri="{FF2B5EF4-FFF2-40B4-BE49-F238E27FC236}">
                      <a16:creationId xmlns:a16="http://schemas.microsoft.com/office/drawing/2014/main" id="{FA8A85C7-FAA9-8116-02B7-CCD48D479102}"/>
                    </a:ext>
                  </a:extLst>
                </p14:cNvPr>
                <p14:cNvContentPartPr/>
                <p14:nvPr/>
              </p14:nvContentPartPr>
              <p14:xfrm>
                <a:off x="6197096" y="5589772"/>
                <a:ext cx="496080" cy="815040"/>
              </p14:xfrm>
            </p:contentPart>
          </mc:Choice>
          <mc:Fallback xmlns="">
            <p:pic>
              <p:nvPicPr>
                <p:cNvPr id="61" name="墨迹 60">
                  <a:extLst>
                    <a:ext uri="{FF2B5EF4-FFF2-40B4-BE49-F238E27FC236}">
                      <a16:creationId xmlns:a16="http://schemas.microsoft.com/office/drawing/2014/main" id="{FA8A85C7-FAA9-8116-02B7-CCD48D479102}"/>
                    </a:ext>
                  </a:extLst>
                </p:cNvPr>
                <p:cNvPicPr/>
                <p:nvPr/>
              </p:nvPicPr>
              <p:blipFill>
                <a:blip r:embed="rId117"/>
                <a:stretch>
                  <a:fillRect/>
                </a:stretch>
              </p:blipFill>
              <p:spPr>
                <a:xfrm>
                  <a:off x="6161096" y="5553772"/>
                  <a:ext cx="567720" cy="886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8">
              <p14:nvContentPartPr>
                <p14:cNvPr id="62" name="墨迹 61">
                  <a:extLst>
                    <a:ext uri="{FF2B5EF4-FFF2-40B4-BE49-F238E27FC236}">
                      <a16:creationId xmlns:a16="http://schemas.microsoft.com/office/drawing/2014/main" id="{79AA27AF-C9C6-A1B9-5B0C-9E582CF5D876}"/>
                    </a:ext>
                  </a:extLst>
                </p14:cNvPr>
                <p14:cNvContentPartPr/>
                <p14:nvPr/>
              </p14:nvContentPartPr>
              <p14:xfrm>
                <a:off x="6749336" y="5910532"/>
                <a:ext cx="231840" cy="119160"/>
              </p14:xfrm>
            </p:contentPart>
          </mc:Choice>
          <mc:Fallback xmlns="">
            <p:pic>
              <p:nvPicPr>
                <p:cNvPr id="62" name="墨迹 61">
                  <a:extLst>
                    <a:ext uri="{FF2B5EF4-FFF2-40B4-BE49-F238E27FC236}">
                      <a16:creationId xmlns:a16="http://schemas.microsoft.com/office/drawing/2014/main" id="{79AA27AF-C9C6-A1B9-5B0C-9E582CF5D876}"/>
                    </a:ext>
                  </a:extLst>
                </p:cNvPr>
                <p:cNvPicPr/>
                <p:nvPr/>
              </p:nvPicPr>
              <p:blipFill>
                <a:blip r:embed="rId119"/>
                <a:stretch>
                  <a:fillRect/>
                </a:stretch>
              </p:blipFill>
              <p:spPr>
                <a:xfrm>
                  <a:off x="6713336" y="5874532"/>
                  <a:ext cx="303480" cy="19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0">
              <p14:nvContentPartPr>
                <p14:cNvPr id="63" name="墨迹 62">
                  <a:extLst>
                    <a:ext uri="{FF2B5EF4-FFF2-40B4-BE49-F238E27FC236}">
                      <a16:creationId xmlns:a16="http://schemas.microsoft.com/office/drawing/2014/main" id="{F4177E17-58FB-680B-EAE5-499DEDDB196F}"/>
                    </a:ext>
                  </a:extLst>
                </p14:cNvPr>
                <p14:cNvContentPartPr/>
                <p14:nvPr/>
              </p14:nvContentPartPr>
              <p14:xfrm>
                <a:off x="7065776" y="5542612"/>
                <a:ext cx="247320" cy="969120"/>
              </p14:xfrm>
            </p:contentPart>
          </mc:Choice>
          <mc:Fallback xmlns="">
            <p:pic>
              <p:nvPicPr>
                <p:cNvPr id="63" name="墨迹 62">
                  <a:extLst>
                    <a:ext uri="{FF2B5EF4-FFF2-40B4-BE49-F238E27FC236}">
                      <a16:creationId xmlns:a16="http://schemas.microsoft.com/office/drawing/2014/main" id="{F4177E17-58FB-680B-EAE5-499DEDDB196F}"/>
                    </a:ext>
                  </a:extLst>
                </p:cNvPr>
                <p:cNvPicPr/>
                <p:nvPr/>
              </p:nvPicPr>
              <p:blipFill>
                <a:blip r:embed="rId121"/>
                <a:stretch>
                  <a:fillRect/>
                </a:stretch>
              </p:blipFill>
              <p:spPr>
                <a:xfrm>
                  <a:off x="7029776" y="5506612"/>
                  <a:ext cx="318960" cy="10407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064FA3B6-AD46-4B67-A1EF-243D02517A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E797D7-B139-496C-9AB6-5F623DE37BE7}" type="slidenum">
              <a:rPr lang="en-US" altLang="zh-CN"/>
              <a:pPr eaLnBrk="1" hangingPunct="1"/>
              <a:t>96</a:t>
            </a:fld>
            <a:endParaRPr lang="en-US" altLang="zh-CN"/>
          </a:p>
        </p:txBody>
      </p:sp>
      <p:sp>
        <p:nvSpPr>
          <p:cNvPr id="99331" name="Rectangle 2">
            <a:extLst>
              <a:ext uri="{FF2B5EF4-FFF2-40B4-BE49-F238E27FC236}">
                <a16:creationId xmlns:a16="http://schemas.microsoft.com/office/drawing/2014/main" id="{DF82AB6E-F781-4F8B-9377-408FA2E3AADF}"/>
              </a:ext>
            </a:extLst>
          </p:cNvPr>
          <p:cNvSpPr>
            <a:spLocks noGrp="1" noChangeArrowheads="1"/>
          </p:cNvSpPr>
          <p:nvPr>
            <p:ph type="title"/>
          </p:nvPr>
        </p:nvSpPr>
        <p:spPr/>
        <p:txBody>
          <a:bodyPr/>
          <a:lstStyle/>
          <a:p>
            <a:pPr eaLnBrk="1" hangingPunct="1"/>
            <a:r>
              <a:rPr lang="zh-CN" altLang="en-US" b="1"/>
              <a:t>五、</a:t>
            </a:r>
            <a:r>
              <a:rPr lang="en-US" altLang="zh-CN"/>
              <a:t>GROUP BY</a:t>
            </a:r>
            <a:r>
              <a:rPr lang="zh-CN" altLang="en-US" b="1"/>
              <a:t>子句</a:t>
            </a:r>
          </a:p>
        </p:txBody>
      </p:sp>
      <p:sp>
        <p:nvSpPr>
          <p:cNvPr id="99332" name="Rectangle 3">
            <a:extLst>
              <a:ext uri="{FF2B5EF4-FFF2-40B4-BE49-F238E27FC236}">
                <a16:creationId xmlns:a16="http://schemas.microsoft.com/office/drawing/2014/main" id="{C0DCFAEB-640A-445C-98DE-87D95A7A7477}"/>
              </a:ext>
            </a:extLst>
          </p:cNvPr>
          <p:cNvSpPr>
            <a:spLocks noGrp="1" noChangeArrowheads="1"/>
          </p:cNvSpPr>
          <p:nvPr>
            <p:ph type="body" idx="1"/>
          </p:nvPr>
        </p:nvSpPr>
        <p:spPr>
          <a:xfrm>
            <a:off x="152400" y="1143000"/>
            <a:ext cx="8763000" cy="5562600"/>
          </a:xfrm>
        </p:spPr>
        <p:txBody>
          <a:bodyPr/>
          <a:lstStyle/>
          <a:p>
            <a:pPr marL="609600" indent="-609600" eaLnBrk="1" hangingPunct="1"/>
            <a:r>
              <a:rPr lang="zh-CN" altLang="en-US" sz="3600"/>
              <a:t>将查询结果按某一列或多列的值分组，值相等的为一组</a:t>
            </a:r>
          </a:p>
          <a:p>
            <a:pPr marL="609600" indent="-609600" eaLnBrk="1" hangingPunct="1"/>
            <a:r>
              <a:rPr lang="zh-CN" altLang="en-US" sz="3600"/>
              <a:t>对查询结果分组的目的是为了细化聚集函数的作用对象</a:t>
            </a:r>
          </a:p>
          <a:p>
            <a:pPr marL="990600" lvl="1" indent="-533400" eaLnBrk="1" hangingPunct="1">
              <a:buFontTx/>
              <a:buAutoNum type="circleNumDbPlain"/>
            </a:pPr>
            <a:r>
              <a:rPr lang="zh-CN" altLang="en-US" sz="3600">
                <a:solidFill>
                  <a:srgbClr val="3333CC"/>
                </a:solidFill>
              </a:rPr>
              <a:t>未对查询结果分组，聚集函数将作用于整个查询结果</a:t>
            </a:r>
          </a:p>
          <a:p>
            <a:pPr marL="990600" lvl="1" indent="-533400" eaLnBrk="1" hangingPunct="1">
              <a:buFontTx/>
              <a:buAutoNum type="circleNumDbPlain"/>
            </a:pPr>
            <a:r>
              <a:rPr lang="zh-CN" altLang="en-US" sz="3600">
                <a:solidFill>
                  <a:srgbClr val="3333CC"/>
                </a:solidFill>
              </a:rPr>
              <a:t>对查询结果分组后，聚集函数将分别作用于每个组</a:t>
            </a:r>
          </a:p>
          <a:p>
            <a:pPr marL="990600" lvl="1" indent="-533400" eaLnBrk="1" hangingPunct="1">
              <a:buFontTx/>
              <a:buAutoNum type="circleNumDbPlain"/>
            </a:pPr>
            <a:r>
              <a:rPr lang="zh-CN" altLang="en-US" sz="3600"/>
              <a:t>作用对象是查询的中间结果表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22DB765-7809-4AA2-A72D-86B8893999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E1E4E0-FE65-4719-AFD1-1A97826B2BA6}" type="slidenum">
              <a:rPr lang="en-US" altLang="zh-CN"/>
              <a:pPr eaLnBrk="1" hangingPunct="1"/>
              <a:t>97</a:t>
            </a:fld>
            <a:endParaRPr lang="en-US" altLang="zh-CN"/>
          </a:p>
        </p:txBody>
      </p:sp>
      <p:sp>
        <p:nvSpPr>
          <p:cNvPr id="100355" name="Rectangle 2">
            <a:extLst>
              <a:ext uri="{FF2B5EF4-FFF2-40B4-BE49-F238E27FC236}">
                <a16:creationId xmlns:a16="http://schemas.microsoft.com/office/drawing/2014/main" id="{802CF457-D2E9-4515-A914-FBA6380B5A52}"/>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2403" name="Rectangle 3">
            <a:extLst>
              <a:ext uri="{FF2B5EF4-FFF2-40B4-BE49-F238E27FC236}">
                <a16:creationId xmlns:a16="http://schemas.microsoft.com/office/drawing/2014/main" id="{D28E8DF6-5B32-4CF1-8F10-6D3FFE042CDF}"/>
              </a:ext>
            </a:extLst>
          </p:cNvPr>
          <p:cNvSpPr>
            <a:spLocks noGrp="1" noChangeArrowheads="1"/>
          </p:cNvSpPr>
          <p:nvPr>
            <p:ph type="body" idx="1"/>
          </p:nvPr>
        </p:nvSpPr>
        <p:spPr>
          <a:xfrm>
            <a:off x="457200" y="1447800"/>
            <a:ext cx="8229600" cy="2286000"/>
          </a:xfrm>
        </p:spPr>
        <p:txBody>
          <a:bodyPr/>
          <a:lstStyle/>
          <a:p>
            <a:pPr eaLnBrk="1" hangingPunct="1">
              <a:buFontTx/>
              <a:buNone/>
            </a:pPr>
            <a:r>
              <a:rPr lang="en-US" altLang="zh-CN" sz="3600"/>
              <a:t>   </a:t>
            </a:r>
            <a:r>
              <a:rPr lang="zh-CN" altLang="en-US" sz="3600"/>
              <a:t>例</a:t>
            </a:r>
            <a:r>
              <a:rPr lang="en-US" altLang="zh-CN" sz="3600"/>
              <a:t>31. </a:t>
            </a:r>
            <a:r>
              <a:rPr lang="zh-CN" altLang="en-US" sz="3600"/>
              <a:t>求各个课程号及相应的选课人数</a:t>
            </a:r>
          </a:p>
          <a:p>
            <a:pPr lvl="1" eaLnBrk="1" hangingPunct="1">
              <a:buFontTx/>
              <a:buNone/>
            </a:pPr>
            <a:r>
              <a:rPr lang="en-US" altLang="zh-CN" sz="3200"/>
              <a:t>SELECT Cno</a:t>
            </a:r>
            <a:r>
              <a:rPr lang="zh-CN" altLang="en-US" sz="3200"/>
              <a:t>，</a:t>
            </a:r>
            <a:r>
              <a:rPr lang="en-US" altLang="zh-CN" sz="3200"/>
              <a:t>COUNT(Sno)</a:t>
            </a:r>
          </a:p>
          <a:p>
            <a:pPr lvl="1" eaLnBrk="1" hangingPunct="1">
              <a:buFontTx/>
              <a:buNone/>
            </a:pPr>
            <a:r>
              <a:rPr lang="en-US" altLang="zh-CN" sz="3200"/>
              <a:t>FROM SC</a:t>
            </a:r>
          </a:p>
          <a:p>
            <a:pPr lvl="1" eaLnBrk="1" hangingPunct="1">
              <a:buFontTx/>
              <a:buNone/>
            </a:pPr>
            <a:r>
              <a:rPr lang="en-US" altLang="zh-CN" sz="3200"/>
              <a:t>GROUP BY Cno</a:t>
            </a:r>
            <a:r>
              <a:rPr lang="zh-CN" altLang="en-US" sz="3200">
                <a:latin typeface="Times New Roman" panose="02020603050405020304" pitchFamily="18" charset="0"/>
              </a:rPr>
              <a:t>；</a:t>
            </a:r>
            <a:endParaRPr lang="zh-CN" altLang="en-US" sz="3200"/>
          </a:p>
        </p:txBody>
      </p:sp>
      <p:pic>
        <p:nvPicPr>
          <p:cNvPr id="102404" name="Picture 4">
            <a:extLst>
              <a:ext uri="{FF2B5EF4-FFF2-40B4-BE49-F238E27FC236}">
                <a16:creationId xmlns:a16="http://schemas.microsoft.com/office/drawing/2014/main" id="{42F07749-9439-498F-A56C-6DDC0E34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57600"/>
            <a:ext cx="32004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D9B7097B-4C18-460A-9BED-554808029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BD925F-E1DC-4897-9254-84AD92F6E39E}" type="slidenum">
              <a:rPr lang="en-US" altLang="zh-CN"/>
              <a:pPr eaLnBrk="1" hangingPunct="1"/>
              <a:t>98</a:t>
            </a:fld>
            <a:endParaRPr lang="en-US" altLang="zh-CN"/>
          </a:p>
        </p:txBody>
      </p:sp>
      <p:sp>
        <p:nvSpPr>
          <p:cNvPr id="101379" name="Rectangle 2">
            <a:extLst>
              <a:ext uri="{FF2B5EF4-FFF2-40B4-BE49-F238E27FC236}">
                <a16:creationId xmlns:a16="http://schemas.microsoft.com/office/drawing/2014/main" id="{6BE219C4-929A-4316-8AFD-8F70B80B83A7}"/>
              </a:ext>
            </a:extLst>
          </p:cNvPr>
          <p:cNvSpPr>
            <a:spLocks noGrp="1" noChangeArrowheads="1"/>
          </p:cNvSpPr>
          <p:nvPr>
            <p:ph type="title"/>
          </p:nvPr>
        </p:nvSpPr>
        <p:spPr/>
        <p:txBody>
          <a:bodyPr/>
          <a:lstStyle/>
          <a:p>
            <a:pPr eaLnBrk="1" hangingPunct="1"/>
            <a:r>
              <a:rPr lang="en-US" altLang="zh-CN"/>
              <a:t>GROUP BY</a:t>
            </a:r>
            <a:r>
              <a:rPr lang="zh-CN" altLang="en-US" b="1"/>
              <a:t>子句</a:t>
            </a:r>
          </a:p>
        </p:txBody>
      </p:sp>
      <p:sp>
        <p:nvSpPr>
          <p:cNvPr id="103427" name="Rectangle 3">
            <a:extLst>
              <a:ext uri="{FF2B5EF4-FFF2-40B4-BE49-F238E27FC236}">
                <a16:creationId xmlns:a16="http://schemas.microsoft.com/office/drawing/2014/main" id="{A786F9EE-E8DA-49B1-99C4-C65666799C8B}"/>
              </a:ext>
            </a:extLst>
          </p:cNvPr>
          <p:cNvSpPr>
            <a:spLocks noGrp="1" noChangeArrowheads="1"/>
          </p:cNvSpPr>
          <p:nvPr>
            <p:ph type="body" idx="1"/>
          </p:nvPr>
        </p:nvSpPr>
        <p:spPr>
          <a:xfrm>
            <a:off x="457200" y="1600200"/>
            <a:ext cx="8229600" cy="3886200"/>
          </a:xfrm>
        </p:spPr>
        <p:txBody>
          <a:bodyPr/>
          <a:lstStyle/>
          <a:p>
            <a:pPr eaLnBrk="1" hangingPunct="1">
              <a:buFontTx/>
              <a:buNone/>
            </a:pPr>
            <a:r>
              <a:rPr lang="en-US" altLang="zh-CN" sz="3600"/>
              <a:t>   </a:t>
            </a:r>
            <a:r>
              <a:rPr lang="zh-CN" altLang="en-US" sz="3600"/>
              <a:t>例</a:t>
            </a:r>
            <a:r>
              <a:rPr lang="en-US" altLang="zh-CN" sz="3600"/>
              <a:t>32. </a:t>
            </a:r>
            <a:r>
              <a:rPr lang="zh-CN" altLang="en-US" sz="3600"/>
              <a:t>查询选修了</a:t>
            </a:r>
            <a:r>
              <a:rPr lang="en-US" altLang="zh-CN" sz="3600"/>
              <a:t>3</a:t>
            </a:r>
            <a:r>
              <a:rPr lang="zh-CN" altLang="en-US" sz="3600"/>
              <a:t>门以上课程的学生学号</a:t>
            </a:r>
          </a:p>
          <a:p>
            <a:pPr lvl="1" eaLnBrk="1" hangingPunct="1">
              <a:buFontTx/>
              <a:buNone/>
            </a:pPr>
            <a:r>
              <a:rPr lang="en-US" altLang="zh-CN" sz="3200"/>
              <a:t>SELECT Sno</a:t>
            </a:r>
          </a:p>
          <a:p>
            <a:pPr lvl="1" eaLnBrk="1" hangingPunct="1">
              <a:buFontTx/>
              <a:buNone/>
            </a:pPr>
            <a:r>
              <a:rPr lang="en-US" altLang="zh-CN" sz="3200"/>
              <a:t>FROM SC</a:t>
            </a:r>
          </a:p>
          <a:p>
            <a:pPr lvl="1" eaLnBrk="1" hangingPunct="1">
              <a:buFontTx/>
              <a:buNone/>
            </a:pPr>
            <a:r>
              <a:rPr lang="en-US" altLang="zh-CN" sz="3200">
                <a:solidFill>
                  <a:srgbClr val="3333CC"/>
                </a:solidFill>
              </a:rPr>
              <a:t>GROUP BY Sno</a:t>
            </a:r>
          </a:p>
          <a:p>
            <a:pPr lvl="1" eaLnBrk="1" hangingPunct="1">
              <a:buFontTx/>
              <a:buNone/>
            </a:pPr>
            <a:r>
              <a:rPr lang="en-US" altLang="zh-CN" sz="3200">
                <a:solidFill>
                  <a:srgbClr val="3333CC"/>
                </a:solidFill>
              </a:rPr>
              <a:t>HAVING COUNT(*) &gt;3;</a:t>
            </a:r>
          </a:p>
          <a:p>
            <a:pPr lvl="1" eaLnBrk="1" hangingPunct="1"/>
            <a:endParaRPr lang="en-US" altLang="zh-CN" sz="3200">
              <a:solidFill>
                <a:srgbClr val="3333CC"/>
              </a:solidFill>
            </a:endParaRPr>
          </a:p>
          <a:p>
            <a:pPr eaLnBrk="1" hangingPunct="1"/>
            <a:endParaRPr lang="en-US" altLang="zh-CN" sz="36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AF225BDA-268F-4BEF-990E-5D545278E9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036F1F-421C-4453-A79D-7096CE8C4C59}" type="slidenum">
              <a:rPr lang="en-US" altLang="zh-CN"/>
              <a:pPr eaLnBrk="1" hangingPunct="1"/>
              <a:t>99</a:t>
            </a:fld>
            <a:endParaRPr lang="en-US" altLang="zh-CN"/>
          </a:p>
        </p:txBody>
      </p:sp>
      <p:sp>
        <p:nvSpPr>
          <p:cNvPr id="104451" name="Rectangle 3">
            <a:extLst>
              <a:ext uri="{FF2B5EF4-FFF2-40B4-BE49-F238E27FC236}">
                <a16:creationId xmlns:a16="http://schemas.microsoft.com/office/drawing/2014/main" id="{88D76BD2-32EB-4B25-BA9F-B30BED219481}"/>
              </a:ext>
            </a:extLst>
          </p:cNvPr>
          <p:cNvSpPr>
            <a:spLocks noGrp="1" noChangeArrowheads="1"/>
          </p:cNvSpPr>
          <p:nvPr>
            <p:ph type="body" idx="1"/>
          </p:nvPr>
        </p:nvSpPr>
        <p:spPr>
          <a:xfrm>
            <a:off x="457200" y="762000"/>
            <a:ext cx="8153400" cy="4648200"/>
          </a:xfrm>
        </p:spPr>
        <p:txBody>
          <a:bodyPr/>
          <a:lstStyle/>
          <a:p>
            <a:pPr marL="609600" indent="-609600" eaLnBrk="1" hangingPunct="1">
              <a:buFontTx/>
              <a:buNone/>
            </a:pPr>
            <a:r>
              <a:rPr lang="en-US" altLang="zh-CN" sz="4000">
                <a:solidFill>
                  <a:srgbClr val="3333CC"/>
                </a:solidFill>
              </a:rPr>
              <a:t>HAVING</a:t>
            </a:r>
            <a:r>
              <a:rPr lang="zh-CN" altLang="en-US" sz="4000">
                <a:solidFill>
                  <a:srgbClr val="3333CC"/>
                </a:solidFill>
              </a:rPr>
              <a:t>短语与</a:t>
            </a:r>
            <a:r>
              <a:rPr lang="en-US" altLang="zh-CN" sz="4000">
                <a:solidFill>
                  <a:srgbClr val="3333CC"/>
                </a:solidFill>
              </a:rPr>
              <a:t>WHERE</a:t>
            </a:r>
            <a:r>
              <a:rPr lang="zh-CN" altLang="en-US" sz="4000">
                <a:solidFill>
                  <a:srgbClr val="3333CC"/>
                </a:solidFill>
              </a:rPr>
              <a:t>子句的区别</a:t>
            </a:r>
          </a:p>
          <a:p>
            <a:pPr marL="990600" lvl="1" indent="-533400" eaLnBrk="1" hangingPunct="1">
              <a:buFontTx/>
              <a:buAutoNum type="circleNumDbPlain"/>
            </a:pPr>
            <a:r>
              <a:rPr lang="zh-CN" altLang="en-US" sz="4000"/>
              <a:t>作用对象不同</a:t>
            </a:r>
          </a:p>
          <a:p>
            <a:pPr marL="990600" lvl="1" indent="-533400" eaLnBrk="1" hangingPunct="1">
              <a:buFontTx/>
              <a:buAutoNum type="circleNumDbPlain"/>
            </a:pPr>
            <a:r>
              <a:rPr lang="en-US" altLang="zh-CN" sz="4000"/>
              <a:t>WHERE</a:t>
            </a:r>
            <a:r>
              <a:rPr lang="zh-CN" altLang="en-US" sz="4000"/>
              <a:t>子句作用于基本表或视图，从中选择满足条件的元组</a:t>
            </a:r>
          </a:p>
          <a:p>
            <a:pPr marL="990600" lvl="1" indent="-533400" eaLnBrk="1" hangingPunct="1">
              <a:buFontTx/>
              <a:buAutoNum type="circleNumDbPlain"/>
            </a:pPr>
            <a:r>
              <a:rPr lang="en-US" altLang="zh-CN" sz="4000"/>
              <a:t>HAVING</a:t>
            </a:r>
            <a:r>
              <a:rPr lang="zh-CN" altLang="en-US" sz="4000"/>
              <a:t>短语作用于组，从中选择满足条件的组</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6316</TotalTime>
  <Words>11237</Words>
  <Application>Microsoft Office PowerPoint</Application>
  <PresentationFormat>全屏显示(4:3)</PresentationFormat>
  <Paragraphs>1920</Paragraphs>
  <Slides>241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241</vt:i4>
      </vt:variant>
    </vt:vector>
  </HeadingPairs>
  <TitlesOfParts>
    <vt:vector size="248" baseType="lpstr">
      <vt:lpstr>宋体</vt:lpstr>
      <vt:lpstr>Arial</vt:lpstr>
      <vt:lpstr>Comic Sans MS</vt:lpstr>
      <vt:lpstr>Garamond</vt:lpstr>
      <vt:lpstr>Times New Roman</vt:lpstr>
      <vt:lpstr>Wingdings</vt:lpstr>
      <vt:lpstr>默认设计模板</vt:lpstr>
      <vt:lpstr>数据库系统  An Introduction to Database Systems</vt:lpstr>
      <vt:lpstr>第三章 关系数据库标准语言SQL</vt:lpstr>
      <vt:lpstr>3.1  SQL概述</vt:lpstr>
      <vt:lpstr>3.1  SQL概述</vt:lpstr>
      <vt:lpstr>SQL的产生</vt:lpstr>
      <vt:lpstr>SQL标准的进展过程</vt:lpstr>
      <vt:lpstr>3.1.2  SQL的特点</vt:lpstr>
      <vt:lpstr>1. 综合统一</vt:lpstr>
      <vt:lpstr>2. 高度非过程化</vt:lpstr>
      <vt:lpstr>3. 面向集合的操作方式</vt:lpstr>
      <vt:lpstr>4. 以同一种语法结构提供多种使用方式</vt:lpstr>
      <vt:lpstr>5. 语言简洁，易学易用</vt:lpstr>
      <vt:lpstr>SQL对关系数据库模式的支持(Page 78)</vt:lpstr>
      <vt:lpstr>视图</vt:lpstr>
      <vt:lpstr>基本表</vt:lpstr>
      <vt:lpstr>存储文件</vt:lpstr>
      <vt:lpstr>3.2 学生 — 课程数据库</vt:lpstr>
      <vt:lpstr>3.3 数据定义</vt:lpstr>
      <vt:lpstr>3.3 数据定义</vt:lpstr>
      <vt:lpstr>一、定义模式</vt:lpstr>
      <vt:lpstr>定义模式</vt:lpstr>
      <vt:lpstr>PowerPoint 演示文稿</vt:lpstr>
      <vt:lpstr>PowerPoint 演示文稿</vt:lpstr>
      <vt:lpstr>二、删除模式</vt:lpstr>
      <vt:lpstr>PowerPoint 演示文稿</vt:lpstr>
      <vt:lpstr>3.3 数据定义</vt:lpstr>
      <vt:lpstr>3.3.2 基本表的定义、删除与修改</vt:lpstr>
      <vt:lpstr>PowerPoint 演示文稿</vt:lpstr>
      <vt:lpstr>PowerPoint 演示文稿</vt:lpstr>
      <vt:lpstr>PowerPoint 演示文稿</vt:lpstr>
      <vt:lpstr>二、数据类型</vt:lpstr>
      <vt:lpstr>二、数据类型</vt:lpstr>
      <vt:lpstr>三、模式与表</vt:lpstr>
      <vt:lpstr>PowerPoint 演示文稿</vt:lpstr>
      <vt:lpstr>模式与表（续）</vt:lpstr>
      <vt:lpstr>四、修改基本表</vt:lpstr>
      <vt:lpstr>修改基本表（续）</vt:lpstr>
      <vt:lpstr>PowerPoint 演示文稿</vt:lpstr>
      <vt:lpstr>PowerPoint 演示文稿</vt:lpstr>
      <vt:lpstr>五、删除基本表</vt:lpstr>
      <vt:lpstr>删除基本表(续)</vt:lpstr>
      <vt:lpstr>删除基本表（续）</vt:lpstr>
      <vt:lpstr>删除基本表（续）</vt:lpstr>
      <vt:lpstr>3.3 数据定义</vt:lpstr>
      <vt:lpstr>3.3.3 索引的建立与删除</vt:lpstr>
      <vt:lpstr>索引</vt:lpstr>
      <vt:lpstr>一、建立索引</vt:lpstr>
      <vt:lpstr>建立索引</vt:lpstr>
      <vt:lpstr>PowerPoint 演示文稿</vt:lpstr>
      <vt:lpstr>二、删除索引</vt:lpstr>
      <vt:lpstr>3.3 数据定义</vt:lpstr>
      <vt:lpstr>数据字典</vt:lpstr>
      <vt:lpstr>第三章 关系数据库标准语言SQL</vt:lpstr>
      <vt:lpstr>数据查询语句格式</vt:lpstr>
      <vt:lpstr>3.4 数据查询</vt:lpstr>
      <vt:lpstr>3.4.1 单表查询</vt:lpstr>
      <vt:lpstr>一、选择表中的若干列</vt:lpstr>
      <vt:lpstr>PowerPoint 演示文稿</vt:lpstr>
      <vt:lpstr>2. 查询全部列</vt:lpstr>
      <vt:lpstr>PowerPoint 演示文稿</vt:lpstr>
      <vt:lpstr>3. 查询经过计算的值</vt:lpstr>
      <vt:lpstr>查询经过计算的值（续）</vt:lpstr>
      <vt:lpstr>查询经过计算的值（续）</vt:lpstr>
      <vt:lpstr>PowerPoint 演示文稿</vt:lpstr>
      <vt:lpstr>3.4.1 单表查询</vt:lpstr>
      <vt:lpstr>二、选择表中的若干元组</vt:lpstr>
      <vt:lpstr>消除取值重复的行（续）</vt:lpstr>
      <vt:lpstr>2. 查询满足条件的元组</vt:lpstr>
      <vt:lpstr>(1) 比较大小</vt:lpstr>
      <vt:lpstr>PowerPoint 演示文稿</vt:lpstr>
      <vt:lpstr>PowerPoint 演示文稿</vt:lpstr>
      <vt:lpstr>（2）确定范围</vt:lpstr>
      <vt:lpstr>PowerPoint 演示文稿</vt:lpstr>
      <vt:lpstr>(3) 确定集合</vt:lpstr>
      <vt:lpstr>PowerPoint 演示文稿</vt:lpstr>
      <vt:lpstr>(4)字符匹配</vt:lpstr>
      <vt:lpstr>PowerPoint 演示文稿</vt:lpstr>
      <vt:lpstr>PowerPoint 演示文稿</vt:lpstr>
      <vt:lpstr>字符匹配</vt:lpstr>
      <vt:lpstr>PowerPoint 演示文稿</vt:lpstr>
      <vt:lpstr>PowerPoint 演示文稿</vt:lpstr>
      <vt:lpstr>(5) 涉及空值的查询</vt:lpstr>
      <vt:lpstr>PowerPoint 演示文稿</vt:lpstr>
      <vt:lpstr>(6) 多重条件查询</vt:lpstr>
      <vt:lpstr>多重条件查询</vt:lpstr>
      <vt:lpstr>多重条件查询</vt:lpstr>
      <vt:lpstr>三、ORDER BY子句</vt:lpstr>
      <vt:lpstr>ORDER BY子句</vt:lpstr>
      <vt:lpstr>PowerPoint 演示文稿</vt:lpstr>
      <vt:lpstr>四、聚集函数</vt:lpstr>
      <vt:lpstr>聚集函数</vt:lpstr>
      <vt:lpstr>PowerPoint 演示文稿</vt:lpstr>
      <vt:lpstr>PowerPoint 演示文稿</vt:lpstr>
      <vt:lpstr>聚集函数</vt:lpstr>
      <vt:lpstr>PowerPoint 演示文稿</vt:lpstr>
      <vt:lpstr>五、GROUP BY子句</vt:lpstr>
      <vt:lpstr>GROUP BY子句</vt:lpstr>
      <vt:lpstr>GROUP BY子句</vt:lpstr>
      <vt:lpstr>PowerPoint 演示文稿</vt:lpstr>
      <vt:lpstr>3.4 数据查询</vt:lpstr>
      <vt:lpstr>3.4.2 连接查询</vt:lpstr>
      <vt:lpstr>连接查询的种类</vt:lpstr>
      <vt:lpstr>一、等值与非等值连接查询</vt:lpstr>
      <vt:lpstr>PowerPoint 演示文稿</vt:lpstr>
      <vt:lpstr>二、自身连接</vt:lpstr>
      <vt:lpstr>PowerPoint 演示文稿</vt:lpstr>
      <vt:lpstr>PowerPoint 演示文稿</vt:lpstr>
      <vt:lpstr>三、外连接</vt:lpstr>
      <vt:lpstr>PowerPoint 演示文稿</vt:lpstr>
      <vt:lpstr>外连接</vt:lpstr>
      <vt:lpstr>四、多表连接</vt:lpstr>
      <vt:lpstr>多表复合条件连接</vt:lpstr>
      <vt:lpstr>3.4 数据查询</vt:lpstr>
      <vt:lpstr>嵌套查询</vt:lpstr>
      <vt:lpstr>嵌套查询</vt:lpstr>
      <vt:lpstr>嵌套查询</vt:lpstr>
      <vt:lpstr>嵌套查询求解方法</vt:lpstr>
      <vt:lpstr>嵌套查询求解方法</vt:lpstr>
      <vt:lpstr>3.4.3 嵌套查询</vt:lpstr>
      <vt:lpstr>一、带有IN谓词的子查询</vt:lpstr>
      <vt:lpstr>带有IN谓词的子查询</vt:lpstr>
      <vt:lpstr>带有IN谓词的子查询</vt:lpstr>
      <vt:lpstr>带有IN谓词的子查询</vt:lpstr>
      <vt:lpstr>PowerPoint 演示文稿</vt:lpstr>
      <vt:lpstr>带有IN谓词的子查询</vt:lpstr>
      <vt:lpstr>3.4.3 嵌套查询</vt:lpstr>
      <vt:lpstr>二、带有比较运算符的子查询</vt:lpstr>
      <vt:lpstr>带有比较运算符的子查询</vt:lpstr>
      <vt:lpstr>带有比较运算符的子查询</vt:lpstr>
      <vt:lpstr>带有比较运算符的子查询</vt:lpstr>
      <vt:lpstr>PowerPoint 演示文稿</vt:lpstr>
      <vt:lpstr>PowerPoint 演示文稿</vt:lpstr>
      <vt:lpstr>3.4.3 嵌套查询</vt:lpstr>
      <vt:lpstr>三、带有ANY（SOME）或ALL谓词的子查询</vt:lpstr>
      <vt:lpstr>带有ANY或ALL谓词的子查询</vt:lpstr>
      <vt:lpstr>PowerPoint 演示文稿</vt:lpstr>
      <vt:lpstr>PowerPoint 演示文稿</vt:lpstr>
      <vt:lpstr>PowerPoint 演示文稿</vt:lpstr>
      <vt:lpstr>PowerPoint 演示文稿</vt:lpstr>
      <vt:lpstr>PowerPoint 演示文稿</vt:lpstr>
      <vt:lpstr>PowerPoint 演示文稿</vt:lpstr>
      <vt:lpstr>3.4.3 嵌套查询</vt:lpstr>
      <vt:lpstr>EXISTS谓词（存在量词 ）</vt:lpstr>
      <vt:lpstr>PowerPoint 演示文稿</vt:lpstr>
      <vt:lpstr>带有EXISTS谓词的子查询</vt:lpstr>
      <vt:lpstr>带有EXISTS谓词的子查询</vt:lpstr>
      <vt:lpstr>带有EXISTS谓词的子查询</vt:lpstr>
      <vt:lpstr>PowerPoint 演示文稿</vt:lpstr>
      <vt:lpstr> 不同形式的查询间的替换</vt:lpstr>
      <vt:lpstr>PowerPoint 演示文稿</vt:lpstr>
      <vt:lpstr>带有EXISTS谓词的子查询</vt:lpstr>
      <vt:lpstr>PowerPoint 演示文稿</vt:lpstr>
      <vt:lpstr>PowerPoint 演示文稿</vt:lpstr>
      <vt:lpstr>用EXISTS/NOT EXISTS实现逻辑蕴涵</vt:lpstr>
      <vt:lpstr>PowerPoint 演示文稿</vt:lpstr>
      <vt:lpstr>PowerPoint 演示文稿</vt:lpstr>
      <vt:lpstr>PowerPoint 演示文稿</vt:lpstr>
      <vt:lpstr>3.4.4 集合查询</vt:lpstr>
      <vt:lpstr>集合查询</vt:lpstr>
      <vt:lpstr>PowerPoint 演示文稿</vt:lpstr>
      <vt:lpstr>集合查询</vt:lpstr>
      <vt:lpstr>集合查询</vt:lpstr>
      <vt:lpstr>集合查询</vt:lpstr>
      <vt:lpstr>集合查询</vt:lpstr>
      <vt:lpstr>集合查询</vt:lpstr>
      <vt:lpstr>PowerPoint 演示文稿</vt:lpstr>
      <vt:lpstr>PowerPoint 演示文稿</vt:lpstr>
      <vt:lpstr>3.4.5 SELECT语句的一般格式</vt:lpstr>
      <vt:lpstr>3.4.5 基于派生表的查询</vt:lpstr>
      <vt:lpstr>PowerPoint 演示文稿</vt:lpstr>
      <vt:lpstr>PowerPoint 演示文稿</vt:lpstr>
      <vt:lpstr>PowerPoint 演示文稿</vt:lpstr>
      <vt:lpstr>PowerPoint 演示文稿</vt:lpstr>
      <vt:lpstr>PowerPoint 演示文稿</vt:lpstr>
      <vt:lpstr>第三章 关系数据库标准语言SQL</vt:lpstr>
      <vt:lpstr>3.5 数据更新</vt:lpstr>
      <vt:lpstr>3.5.1 插入数据</vt:lpstr>
      <vt:lpstr>一、插入元组</vt:lpstr>
      <vt:lpstr>插入元组</vt:lpstr>
      <vt:lpstr>插入元组</vt:lpstr>
      <vt:lpstr>插入元组</vt:lpstr>
      <vt:lpstr>插入元组</vt:lpstr>
      <vt:lpstr>二、插入子查询结果</vt:lpstr>
      <vt:lpstr>插入子查询结果</vt:lpstr>
      <vt:lpstr>PowerPoint 演示文稿</vt:lpstr>
      <vt:lpstr>PowerPoint 演示文稿</vt:lpstr>
      <vt:lpstr>3.5.2.修改数据</vt:lpstr>
      <vt:lpstr>修改数据</vt:lpstr>
      <vt:lpstr>1. 修改某一个元组的值</vt:lpstr>
      <vt:lpstr>2. 修改多个元组的值</vt:lpstr>
      <vt:lpstr>3. 带子查询的修改语句</vt:lpstr>
      <vt:lpstr>修改数据</vt:lpstr>
      <vt:lpstr>3.5.3 删除数据</vt:lpstr>
      <vt:lpstr>删除数据</vt:lpstr>
      <vt:lpstr>1. 删除某一个元组的值</vt:lpstr>
      <vt:lpstr>2. 删除多个元组的值</vt:lpstr>
      <vt:lpstr>3. 带子查询的删除语句</vt:lpstr>
      <vt:lpstr>第三章 关系数据库标准语言SQL</vt:lpstr>
      <vt:lpstr>3.6 空值的处理</vt:lpstr>
      <vt:lpstr>PowerPoint 演示文稿</vt:lpstr>
      <vt:lpstr>1. 空值的产生</vt:lpstr>
      <vt:lpstr>PowerPoint 演示文稿</vt:lpstr>
      <vt:lpstr>2. 空值的判断</vt:lpstr>
      <vt:lpstr>PowerPoint 演示文稿</vt:lpstr>
      <vt:lpstr>3. 空值的约束条件</vt:lpstr>
      <vt:lpstr>4. 空值的算术运算、比较运算和 逻辑运算</vt:lpstr>
      <vt:lpstr>表3.8 逻辑运算符真值表</vt:lpstr>
      <vt:lpstr>PowerPoint 演示文稿</vt:lpstr>
      <vt:lpstr>PowerPoint 演示文稿</vt:lpstr>
      <vt:lpstr>PowerPoint 演示文稿</vt:lpstr>
      <vt:lpstr>3.7 视图</vt:lpstr>
      <vt:lpstr>PowerPoint 演示文稿</vt:lpstr>
      <vt:lpstr>行列子集视图</vt:lpstr>
      <vt:lpstr>3.7 视图</vt:lpstr>
      <vt:lpstr>3.7.1 定义视图</vt:lpstr>
      <vt:lpstr>PowerPoint 演示文稿</vt:lpstr>
      <vt:lpstr>PowerPoint 演示文稿</vt:lpstr>
      <vt:lpstr>PowerPoint 演示文稿</vt:lpstr>
      <vt:lpstr>PowerPoint 演示文稿</vt:lpstr>
      <vt:lpstr>基于多个基本表的视图</vt:lpstr>
      <vt:lpstr>基于视图的视图</vt:lpstr>
      <vt:lpstr>带表达式的视图</vt:lpstr>
      <vt:lpstr>分组视图</vt:lpstr>
      <vt:lpstr>建立视图不指定属性列</vt:lpstr>
      <vt:lpstr>二、删除视图</vt:lpstr>
      <vt:lpstr>PowerPoint 演示文稿</vt:lpstr>
      <vt:lpstr>3.7.2 查询视图</vt:lpstr>
      <vt:lpstr>查询视图</vt:lpstr>
      <vt:lpstr>查询视图</vt:lpstr>
      <vt:lpstr>查询视图</vt:lpstr>
      <vt:lpstr>PowerPoint 演示文稿</vt:lpstr>
      <vt:lpstr>3.7.3 更新视图</vt:lpstr>
      <vt:lpstr>更新视图</vt:lpstr>
      <vt:lpstr>PowerPoint 演示文稿</vt:lpstr>
      <vt:lpstr>更新视图的限制</vt:lpstr>
      <vt:lpstr>更新视图的限制</vt:lpstr>
      <vt:lpstr>IBM DB2关于视图不允许更新的规定</vt:lpstr>
      <vt:lpstr>PowerPoint 演示文稿</vt:lpstr>
      <vt:lpstr>3.7.4 视图的作用</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泽祥 李</cp:lastModifiedBy>
  <cp:revision>1750</cp:revision>
  <cp:lastPrinted>1601-01-01T00:00:00Z</cp:lastPrinted>
  <dcterms:created xsi:type="dcterms:W3CDTF">1601-01-01T00:00:00Z</dcterms:created>
  <dcterms:modified xsi:type="dcterms:W3CDTF">2023-10-23T07:19:08Z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