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301" r:id="rId2"/>
    <p:sldId id="280" r:id="rId3"/>
    <p:sldId id="419" r:id="rId4"/>
    <p:sldId id="418" r:id="rId5"/>
    <p:sldId id="259" r:id="rId6"/>
    <p:sldId id="256" r:id="rId7"/>
    <p:sldId id="312" r:id="rId8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泽祥" initials="李" lastIdx="2" clrIdx="0">
    <p:extLst>
      <p:ext uri="{19B8F6BF-5375-455C-9EA6-DF929625EA0E}">
        <p15:presenceInfo xmlns:p15="http://schemas.microsoft.com/office/powerpoint/2012/main" userId="5ea91c197f1b33c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BFD"/>
    <a:srgbClr val="E9FAFB"/>
    <a:srgbClr val="ECF8F8"/>
    <a:srgbClr val="25C9C5"/>
    <a:srgbClr val="E6FCFE"/>
    <a:srgbClr val="ECF6F8"/>
    <a:srgbClr val="75B6E5"/>
    <a:srgbClr val="00B0F0"/>
    <a:srgbClr val="333333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0FB772-F15F-4CDF-8F94-8EA3C9932A50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041865-3B4F-4794-AE90-BFEF47B353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125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8EFA-96ED-4A18-B46D-8BDC030E3AF6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6936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41865-3B4F-4794-AE90-BFEF47B353F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6205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41865-3B4F-4794-AE90-BFEF47B353F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1726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cebf58fb-3bde-4727-b3a0-af6b0df26f97.default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DBB6F-6C69-4CB7-8A0D-66694C73BE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03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8EFA-96ED-4A18-B46D-8BDC030E3AF6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6936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01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FFEE-F5E0-4534-B0AD-D8DF39C7F39C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C148-7863-4DCC-B056-985FD335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86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FFEE-F5E0-4534-B0AD-D8DF39C7F39C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C148-7863-4DCC-B056-985FD335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79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187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4989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1">
            <a:extLst>
              <a:ext uri="{FF2B5EF4-FFF2-40B4-BE49-F238E27FC236}">
                <a16:creationId xmlns:a16="http://schemas.microsoft.com/office/drawing/2014/main" id="{7C7C9C91-1B18-C2BD-7563-FB0F9EF70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50F5B23-9929-4F29-900F-3E5DA5C294A2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85BBE0B3-5B37-A2A0-D9B7-5BBF3146E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灯片编号占位符 3">
            <a:extLst>
              <a:ext uri="{FF2B5EF4-FFF2-40B4-BE49-F238E27FC236}">
                <a16:creationId xmlns:a16="http://schemas.microsoft.com/office/drawing/2014/main" id="{FEFE5ACE-D7DF-15F1-72A7-B960415E0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BD1E57-1268-423F-BBE0-BBB3649B9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2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FFEE-F5E0-4534-B0AD-D8DF39C7F39C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C148-7863-4DCC-B056-985FD335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81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FFEE-F5E0-4534-B0AD-D8DF39C7F39C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C148-7863-4DCC-B056-985FD335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57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FFEE-F5E0-4534-B0AD-D8DF39C7F39C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C148-7863-4DCC-B056-985FD335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98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FFEE-F5E0-4534-B0AD-D8DF39C7F39C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C148-7863-4DCC-B056-985FD335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25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FFEE-F5E0-4534-B0AD-D8DF39C7F39C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C148-7863-4DCC-B056-985FD335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63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685800"/>
            <a:ext cx="12192000" cy="6172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54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FFEE-F5E0-4534-B0AD-D8DF39C7F39C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C148-7863-4DCC-B056-985FD335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12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FFEE-F5E0-4534-B0AD-D8DF39C7F39C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C148-7863-4DCC-B056-985FD335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58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9FFEE-F5E0-4534-B0AD-D8DF39C7F39C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8C148-7863-4DCC-B056-985FD335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523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jp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jp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98D5A28-D380-43E2-B528-7FAA199EBC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588" t="49081" r="5145" b="12475"/>
          <a:stretch/>
        </p:blipFill>
        <p:spPr>
          <a:xfrm rot="21286680">
            <a:off x="-344792" y="-1747076"/>
            <a:ext cx="7697465" cy="9377894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5921553" y="2532135"/>
            <a:ext cx="5040434" cy="32547"/>
            <a:chOff x="5723433" y="2410215"/>
            <a:chExt cx="5040434" cy="32547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DDE90F9-8D99-4583-B218-6BB8C9741225}"/>
                </a:ext>
              </a:extLst>
            </p:cNvPr>
            <p:cNvCxnSpPr>
              <a:cxnSpLocks/>
            </p:cNvCxnSpPr>
            <p:nvPr/>
          </p:nvCxnSpPr>
          <p:spPr>
            <a:xfrm>
              <a:off x="5723433" y="2410215"/>
              <a:ext cx="1111169" cy="0"/>
            </a:xfrm>
            <a:prstGeom prst="line">
              <a:avLst/>
            </a:prstGeom>
            <a:ln>
              <a:solidFill>
                <a:srgbClr val="0821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C4EC19F7-EA3F-4A1A-88DC-0A4FCC51F28F}"/>
                </a:ext>
              </a:extLst>
            </p:cNvPr>
            <p:cNvCxnSpPr>
              <a:cxnSpLocks/>
            </p:cNvCxnSpPr>
            <p:nvPr/>
          </p:nvCxnSpPr>
          <p:spPr>
            <a:xfrm>
              <a:off x="9652698" y="2442762"/>
              <a:ext cx="1111169" cy="0"/>
            </a:xfrm>
            <a:prstGeom prst="line">
              <a:avLst/>
            </a:prstGeom>
            <a:ln>
              <a:solidFill>
                <a:srgbClr val="0821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4D51D3FA-4BA6-4174-972A-DEFAF8A6B69A}"/>
              </a:ext>
            </a:extLst>
          </p:cNvPr>
          <p:cNvSpPr txBox="1"/>
          <p:nvPr/>
        </p:nvSpPr>
        <p:spPr>
          <a:xfrm>
            <a:off x="5872490" y="2863243"/>
            <a:ext cx="54378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cs typeface="+mn-ea"/>
                <a:sym typeface="+mn-lt"/>
              </a:rPr>
              <a:t>预约管理系统</a:t>
            </a:r>
            <a:endParaRPr lang="zh-CN" altLang="en-US" sz="4800" dirty="0">
              <a:cs typeface="+mn-ea"/>
              <a:sym typeface="+mn-lt"/>
            </a:endParaRPr>
          </a:p>
        </p:txBody>
      </p:sp>
      <p:sp>
        <p:nvSpPr>
          <p:cNvPr id="13" name="Circle">
            <a:extLst>
              <a:ext uri="{FF2B5EF4-FFF2-40B4-BE49-F238E27FC236}">
                <a16:creationId xmlns:a16="http://schemas.microsoft.com/office/drawing/2014/main" id="{41B63D49-FF88-A448-B6F8-E60C18B0CA03}"/>
              </a:ext>
            </a:extLst>
          </p:cNvPr>
          <p:cNvSpPr/>
          <p:nvPr/>
        </p:nvSpPr>
        <p:spPr>
          <a:xfrm>
            <a:off x="10814013" y="966422"/>
            <a:ext cx="635001" cy="635001"/>
          </a:xfrm>
          <a:prstGeom prst="ellipse">
            <a:avLst/>
          </a:prstGeom>
          <a:solidFill>
            <a:schemeClr val="dk2">
              <a:lumMod val="100000"/>
              <a:alpha val="21000"/>
            </a:schemeClr>
          </a:solidFill>
          <a:ln w="12700">
            <a:miter lim="400000"/>
          </a:ln>
          <a:effectLst/>
        </p:spPr>
        <p:txBody>
          <a:bodyPr lIns="25400" tIns="25400" rIns="25400" bIns="254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15" name="Circle">
            <a:extLst>
              <a:ext uri="{FF2B5EF4-FFF2-40B4-BE49-F238E27FC236}">
                <a16:creationId xmlns:a16="http://schemas.microsoft.com/office/drawing/2014/main" id="{A3FA8B98-A4DF-4648-82C3-123A71B25785}"/>
              </a:ext>
            </a:extLst>
          </p:cNvPr>
          <p:cNvSpPr/>
          <p:nvPr/>
        </p:nvSpPr>
        <p:spPr>
          <a:xfrm>
            <a:off x="10840066" y="5771536"/>
            <a:ext cx="307776" cy="307776"/>
          </a:xfrm>
          <a:prstGeom prst="ellipse">
            <a:avLst/>
          </a:prstGeom>
          <a:solidFill>
            <a:schemeClr val="tx2">
              <a:alpha val="61000"/>
            </a:schemeClr>
          </a:soli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19" name="Circle">
            <a:extLst>
              <a:ext uri="{FF2B5EF4-FFF2-40B4-BE49-F238E27FC236}">
                <a16:creationId xmlns:a16="http://schemas.microsoft.com/office/drawing/2014/main" id="{A3FA8B98-A4DF-4648-82C3-123A71B25785}"/>
              </a:ext>
            </a:extLst>
          </p:cNvPr>
          <p:cNvSpPr/>
          <p:nvPr/>
        </p:nvSpPr>
        <p:spPr>
          <a:xfrm>
            <a:off x="10406402" y="5771536"/>
            <a:ext cx="307776" cy="307776"/>
          </a:xfrm>
          <a:prstGeom prst="ellipse">
            <a:avLst/>
          </a:prstGeom>
          <a:solidFill>
            <a:schemeClr val="bg1">
              <a:lumMod val="75000"/>
              <a:alpha val="81000"/>
            </a:schemeClr>
          </a:soli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4FE902F-B0E4-204F-A7DB-9A4F2C88C654}"/>
              </a:ext>
            </a:extLst>
          </p:cNvPr>
          <p:cNvGrpSpPr/>
          <p:nvPr/>
        </p:nvGrpSpPr>
        <p:grpSpPr>
          <a:xfrm>
            <a:off x="436444" y="732282"/>
            <a:ext cx="5081270" cy="5114925"/>
            <a:chOff x="5113" y="819"/>
            <a:chExt cx="8002" cy="8055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A6611FC2-1882-5A46-8CD1-D484ED17173D}"/>
                </a:ext>
              </a:extLst>
            </p:cNvPr>
            <p:cNvSpPr/>
            <p:nvPr/>
          </p:nvSpPr>
          <p:spPr>
            <a:xfrm>
              <a:off x="5113" y="4056"/>
              <a:ext cx="72" cy="72"/>
            </a:xfrm>
            <a:prstGeom prst="ellipse">
              <a:avLst/>
            </a:prstGeom>
            <a:solidFill>
              <a:srgbClr val="DDDEE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BDF27260-684D-2941-A80A-D819F8AEF0E0}"/>
                </a:ext>
              </a:extLst>
            </p:cNvPr>
            <p:cNvGrpSpPr/>
            <p:nvPr/>
          </p:nvGrpSpPr>
          <p:grpSpPr>
            <a:xfrm>
              <a:off x="6425" y="819"/>
              <a:ext cx="6690" cy="8055"/>
              <a:chOff x="6425" y="819"/>
              <a:chExt cx="6690" cy="8055"/>
            </a:xfrm>
          </p:grpSpPr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DB62BDE9-A3CF-6542-94AF-93B7A4E3D03D}"/>
                  </a:ext>
                </a:extLst>
              </p:cNvPr>
              <p:cNvGrpSpPr/>
              <p:nvPr/>
            </p:nvGrpSpPr>
            <p:grpSpPr>
              <a:xfrm>
                <a:off x="6425" y="1897"/>
                <a:ext cx="6690" cy="6977"/>
                <a:chOff x="4079710" y="1204423"/>
                <a:chExt cx="4248434" cy="4430466"/>
              </a:xfrm>
            </p:grpSpPr>
            <p:sp>
              <p:nvSpPr>
                <p:cNvPr id="30" name="弧形 1">
                  <a:extLst>
                    <a:ext uri="{FF2B5EF4-FFF2-40B4-BE49-F238E27FC236}">
                      <a16:creationId xmlns:a16="http://schemas.microsoft.com/office/drawing/2014/main" id="{957CC9F7-3213-CB4C-9EE2-1746AAE67E52}"/>
                    </a:ext>
                  </a:extLst>
                </p:cNvPr>
                <p:cNvSpPr/>
                <p:nvPr/>
              </p:nvSpPr>
              <p:spPr>
                <a:xfrm>
                  <a:off x="4079710" y="1204423"/>
                  <a:ext cx="4248434" cy="4289415"/>
                </a:xfrm>
                <a:prstGeom prst="arc">
                  <a:avLst>
                    <a:gd name="adj1" fmla="val 5368489"/>
                    <a:gd name="adj2" fmla="val 16261056"/>
                  </a:avLst>
                </a:prstGeom>
                <a:noFill/>
                <a:ln>
                  <a:solidFill>
                    <a:srgbClr val="C1C1C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51E70F20-0A14-C84E-97CA-3D308ECF50E7}"/>
                    </a:ext>
                  </a:extLst>
                </p:cNvPr>
                <p:cNvSpPr/>
                <p:nvPr/>
              </p:nvSpPr>
              <p:spPr>
                <a:xfrm>
                  <a:off x="6133943" y="1246496"/>
                  <a:ext cx="45719" cy="45719"/>
                </a:xfrm>
                <a:prstGeom prst="ellipse">
                  <a:avLst/>
                </a:prstGeom>
                <a:solidFill>
                  <a:srgbClr val="C1C1C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D66FCDFB-8962-FB47-90F5-2EEAD0C44CB5}"/>
                    </a:ext>
                  </a:extLst>
                </p:cNvPr>
                <p:cNvSpPr/>
                <p:nvPr/>
              </p:nvSpPr>
              <p:spPr>
                <a:xfrm>
                  <a:off x="6105526" y="5589170"/>
                  <a:ext cx="45719" cy="45719"/>
                </a:xfrm>
                <a:prstGeom prst="ellipse">
                  <a:avLst/>
                </a:prstGeom>
                <a:solidFill>
                  <a:srgbClr val="C1C1C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4CC7BA2A-4852-BC4D-895D-E1D36A813CAA}"/>
                  </a:ext>
                </a:extLst>
              </p:cNvPr>
              <p:cNvSpPr/>
              <p:nvPr/>
            </p:nvSpPr>
            <p:spPr>
              <a:xfrm>
                <a:off x="9660" y="819"/>
                <a:ext cx="72" cy="72"/>
              </a:xfrm>
              <a:prstGeom prst="ellipse">
                <a:avLst/>
              </a:prstGeom>
              <a:solidFill>
                <a:srgbClr val="C1C1C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6EACD454-E60B-F744-A71C-9B9AEAD8F73A}"/>
                  </a:ext>
                </a:extLst>
              </p:cNvPr>
              <p:cNvGrpSpPr/>
              <p:nvPr/>
            </p:nvGrpSpPr>
            <p:grpSpPr>
              <a:xfrm>
                <a:off x="7085" y="2600"/>
                <a:ext cx="5322" cy="5435"/>
                <a:chOff x="4498848" y="1651284"/>
                <a:chExt cx="3379770" cy="3451068"/>
              </a:xfrm>
            </p:grpSpPr>
            <p:sp>
              <p:nvSpPr>
                <p:cNvPr id="27" name="弧形 17">
                  <a:extLst>
                    <a:ext uri="{FF2B5EF4-FFF2-40B4-BE49-F238E27FC236}">
                      <a16:creationId xmlns:a16="http://schemas.microsoft.com/office/drawing/2014/main" id="{209F0990-BC7A-024E-94AE-A6966FF21E69}"/>
                    </a:ext>
                  </a:extLst>
                </p:cNvPr>
                <p:cNvSpPr/>
                <p:nvPr/>
              </p:nvSpPr>
              <p:spPr>
                <a:xfrm>
                  <a:off x="4498848" y="1671782"/>
                  <a:ext cx="3379770" cy="3430570"/>
                </a:xfrm>
                <a:prstGeom prst="arc">
                  <a:avLst>
                    <a:gd name="adj1" fmla="val 16135557"/>
                    <a:gd name="adj2" fmla="val 8938577"/>
                  </a:avLst>
                </a:prstGeom>
                <a:ln>
                  <a:solidFill>
                    <a:schemeClr val="dk2">
                      <a:lumMod val="10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9F1123D3-04CA-4846-AF23-E74BC3A8F24B}"/>
                    </a:ext>
                  </a:extLst>
                </p:cNvPr>
                <p:cNvSpPr/>
                <p:nvPr/>
              </p:nvSpPr>
              <p:spPr>
                <a:xfrm>
                  <a:off x="6133943" y="165128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3BB9E683-51E3-184F-9BAC-182A6FC0D4D8}"/>
                    </a:ext>
                  </a:extLst>
                </p:cNvPr>
                <p:cNvSpPr/>
                <p:nvPr/>
              </p:nvSpPr>
              <p:spPr>
                <a:xfrm>
                  <a:off x="4710885" y="423593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7B1962C8-A6BF-2649-9274-17EB21B010AC}"/>
              </a:ext>
            </a:extLst>
          </p:cNvPr>
          <p:cNvGrpSpPr/>
          <p:nvPr/>
        </p:nvGrpSpPr>
        <p:grpSpPr>
          <a:xfrm>
            <a:off x="2065219" y="1884172"/>
            <a:ext cx="3391535" cy="3611245"/>
            <a:chOff x="4875274" y="1671782"/>
            <a:chExt cx="3391269" cy="3611418"/>
          </a:xfrm>
        </p:grpSpPr>
        <p:sp>
          <p:nvSpPr>
            <p:cNvPr id="36" name="弧形 58">
              <a:extLst>
                <a:ext uri="{FF2B5EF4-FFF2-40B4-BE49-F238E27FC236}">
                  <a16:creationId xmlns:a16="http://schemas.microsoft.com/office/drawing/2014/main" id="{345C43B0-CB56-434B-BAC1-9E1397AF42D3}"/>
                </a:ext>
              </a:extLst>
            </p:cNvPr>
            <p:cNvSpPr/>
            <p:nvPr/>
          </p:nvSpPr>
          <p:spPr>
            <a:xfrm>
              <a:off x="4875274" y="1671782"/>
              <a:ext cx="3391269" cy="3611418"/>
            </a:xfrm>
            <a:prstGeom prst="arc">
              <a:avLst>
                <a:gd name="adj1" fmla="val 20643614"/>
                <a:gd name="adj2" fmla="val 3170841"/>
              </a:avLst>
            </a:prstGeom>
            <a:ln>
              <a:solidFill>
                <a:srgbClr val="DDDE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59F57994-150E-474A-8E13-C4F0AC220EB4}"/>
                </a:ext>
              </a:extLst>
            </p:cNvPr>
            <p:cNvSpPr/>
            <p:nvPr/>
          </p:nvSpPr>
          <p:spPr>
            <a:xfrm>
              <a:off x="7607796" y="4856860"/>
              <a:ext cx="45719" cy="45719"/>
            </a:xfrm>
            <a:prstGeom prst="ellipse">
              <a:avLst/>
            </a:prstGeom>
            <a:solidFill>
              <a:srgbClr val="C1C1C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8" name="椭圆 37">
            <a:extLst>
              <a:ext uri="{FF2B5EF4-FFF2-40B4-BE49-F238E27FC236}">
                <a16:creationId xmlns:a16="http://schemas.microsoft.com/office/drawing/2014/main" id="{64BC4993-A13F-C24C-BE8A-04590C3C609F}"/>
              </a:ext>
            </a:extLst>
          </p:cNvPr>
          <p:cNvSpPr/>
          <p:nvPr/>
        </p:nvSpPr>
        <p:spPr>
          <a:xfrm>
            <a:off x="2019753" y="2225040"/>
            <a:ext cx="2802128" cy="2802128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Circle">
            <a:extLst>
              <a:ext uri="{FF2B5EF4-FFF2-40B4-BE49-F238E27FC236}">
                <a16:creationId xmlns:a16="http://schemas.microsoft.com/office/drawing/2014/main" id="{BD23A113-5D1E-4A49-B1EB-D0D646166A85}"/>
              </a:ext>
            </a:extLst>
          </p:cNvPr>
          <p:cNvSpPr/>
          <p:nvPr/>
        </p:nvSpPr>
        <p:spPr>
          <a:xfrm>
            <a:off x="4669354" y="4904866"/>
            <a:ext cx="368300" cy="368300"/>
          </a:xfrm>
          <a:custGeom>
            <a:avLst/>
            <a:gdLst>
              <a:gd name="connsiteX0" fmla="*/ 0 w 2185261"/>
              <a:gd name="connsiteY0" fmla="*/ 1092631 h 2185261"/>
              <a:gd name="connsiteX1" fmla="*/ 1092631 w 2185261"/>
              <a:gd name="connsiteY1" fmla="*/ 0 h 2185261"/>
              <a:gd name="connsiteX2" fmla="*/ 2185262 w 2185261"/>
              <a:gd name="connsiteY2" fmla="*/ 1092631 h 2185261"/>
              <a:gd name="connsiteX3" fmla="*/ 1092631 w 2185261"/>
              <a:gd name="connsiteY3" fmla="*/ 2185262 h 2185261"/>
              <a:gd name="connsiteX4" fmla="*/ 0 w 2185261"/>
              <a:gd name="connsiteY4" fmla="*/ 1092631 h 2185261"/>
              <a:gd name="connsiteX0-1" fmla="*/ 6843431 w 9028693"/>
              <a:gd name="connsiteY0-2" fmla="*/ 1790047 h 2882678"/>
              <a:gd name="connsiteX1-3" fmla="*/ 0 w 9028693"/>
              <a:gd name="connsiteY1-4" fmla="*/ 0 h 2882678"/>
              <a:gd name="connsiteX2-5" fmla="*/ 7936062 w 9028693"/>
              <a:gd name="connsiteY2-6" fmla="*/ 697416 h 2882678"/>
              <a:gd name="connsiteX3-7" fmla="*/ 9028693 w 9028693"/>
              <a:gd name="connsiteY3-8" fmla="*/ 1790047 h 2882678"/>
              <a:gd name="connsiteX4-9" fmla="*/ 7936062 w 9028693"/>
              <a:gd name="connsiteY4-10" fmla="*/ 2882678 h 2882678"/>
              <a:gd name="connsiteX5" fmla="*/ 6843431 w 9028693"/>
              <a:gd name="connsiteY5" fmla="*/ 1790047 h 2882678"/>
              <a:gd name="connsiteX0-11" fmla="*/ 0 w 2185262"/>
              <a:gd name="connsiteY0-12" fmla="*/ 1092631 h 2185262"/>
              <a:gd name="connsiteX1-13" fmla="*/ 1092631 w 2185262"/>
              <a:gd name="connsiteY1-14" fmla="*/ 0 h 2185262"/>
              <a:gd name="connsiteX2-15" fmla="*/ 2185262 w 2185262"/>
              <a:gd name="connsiteY2-16" fmla="*/ 1092631 h 2185262"/>
              <a:gd name="connsiteX3-17" fmla="*/ 1092631 w 2185262"/>
              <a:gd name="connsiteY3-18" fmla="*/ 2185262 h 2185262"/>
              <a:gd name="connsiteX4-19" fmla="*/ 0 w 2185262"/>
              <a:gd name="connsiteY4-20" fmla="*/ 1092631 h 21852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85262" h="2185262">
                <a:moveTo>
                  <a:pt x="0" y="1092631"/>
                </a:moveTo>
                <a:cubicBezTo>
                  <a:pt x="0" y="489188"/>
                  <a:pt x="489188" y="0"/>
                  <a:pt x="1092631" y="0"/>
                </a:cubicBezTo>
                <a:cubicBezTo>
                  <a:pt x="1696074" y="0"/>
                  <a:pt x="2185262" y="489188"/>
                  <a:pt x="2185262" y="1092631"/>
                </a:cubicBezTo>
                <a:cubicBezTo>
                  <a:pt x="2185262" y="1696074"/>
                  <a:pt x="1696074" y="2185262"/>
                  <a:pt x="1092631" y="2185262"/>
                </a:cubicBezTo>
                <a:cubicBezTo>
                  <a:pt x="489188" y="2185262"/>
                  <a:pt x="0" y="1696074"/>
                  <a:pt x="0" y="1092631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41" name="Circle">
            <a:extLst>
              <a:ext uri="{FF2B5EF4-FFF2-40B4-BE49-F238E27FC236}">
                <a16:creationId xmlns:a16="http://schemas.microsoft.com/office/drawing/2014/main" id="{6B4E5B57-1794-F742-9B74-A87908C9A41A}"/>
              </a:ext>
            </a:extLst>
          </p:cNvPr>
          <p:cNvSpPr/>
          <p:nvPr/>
        </p:nvSpPr>
        <p:spPr>
          <a:xfrm>
            <a:off x="2064584" y="1579303"/>
            <a:ext cx="368300" cy="368300"/>
          </a:xfrm>
          <a:custGeom>
            <a:avLst/>
            <a:gdLst>
              <a:gd name="connsiteX0" fmla="*/ 0 w 2185261"/>
              <a:gd name="connsiteY0" fmla="*/ 1092631 h 2185261"/>
              <a:gd name="connsiteX1" fmla="*/ 1092631 w 2185261"/>
              <a:gd name="connsiteY1" fmla="*/ 0 h 2185261"/>
              <a:gd name="connsiteX2" fmla="*/ 2185262 w 2185261"/>
              <a:gd name="connsiteY2" fmla="*/ 1092631 h 2185261"/>
              <a:gd name="connsiteX3" fmla="*/ 1092631 w 2185261"/>
              <a:gd name="connsiteY3" fmla="*/ 2185262 h 2185261"/>
              <a:gd name="connsiteX4" fmla="*/ 0 w 2185261"/>
              <a:gd name="connsiteY4" fmla="*/ 1092631 h 2185261"/>
              <a:gd name="connsiteX0-1" fmla="*/ 6843431 w 9028693"/>
              <a:gd name="connsiteY0-2" fmla="*/ 1790047 h 2882678"/>
              <a:gd name="connsiteX1-3" fmla="*/ 0 w 9028693"/>
              <a:gd name="connsiteY1-4" fmla="*/ 0 h 2882678"/>
              <a:gd name="connsiteX2-5" fmla="*/ 7936062 w 9028693"/>
              <a:gd name="connsiteY2-6" fmla="*/ 697416 h 2882678"/>
              <a:gd name="connsiteX3-7" fmla="*/ 9028693 w 9028693"/>
              <a:gd name="connsiteY3-8" fmla="*/ 1790047 h 2882678"/>
              <a:gd name="connsiteX4-9" fmla="*/ 7936062 w 9028693"/>
              <a:gd name="connsiteY4-10" fmla="*/ 2882678 h 2882678"/>
              <a:gd name="connsiteX5" fmla="*/ 6843431 w 9028693"/>
              <a:gd name="connsiteY5" fmla="*/ 1790047 h 2882678"/>
              <a:gd name="connsiteX0-11" fmla="*/ 0 w 2185262"/>
              <a:gd name="connsiteY0-12" fmla="*/ 1092631 h 2185262"/>
              <a:gd name="connsiteX1-13" fmla="*/ 1092631 w 2185262"/>
              <a:gd name="connsiteY1-14" fmla="*/ 0 h 2185262"/>
              <a:gd name="connsiteX2-15" fmla="*/ 2185262 w 2185262"/>
              <a:gd name="connsiteY2-16" fmla="*/ 1092631 h 2185262"/>
              <a:gd name="connsiteX3-17" fmla="*/ 1092631 w 2185262"/>
              <a:gd name="connsiteY3-18" fmla="*/ 2185262 h 2185262"/>
              <a:gd name="connsiteX4-19" fmla="*/ 0 w 2185262"/>
              <a:gd name="connsiteY4-20" fmla="*/ 1092631 h 21852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85262" h="2185262">
                <a:moveTo>
                  <a:pt x="0" y="1092631"/>
                </a:moveTo>
                <a:cubicBezTo>
                  <a:pt x="0" y="489188"/>
                  <a:pt x="489188" y="0"/>
                  <a:pt x="1092631" y="0"/>
                </a:cubicBezTo>
                <a:cubicBezTo>
                  <a:pt x="1696074" y="0"/>
                  <a:pt x="2185262" y="489188"/>
                  <a:pt x="2185262" y="1092631"/>
                </a:cubicBezTo>
                <a:cubicBezTo>
                  <a:pt x="2185262" y="1696074"/>
                  <a:pt x="1696074" y="2185262"/>
                  <a:pt x="1092631" y="2185262"/>
                </a:cubicBezTo>
                <a:cubicBezTo>
                  <a:pt x="489188" y="2185262"/>
                  <a:pt x="0" y="1696074"/>
                  <a:pt x="0" y="1092631"/>
                </a:cubicBezTo>
                <a:close/>
              </a:path>
            </a:pathLst>
          </a:custGeom>
          <a:solidFill>
            <a:schemeClr val="dk2">
              <a:lumMod val="100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43" name="Circle">
            <a:extLst>
              <a:ext uri="{FF2B5EF4-FFF2-40B4-BE49-F238E27FC236}">
                <a16:creationId xmlns:a16="http://schemas.microsoft.com/office/drawing/2014/main" id="{A3FA8B98-A4DF-4648-82C3-123A71B25785}"/>
              </a:ext>
            </a:extLst>
          </p:cNvPr>
          <p:cNvSpPr/>
          <p:nvPr/>
        </p:nvSpPr>
        <p:spPr>
          <a:xfrm>
            <a:off x="11310366" y="5771536"/>
            <a:ext cx="307776" cy="307776"/>
          </a:xfrm>
          <a:prstGeom prst="ellipse">
            <a:avLst/>
          </a:prstGeom>
          <a:solidFill>
            <a:schemeClr val="tx2">
              <a:alpha val="88000"/>
            </a:schemeClr>
          </a:soli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032722" y="2347469"/>
            <a:ext cx="2903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Ocean University of China</a:t>
            </a:r>
            <a:endParaRPr lang="zh-CN" altLang="en-US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ïŝľîdé">
            <a:extLst>
              <a:ext uri="{FF2B5EF4-FFF2-40B4-BE49-F238E27FC236}">
                <a16:creationId xmlns:a16="http://schemas.microsoft.com/office/drawing/2014/main" id="{88F55F40-EDAA-C013-2E42-8008A9337402}"/>
              </a:ext>
            </a:extLst>
          </p:cNvPr>
          <p:cNvSpPr txBox="1"/>
          <p:nvPr/>
        </p:nvSpPr>
        <p:spPr>
          <a:xfrm>
            <a:off x="6041611" y="4838470"/>
            <a:ext cx="4518679" cy="524650"/>
          </a:xfrm>
          <a:prstGeom prst="rect">
            <a:avLst/>
          </a:prstGeom>
          <a:noFill/>
        </p:spPr>
        <p:txBody>
          <a:bodyPr wrap="square" lIns="91440" tIns="45720" rIns="91440" bIns="45720" anchor="ctr" anchorCtr="0">
            <a:noAutofit/>
          </a:bodyPr>
          <a:lstStyle/>
          <a:p>
            <a:pPr algn="ctr">
              <a:lnSpc>
                <a:spcPct val="200000"/>
              </a:lnSpc>
              <a:buSzPct val="25000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汇报人：李泽祥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2675781"/>
      </p:ext>
    </p:extLst>
  </p:cSld>
  <p:clrMapOvr>
    <a:masterClrMapping/>
  </p:clrMapOvr>
  <p:transition spd="slow" advTm="3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"/>
                            </p:stCondLst>
                            <p:childTnLst>
                              <p:par>
                                <p:cTn id="5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250"/>
                            </p:stCondLst>
                            <p:childTnLst>
                              <p:par>
                                <p:cTn id="6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5" grpId="0" animBg="1"/>
      <p:bldP spid="19" grpId="0" animBg="1"/>
      <p:bldP spid="38" grpId="0" animBg="1"/>
      <p:bldP spid="40" grpId="0" animBg="1"/>
      <p:bldP spid="41" grpId="0" animBg="1"/>
      <p:bldP spid="43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4D93FA75-CBF7-484D-6C85-1081963D92F7}"/>
              </a:ext>
            </a:extLst>
          </p:cNvPr>
          <p:cNvSpPr/>
          <p:nvPr/>
        </p:nvSpPr>
        <p:spPr>
          <a:xfrm>
            <a:off x="810437" y="980557"/>
            <a:ext cx="10571126" cy="2884919"/>
          </a:xfrm>
          <a:prstGeom prst="rect">
            <a:avLst/>
          </a:prstGeom>
          <a:gradFill>
            <a:gsLst>
              <a:gs pos="15000">
                <a:schemeClr val="accent6">
                  <a:lumMod val="60000"/>
                  <a:lumOff val="4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8B06DC7-F794-995E-A935-13C743CC6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900" y="1283630"/>
            <a:ext cx="2438400" cy="1905000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96958766-454A-48C4-A8A9-341FC696FC8D}"/>
              </a:ext>
            </a:extLst>
          </p:cNvPr>
          <p:cNvGrpSpPr/>
          <p:nvPr/>
        </p:nvGrpSpPr>
        <p:grpSpPr>
          <a:xfrm>
            <a:off x="-3919" y="0"/>
            <a:ext cx="4147538" cy="885371"/>
            <a:chOff x="0" y="0"/>
            <a:chExt cx="4018508" cy="885371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CADE802-D25C-42A8-8BF7-82EC71D2D068}"/>
                </a:ext>
              </a:extLst>
            </p:cNvPr>
            <p:cNvSpPr txBox="1"/>
            <p:nvPr/>
          </p:nvSpPr>
          <p:spPr>
            <a:xfrm>
              <a:off x="0" y="181075"/>
              <a:ext cx="40185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algn="ctr"/>
              <a:r>
                <a:rPr lang="en-US" altLang="zh-CN" sz="36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01.</a:t>
              </a:r>
              <a:r>
                <a:rPr lang="zh-CN" altLang="en-US" sz="36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功能与简介</a:t>
              </a: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FB3C8C40-F82A-4D88-B5EC-CD4D3D9E397B}"/>
                </a:ext>
              </a:extLst>
            </p:cNvPr>
            <p:cNvGrpSpPr/>
            <p:nvPr/>
          </p:nvGrpSpPr>
          <p:grpSpPr>
            <a:xfrm>
              <a:off x="0" y="0"/>
              <a:ext cx="435429" cy="885371"/>
              <a:chOff x="0" y="0"/>
              <a:chExt cx="435429" cy="1088571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22B2619-AA0F-4C8C-8EA2-853AAB7C0154}"/>
                  </a:ext>
                </a:extLst>
              </p:cNvPr>
              <p:cNvSpPr/>
              <p:nvPr/>
            </p:nvSpPr>
            <p:spPr>
              <a:xfrm>
                <a:off x="0" y="0"/>
                <a:ext cx="304800" cy="1088571"/>
              </a:xfrm>
              <a:prstGeom prst="rect">
                <a:avLst/>
              </a:prstGeom>
              <a:solidFill>
                <a:schemeClr val="accent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cs typeface="+mn-ea"/>
                  <a:sym typeface="+mn-lt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03F9E0-4B99-4368-854A-EA7CFC26264C}"/>
                  </a:ext>
                </a:extLst>
              </p:cNvPr>
              <p:cNvSpPr/>
              <p:nvPr/>
            </p:nvSpPr>
            <p:spPr>
              <a:xfrm>
                <a:off x="304800" y="0"/>
                <a:ext cx="130629" cy="108857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cs typeface="+mn-ea"/>
                  <a:sym typeface="+mn-lt"/>
                </a:endParaRPr>
              </a:p>
            </p:txBody>
          </p:sp>
        </p:grp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4561378D-307B-AE11-90FB-8F9F89ED594C}"/>
              </a:ext>
            </a:extLst>
          </p:cNvPr>
          <p:cNvSpPr txBox="1"/>
          <p:nvPr/>
        </p:nvSpPr>
        <p:spPr>
          <a:xfrm>
            <a:off x="1125343" y="1122516"/>
            <a:ext cx="7817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我们预计设计一款能够方便预约的小程序系统，来帮助我们更好利用资源</a:t>
            </a:r>
            <a:endParaRPr lang="zh-CN" altLang="en-US" sz="2400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552E29B-D828-D209-7B0E-E083317C746D}"/>
              </a:ext>
            </a:extLst>
          </p:cNvPr>
          <p:cNvCxnSpPr>
            <a:cxnSpLocks/>
          </p:cNvCxnSpPr>
          <p:nvPr/>
        </p:nvCxnSpPr>
        <p:spPr>
          <a:xfrm>
            <a:off x="4143619" y="3966293"/>
            <a:ext cx="0" cy="253443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185C163-1C25-45EB-7E8C-17060A193745}"/>
              </a:ext>
            </a:extLst>
          </p:cNvPr>
          <p:cNvCxnSpPr>
            <a:cxnSpLocks/>
          </p:cNvCxnSpPr>
          <p:nvPr/>
        </p:nvCxnSpPr>
        <p:spPr>
          <a:xfrm>
            <a:off x="8148069" y="3966293"/>
            <a:ext cx="0" cy="253443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>
            <a:extLst>
              <a:ext uri="{FF2B5EF4-FFF2-40B4-BE49-F238E27FC236}">
                <a16:creationId xmlns:a16="http://schemas.microsoft.com/office/drawing/2014/main" id="{190162D3-549F-37C8-6416-00CF371660A2}"/>
              </a:ext>
            </a:extLst>
          </p:cNvPr>
          <p:cNvSpPr/>
          <p:nvPr/>
        </p:nvSpPr>
        <p:spPr>
          <a:xfrm>
            <a:off x="1981667" y="3602964"/>
            <a:ext cx="722670" cy="693174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  <a:scene3d>
            <a:camera prst="perspectiveLeft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</a:t>
            </a:r>
            <a:endParaRPr lang="zh-CN" altLang="en-US" sz="28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F875FD0-8841-DEFE-9745-73F4805A4E9A}"/>
              </a:ext>
            </a:extLst>
          </p:cNvPr>
          <p:cNvSpPr/>
          <p:nvPr/>
        </p:nvSpPr>
        <p:spPr>
          <a:xfrm>
            <a:off x="5664409" y="3619706"/>
            <a:ext cx="722670" cy="693174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  <a:scene3d>
            <a:camera prst="perspectiveLeft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88511CEC-0B1F-4679-E9DA-346A23A4142D}"/>
              </a:ext>
            </a:extLst>
          </p:cNvPr>
          <p:cNvSpPr/>
          <p:nvPr/>
        </p:nvSpPr>
        <p:spPr>
          <a:xfrm>
            <a:off x="9517900" y="3619706"/>
            <a:ext cx="722670" cy="693174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  <a:scene3d>
            <a:camera prst="perspectiveLeft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3</a:t>
            </a:r>
            <a:endParaRPr lang="zh-CN" altLang="en-US" sz="28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FB5BF46-AB71-DE55-41EA-BB5573F8550F}"/>
              </a:ext>
            </a:extLst>
          </p:cNvPr>
          <p:cNvSpPr/>
          <p:nvPr/>
        </p:nvSpPr>
        <p:spPr>
          <a:xfrm>
            <a:off x="1686414" y="4499061"/>
            <a:ext cx="131318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200" dirty="0">
                <a:solidFill>
                  <a:srgbClr val="00B0F0"/>
                </a:solidFill>
              </a:rPr>
              <a:t>实时预约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147F34A-11FF-221B-25F1-48AAAA4027AF}"/>
              </a:ext>
            </a:extLst>
          </p:cNvPr>
          <p:cNvSpPr/>
          <p:nvPr/>
        </p:nvSpPr>
        <p:spPr>
          <a:xfrm>
            <a:off x="5369157" y="4480312"/>
            <a:ext cx="131318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200" dirty="0">
                <a:solidFill>
                  <a:srgbClr val="00B0F0"/>
                </a:solidFill>
              </a:rPr>
              <a:t>预约管理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6DBE550-EC86-A367-264E-EE04C98E4807}"/>
              </a:ext>
            </a:extLst>
          </p:cNvPr>
          <p:cNvSpPr/>
          <p:nvPr/>
        </p:nvSpPr>
        <p:spPr>
          <a:xfrm>
            <a:off x="8940524" y="4499061"/>
            <a:ext cx="187743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200" dirty="0">
                <a:solidFill>
                  <a:srgbClr val="00B0F0"/>
                </a:solidFill>
              </a:rPr>
              <a:t>预约信息查询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F577051-C9AB-94DB-4931-53E1DB332A47}"/>
              </a:ext>
            </a:extLst>
          </p:cNvPr>
          <p:cNvSpPr txBox="1"/>
          <p:nvPr/>
        </p:nvSpPr>
        <p:spPr>
          <a:xfrm>
            <a:off x="1369714" y="5132871"/>
            <a:ext cx="2285151" cy="669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通过小程序能够进行实时预约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D421634-FAEF-E25F-9CBF-37C6C8F9BE6B}"/>
              </a:ext>
            </a:extLst>
          </p:cNvPr>
          <p:cNvSpPr txBox="1"/>
          <p:nvPr/>
        </p:nvSpPr>
        <p:spPr>
          <a:xfrm>
            <a:off x="4953424" y="5078631"/>
            <a:ext cx="2285151" cy="970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后台能够直接看到所有的预约信息，方便作预约管理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A86881B-CE3A-06D7-3C3B-C4F46E135329}"/>
              </a:ext>
            </a:extLst>
          </p:cNvPr>
          <p:cNvSpPr txBox="1"/>
          <p:nvPr/>
        </p:nvSpPr>
        <p:spPr>
          <a:xfrm>
            <a:off x="9028895" y="4946465"/>
            <a:ext cx="1793392" cy="667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使用小程序能够看到类目预约的具体情况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91506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" grpId="0"/>
      <p:bldP spid="2" grpId="0" animBg="1"/>
      <p:bldP spid="6" grpId="0" animBg="1"/>
      <p:bldP spid="10" grpId="0" animBg="1"/>
      <p:bldP spid="11" grpId="0"/>
      <p:bldP spid="12" grpId="0"/>
      <p:bldP spid="13" grpId="0"/>
      <p:bldP spid="15" grpId="0"/>
      <p:bldP spid="20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40AFF5D8-C244-49C9-82E8-4101020A33FC}"/>
              </a:ext>
            </a:extLst>
          </p:cNvPr>
          <p:cNvGrpSpPr/>
          <p:nvPr/>
        </p:nvGrpSpPr>
        <p:grpSpPr>
          <a:xfrm>
            <a:off x="0" y="0"/>
            <a:ext cx="435429" cy="885371"/>
            <a:chOff x="0" y="0"/>
            <a:chExt cx="435429" cy="1088571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4AFE10D-B1CD-43DF-B1B4-85954D51EAAB}"/>
                </a:ext>
              </a:extLst>
            </p:cNvPr>
            <p:cNvSpPr/>
            <p:nvPr/>
          </p:nvSpPr>
          <p:spPr>
            <a:xfrm>
              <a:off x="0" y="0"/>
              <a:ext cx="304800" cy="1088571"/>
            </a:xfrm>
            <a:prstGeom prst="rect">
              <a:avLst/>
            </a:prstGeom>
            <a:solidFill>
              <a:schemeClr val="accent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32188AE-22DE-406F-A595-83A502C02C3A}"/>
                </a:ext>
              </a:extLst>
            </p:cNvPr>
            <p:cNvSpPr/>
            <p:nvPr/>
          </p:nvSpPr>
          <p:spPr>
            <a:xfrm>
              <a:off x="304800" y="0"/>
              <a:ext cx="130629" cy="10885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47" name="文本框 90"/>
          <p:cNvSpPr txBox="1">
            <a:spLocks noChangeArrowheads="1"/>
          </p:cNvSpPr>
          <p:nvPr/>
        </p:nvSpPr>
        <p:spPr bwMode="auto">
          <a:xfrm>
            <a:off x="9950259" y="2681724"/>
            <a:ext cx="10567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/>
                <a:ea typeface="微软雅黑"/>
                <a:cs typeface="+mn-ea"/>
                <a:sym typeface="+mn-lt"/>
              </a:rPr>
              <a:t>5-10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/>
                <a:ea typeface="微软雅黑"/>
                <a:cs typeface="+mn-ea"/>
                <a:sym typeface="+mn-lt"/>
              </a:rPr>
              <a:t>年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31AC934-89CE-41F8-8B0D-064B714A9E51}"/>
              </a:ext>
            </a:extLst>
          </p:cNvPr>
          <p:cNvSpPr txBox="1"/>
          <p:nvPr/>
        </p:nvSpPr>
        <p:spPr>
          <a:xfrm>
            <a:off x="0" y="138711"/>
            <a:ext cx="34953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altLang="zh-CN" sz="36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ea"/>
              </a:rPr>
              <a:t>02.</a:t>
            </a:r>
            <a:r>
              <a:rPr lang="zh-CN" altLang="en-US" sz="36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ea"/>
              </a:rPr>
              <a:t>技术路线  </a:t>
            </a:r>
            <a:br>
              <a:rPr lang="zh-CN" altLang="en-US" sz="2800" b="1" dirty="0">
                <a:solidFill>
                  <a:schemeClr val="tx2"/>
                </a:solidFill>
                <a:sym typeface="+mn-ea"/>
              </a:rPr>
            </a:br>
            <a:endParaRPr lang="en-US" altLang="zh-CN" sz="2800" b="1" spc="3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5E5E18C-0AEF-F446-6C81-7504C534F800}"/>
              </a:ext>
            </a:extLst>
          </p:cNvPr>
          <p:cNvSpPr txBox="1"/>
          <p:nvPr/>
        </p:nvSpPr>
        <p:spPr>
          <a:xfrm>
            <a:off x="3495368" y="353721"/>
            <a:ext cx="2597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微信小程序前端</a:t>
            </a:r>
          </a:p>
        </p:txBody>
      </p:sp>
      <p:sp>
        <p:nvSpPr>
          <p:cNvPr id="11" name="菱形 10">
            <a:extLst>
              <a:ext uri="{FF2B5EF4-FFF2-40B4-BE49-F238E27FC236}">
                <a16:creationId xmlns:a16="http://schemas.microsoft.com/office/drawing/2014/main" id="{E3C902CA-E281-A13E-B270-F61A8A96571E}"/>
              </a:ext>
            </a:extLst>
          </p:cNvPr>
          <p:cNvSpPr/>
          <p:nvPr/>
        </p:nvSpPr>
        <p:spPr>
          <a:xfrm>
            <a:off x="2238786" y="2091459"/>
            <a:ext cx="2597427" cy="255767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/>
              <a:t>确定需求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8979D0F-5DA4-EB07-2287-8A58DD0695E9}"/>
              </a:ext>
            </a:extLst>
          </p:cNvPr>
          <p:cNvSpPr txBox="1"/>
          <p:nvPr/>
        </p:nvSpPr>
        <p:spPr>
          <a:xfrm>
            <a:off x="1171214" y="2930992"/>
            <a:ext cx="11529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预约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奖项收集</a:t>
            </a:r>
          </a:p>
        </p:txBody>
      </p:sp>
      <p:sp>
        <p:nvSpPr>
          <p:cNvPr id="16" name="菱形 15">
            <a:extLst>
              <a:ext uri="{FF2B5EF4-FFF2-40B4-BE49-F238E27FC236}">
                <a16:creationId xmlns:a16="http://schemas.microsoft.com/office/drawing/2014/main" id="{0C81F004-926B-7236-33ED-67009F5CB052}"/>
              </a:ext>
            </a:extLst>
          </p:cNvPr>
          <p:cNvSpPr/>
          <p:nvPr/>
        </p:nvSpPr>
        <p:spPr>
          <a:xfrm>
            <a:off x="4056387" y="1287810"/>
            <a:ext cx="1882710" cy="1878496"/>
          </a:xfrm>
          <a:prstGeom prst="diamond">
            <a:avLst/>
          </a:prstGeom>
          <a:solidFill>
            <a:srgbClr val="25C9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</a:p>
          <a:p>
            <a:pPr algn="ctr"/>
            <a:r>
              <a:rPr lang="zh-CN" altLang="en-US" dirty="0"/>
              <a:t>界面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3EDF296-F839-1382-5A1C-1120E29DBAB8}"/>
              </a:ext>
            </a:extLst>
          </p:cNvPr>
          <p:cNvCxnSpPr>
            <a:cxnSpLocks/>
          </p:cNvCxnSpPr>
          <p:nvPr/>
        </p:nvCxnSpPr>
        <p:spPr>
          <a:xfrm>
            <a:off x="5939097" y="2227058"/>
            <a:ext cx="44453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2BD1E15-1E50-CF56-0835-DDC1C153926E}"/>
              </a:ext>
            </a:extLst>
          </p:cNvPr>
          <p:cNvSpPr txBox="1"/>
          <p:nvPr/>
        </p:nvSpPr>
        <p:spPr>
          <a:xfrm>
            <a:off x="5939097" y="1513147"/>
            <a:ext cx="3789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以稀土掘金网站为灵感，设计小程序界面并使用</a:t>
            </a:r>
            <a:r>
              <a:rPr lang="en-US" altLang="zh-CN" dirty="0" err="1"/>
              <a:t>vant</a:t>
            </a:r>
            <a:r>
              <a:rPr lang="en-US" altLang="zh-CN" dirty="0"/>
              <a:t> </a:t>
            </a:r>
            <a:r>
              <a:rPr lang="en-US" altLang="zh-CN" dirty="0" err="1"/>
              <a:t>weapp</a:t>
            </a:r>
            <a:r>
              <a:rPr lang="en-US" altLang="zh-CN" dirty="0"/>
              <a:t> UI</a:t>
            </a:r>
            <a:r>
              <a:rPr lang="zh-CN" altLang="en-US" dirty="0"/>
              <a:t>库实现。</a:t>
            </a:r>
          </a:p>
        </p:txBody>
      </p:sp>
      <p:sp>
        <p:nvSpPr>
          <p:cNvPr id="31" name="菱形 30">
            <a:extLst>
              <a:ext uri="{FF2B5EF4-FFF2-40B4-BE49-F238E27FC236}">
                <a16:creationId xmlns:a16="http://schemas.microsoft.com/office/drawing/2014/main" id="{3C06CD05-4EEF-6A7A-EF07-FC4B4641E0FE}"/>
              </a:ext>
            </a:extLst>
          </p:cNvPr>
          <p:cNvSpPr/>
          <p:nvPr/>
        </p:nvSpPr>
        <p:spPr>
          <a:xfrm>
            <a:off x="4058326" y="3574281"/>
            <a:ext cx="1882710" cy="1878496"/>
          </a:xfrm>
          <a:prstGeom prst="diamond">
            <a:avLst/>
          </a:prstGeom>
          <a:solidFill>
            <a:srgbClr val="25C9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  交互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C4C7165C-0446-363F-62A3-CF2D00ABFB96}"/>
              </a:ext>
            </a:extLst>
          </p:cNvPr>
          <p:cNvCxnSpPr>
            <a:cxnSpLocks/>
          </p:cNvCxnSpPr>
          <p:nvPr/>
        </p:nvCxnSpPr>
        <p:spPr>
          <a:xfrm>
            <a:off x="6616726" y="3325903"/>
            <a:ext cx="5544206" cy="126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B18FD242-88C6-2F17-E79B-D69942E4171B}"/>
              </a:ext>
            </a:extLst>
          </p:cNvPr>
          <p:cNvSpPr txBox="1"/>
          <p:nvPr/>
        </p:nvSpPr>
        <p:spPr>
          <a:xfrm>
            <a:off x="6568447" y="2640042"/>
            <a:ext cx="5256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使用微信小程序</a:t>
            </a:r>
            <a:r>
              <a:rPr lang="en-US" altLang="zh-CN" dirty="0"/>
              <a:t>API</a:t>
            </a:r>
            <a:r>
              <a:rPr lang="zh-CN" altLang="en-US" dirty="0"/>
              <a:t>和语法实现小程序的业务逻辑，包括用户登录、实验室预约信息提交和查询等。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0D9D7786-8740-0278-755C-57EDFE67A5F9}"/>
              </a:ext>
            </a:extLst>
          </p:cNvPr>
          <p:cNvCxnSpPr>
            <a:cxnSpLocks/>
          </p:cNvCxnSpPr>
          <p:nvPr/>
        </p:nvCxnSpPr>
        <p:spPr>
          <a:xfrm flipH="1">
            <a:off x="1085847" y="3370294"/>
            <a:ext cx="11529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菱形 38">
            <a:extLst>
              <a:ext uri="{FF2B5EF4-FFF2-40B4-BE49-F238E27FC236}">
                <a16:creationId xmlns:a16="http://schemas.microsoft.com/office/drawing/2014/main" id="{FBEF6421-D710-FD40-D2F5-2C32B0B6FCD8}"/>
              </a:ext>
            </a:extLst>
          </p:cNvPr>
          <p:cNvSpPr/>
          <p:nvPr/>
        </p:nvSpPr>
        <p:spPr>
          <a:xfrm>
            <a:off x="5160789" y="2619755"/>
            <a:ext cx="1455937" cy="1437503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小程序逻辑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872BA823-B47D-BADC-E137-6A6A73B17FFE}"/>
              </a:ext>
            </a:extLst>
          </p:cNvPr>
          <p:cNvCxnSpPr>
            <a:cxnSpLocks/>
          </p:cNvCxnSpPr>
          <p:nvPr/>
        </p:nvCxnSpPr>
        <p:spPr>
          <a:xfrm flipV="1">
            <a:off x="5941036" y="4512033"/>
            <a:ext cx="5422064" cy="14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3F3E7EFD-E0EF-8AA5-6EEE-CED37CCE18B2}"/>
              </a:ext>
            </a:extLst>
          </p:cNvPr>
          <p:cNvSpPr txBox="1"/>
          <p:nvPr/>
        </p:nvSpPr>
        <p:spPr>
          <a:xfrm>
            <a:off x="6416533" y="3823910"/>
            <a:ext cx="3881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</a:t>
            </a:r>
            <a:r>
              <a:rPr lang="en-US" altLang="zh-CN" dirty="0" err="1"/>
              <a:t>wx.request</a:t>
            </a:r>
            <a:r>
              <a:rPr lang="zh-CN" altLang="en-US" dirty="0"/>
              <a:t>网络请求实现数据交互，并对返回数据进行处理和展示。</a:t>
            </a:r>
          </a:p>
        </p:txBody>
      </p:sp>
    </p:spTree>
    <p:extLst>
      <p:ext uri="{BB962C8B-B14F-4D97-AF65-F5344CB8AC3E}">
        <p14:creationId xmlns:p14="http://schemas.microsoft.com/office/powerpoint/2010/main" val="3835983322"/>
      </p:ext>
    </p:extLst>
  </p:cSld>
  <p:clrMapOvr>
    <a:masterClrMapping/>
  </p:clrMapOvr>
  <p:transition spd="slow" advTm="3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11" grpId="0" animBg="1"/>
      <p:bldP spid="13" grpId="0"/>
      <p:bldP spid="16" grpId="0" animBg="1"/>
      <p:bldP spid="22" grpId="0"/>
      <p:bldP spid="31" grpId="0" animBg="1"/>
      <p:bldP spid="35" grpId="0"/>
      <p:bldP spid="39" grpId="0" animBg="1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40AFF5D8-C244-49C9-82E8-4101020A33FC}"/>
              </a:ext>
            </a:extLst>
          </p:cNvPr>
          <p:cNvGrpSpPr/>
          <p:nvPr/>
        </p:nvGrpSpPr>
        <p:grpSpPr>
          <a:xfrm>
            <a:off x="0" y="0"/>
            <a:ext cx="435429" cy="885371"/>
            <a:chOff x="0" y="0"/>
            <a:chExt cx="435429" cy="1088571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4AFE10D-B1CD-43DF-B1B4-85954D51EAAB}"/>
                </a:ext>
              </a:extLst>
            </p:cNvPr>
            <p:cNvSpPr/>
            <p:nvPr/>
          </p:nvSpPr>
          <p:spPr>
            <a:xfrm>
              <a:off x="0" y="0"/>
              <a:ext cx="304800" cy="1088571"/>
            </a:xfrm>
            <a:prstGeom prst="rect">
              <a:avLst/>
            </a:prstGeom>
            <a:solidFill>
              <a:schemeClr val="accent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32188AE-22DE-406F-A595-83A502C02C3A}"/>
                </a:ext>
              </a:extLst>
            </p:cNvPr>
            <p:cNvSpPr/>
            <p:nvPr/>
          </p:nvSpPr>
          <p:spPr>
            <a:xfrm>
              <a:off x="304800" y="0"/>
              <a:ext cx="130629" cy="10885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231AC934-89CE-41F8-8B0D-064B714A9E51}"/>
              </a:ext>
            </a:extLst>
          </p:cNvPr>
          <p:cNvSpPr txBox="1"/>
          <p:nvPr/>
        </p:nvSpPr>
        <p:spPr>
          <a:xfrm>
            <a:off x="0" y="156466"/>
            <a:ext cx="34953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altLang="zh-CN" sz="36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ea"/>
              </a:rPr>
              <a:t>02.</a:t>
            </a:r>
            <a:r>
              <a:rPr lang="zh-CN" altLang="en-US" sz="36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ea"/>
              </a:rPr>
              <a:t>技术路线  </a:t>
            </a:r>
            <a:br>
              <a:rPr lang="zh-CN" altLang="en-US" sz="2800" b="1" dirty="0">
                <a:solidFill>
                  <a:schemeClr val="tx2"/>
                </a:solidFill>
                <a:sym typeface="+mn-ea"/>
              </a:rPr>
            </a:br>
            <a:endParaRPr lang="en-US" altLang="zh-CN" sz="2800" b="1" spc="3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5E5E18C-0AEF-F446-6C81-7504C534F800}"/>
              </a:ext>
            </a:extLst>
          </p:cNvPr>
          <p:cNvSpPr txBox="1"/>
          <p:nvPr/>
        </p:nvSpPr>
        <p:spPr>
          <a:xfrm>
            <a:off x="3625178" y="302593"/>
            <a:ext cx="3093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Python Flask</a:t>
            </a:r>
            <a:r>
              <a:rPr lang="zh-CN" altLang="en-US" sz="2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后端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357DA6A-ADD6-FB3B-A10C-113004056D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989" y="1121992"/>
            <a:ext cx="1303132" cy="1303132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0F22110-7F63-CB32-2DEA-8EE7EA5108B3}"/>
              </a:ext>
            </a:extLst>
          </p:cNvPr>
          <p:cNvCxnSpPr>
            <a:cxnSpLocks/>
          </p:cNvCxnSpPr>
          <p:nvPr/>
        </p:nvCxnSpPr>
        <p:spPr>
          <a:xfrm>
            <a:off x="3203820" y="1777628"/>
            <a:ext cx="2275193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112EC6B-4BEE-C366-1B8A-3B4B7085CEC8}"/>
              </a:ext>
            </a:extLst>
          </p:cNvPr>
          <p:cNvSpPr txBox="1"/>
          <p:nvPr/>
        </p:nvSpPr>
        <p:spPr>
          <a:xfrm>
            <a:off x="3598780" y="1319207"/>
            <a:ext cx="255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设计数据库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5883CB3-A3F3-7EA2-A1B9-C71194EB5411}"/>
              </a:ext>
            </a:extLst>
          </p:cNvPr>
          <p:cNvSpPr txBox="1"/>
          <p:nvPr/>
        </p:nvSpPr>
        <p:spPr>
          <a:xfrm>
            <a:off x="6096000" y="1419667"/>
            <a:ext cx="4121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根据需求设计</a:t>
            </a:r>
            <a:r>
              <a:rPr lang="en-US" altLang="zh-CN" sz="2000" dirty="0"/>
              <a:t>MySQL</a:t>
            </a:r>
            <a:r>
              <a:rPr lang="zh-CN" altLang="en-US" sz="2000" dirty="0"/>
              <a:t>数据库表，包括实验室信息、实验室预约信息等。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3CE55625-3FDF-FDE0-D69F-E53B1EC159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141" y="2913643"/>
            <a:ext cx="1056975" cy="1056975"/>
          </a:xfrm>
          <a:prstGeom prst="rect">
            <a:avLst/>
          </a:prstGeom>
        </p:spPr>
      </p:pic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58FEF4D-13E1-D04E-EA79-F7D71EE81B26}"/>
              </a:ext>
            </a:extLst>
          </p:cNvPr>
          <p:cNvCxnSpPr>
            <a:cxnSpLocks/>
          </p:cNvCxnSpPr>
          <p:nvPr/>
        </p:nvCxnSpPr>
        <p:spPr>
          <a:xfrm>
            <a:off x="3706814" y="3490071"/>
            <a:ext cx="2275193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54D82C26-4BBE-0C4A-C199-93BCDB3D79B3}"/>
              </a:ext>
            </a:extLst>
          </p:cNvPr>
          <p:cNvSpPr txBox="1"/>
          <p:nvPr/>
        </p:nvSpPr>
        <p:spPr>
          <a:xfrm>
            <a:off x="4202268" y="2996835"/>
            <a:ext cx="255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开发接口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42F16A6-A362-043A-F857-C18B73DD7BB9}"/>
              </a:ext>
            </a:extLst>
          </p:cNvPr>
          <p:cNvSpPr txBox="1"/>
          <p:nvPr/>
        </p:nvSpPr>
        <p:spPr>
          <a:xfrm>
            <a:off x="6616608" y="3136128"/>
            <a:ext cx="4121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设计实验室信息查询、实验室预约申请、实验室预约审核等</a:t>
            </a:r>
            <a:r>
              <a:rPr lang="en-US" altLang="zh-CN" sz="2000" dirty="0"/>
              <a:t>API</a:t>
            </a:r>
            <a:r>
              <a:rPr lang="zh-CN" altLang="en-US" sz="2000" dirty="0"/>
              <a:t>接口。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4BEB9BDA-CC06-AD00-4660-E739F2CCDC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121" y="4550948"/>
            <a:ext cx="1303132" cy="1303132"/>
          </a:xfrm>
          <a:prstGeom prst="rect">
            <a:avLst/>
          </a:prstGeom>
        </p:spPr>
      </p:pic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78831AC-DDBC-EF12-0AB4-957D834C758F}"/>
              </a:ext>
            </a:extLst>
          </p:cNvPr>
          <p:cNvCxnSpPr>
            <a:cxnSpLocks/>
          </p:cNvCxnSpPr>
          <p:nvPr/>
        </p:nvCxnSpPr>
        <p:spPr>
          <a:xfrm>
            <a:off x="4230119" y="5183349"/>
            <a:ext cx="2275193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275D231D-A704-DC6C-166C-22A55E123B48}"/>
              </a:ext>
            </a:extLst>
          </p:cNvPr>
          <p:cNvSpPr txBox="1"/>
          <p:nvPr/>
        </p:nvSpPr>
        <p:spPr>
          <a:xfrm>
            <a:off x="4875524" y="4674463"/>
            <a:ext cx="255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部署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8C7E727-5ED9-DACF-2446-AE5FF888C0DC}"/>
              </a:ext>
            </a:extLst>
          </p:cNvPr>
          <p:cNvSpPr txBox="1"/>
          <p:nvPr/>
        </p:nvSpPr>
        <p:spPr>
          <a:xfrm>
            <a:off x="7265583" y="4694682"/>
            <a:ext cx="41214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在社团物理服务器上部署了后端代码，并通过将项目直接放置于服务器上实现访问公网</a:t>
            </a:r>
            <a:r>
              <a:rPr lang="en-US" altLang="zh-CN" sz="2000" dirty="0"/>
              <a:t>IP</a:t>
            </a:r>
            <a:r>
              <a:rPr lang="zh-CN" altLang="en-US" sz="2000" dirty="0"/>
              <a:t>的方式。</a:t>
            </a:r>
          </a:p>
        </p:txBody>
      </p:sp>
    </p:spTree>
    <p:extLst>
      <p:ext uri="{BB962C8B-B14F-4D97-AF65-F5344CB8AC3E}">
        <p14:creationId xmlns:p14="http://schemas.microsoft.com/office/powerpoint/2010/main" val="804675364"/>
      </p:ext>
    </p:extLst>
  </p:cSld>
  <p:clrMapOvr>
    <a:masterClrMapping/>
  </p:clrMapOvr>
  <p:transition spd="slow" advTm="3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30" grpId="0"/>
      <p:bldP spid="31" grpId="0"/>
      <p:bldP spid="35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4F6908CA-5010-3157-D82C-2F80697F9F8F}"/>
              </a:ext>
            </a:extLst>
          </p:cNvPr>
          <p:cNvSpPr/>
          <p:nvPr/>
        </p:nvSpPr>
        <p:spPr>
          <a:xfrm>
            <a:off x="9297083" y="5801134"/>
            <a:ext cx="1966954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1049FC88-050B-27FB-0C3A-C4768C9EFA81}"/>
              </a:ext>
            </a:extLst>
          </p:cNvPr>
          <p:cNvSpPr/>
          <p:nvPr/>
        </p:nvSpPr>
        <p:spPr>
          <a:xfrm>
            <a:off x="5070560" y="5801134"/>
            <a:ext cx="1966954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DA1DA77B-9C27-F1B3-C33F-02204C6F4588}"/>
              </a:ext>
            </a:extLst>
          </p:cNvPr>
          <p:cNvSpPr/>
          <p:nvPr/>
        </p:nvSpPr>
        <p:spPr>
          <a:xfrm>
            <a:off x="1260629" y="5802161"/>
            <a:ext cx="1340529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F95A5FD3-EA83-C8FD-4E42-98159CA77D92}"/>
              </a:ext>
            </a:extLst>
          </p:cNvPr>
          <p:cNvGrpSpPr/>
          <p:nvPr/>
        </p:nvGrpSpPr>
        <p:grpSpPr>
          <a:xfrm>
            <a:off x="0" y="0"/>
            <a:ext cx="3530579" cy="1221733"/>
            <a:chOff x="0" y="0"/>
            <a:chExt cx="3530579" cy="1221733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CC77BAA-17B1-8A9C-0468-B57434127D81}"/>
                </a:ext>
              </a:extLst>
            </p:cNvPr>
            <p:cNvSpPr txBox="1"/>
            <p:nvPr/>
          </p:nvSpPr>
          <p:spPr>
            <a:xfrm>
              <a:off x="0" y="144515"/>
              <a:ext cx="353057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algn="ctr"/>
              <a:r>
                <a:rPr lang="en-US" altLang="zh-CN" sz="36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ea"/>
                </a:rPr>
                <a:t>03.</a:t>
              </a:r>
              <a:r>
                <a:rPr lang="zh-CN" altLang="en-US" sz="36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ea"/>
                </a:rPr>
                <a:t> </a:t>
              </a:r>
              <a:r>
                <a:rPr lang="en-US" altLang="zh-CN" sz="36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ea"/>
                </a:rPr>
                <a:t>UI</a:t>
              </a:r>
              <a:r>
                <a:rPr lang="zh-CN" altLang="en-US" sz="36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ea"/>
                </a:rPr>
                <a:t>设计</a:t>
              </a:r>
              <a:br>
                <a:rPr lang="zh-CN" altLang="en-US" sz="2800" b="1" dirty="0">
                  <a:solidFill>
                    <a:schemeClr val="tx2"/>
                  </a:solidFill>
                  <a:sym typeface="+mn-ea"/>
                </a:rPr>
              </a:br>
              <a:endParaRPr lang="en-US" altLang="zh-CN" sz="2800" b="1" spc="300" dirty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1B20E6E8-C072-C9C7-884C-E5244EFA2DE7}"/>
                </a:ext>
              </a:extLst>
            </p:cNvPr>
            <p:cNvGrpSpPr/>
            <p:nvPr/>
          </p:nvGrpSpPr>
          <p:grpSpPr>
            <a:xfrm>
              <a:off x="0" y="0"/>
              <a:ext cx="435429" cy="885371"/>
              <a:chOff x="0" y="0"/>
              <a:chExt cx="435429" cy="1088571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192A169-457B-C4C7-33D5-EB27142BEB86}"/>
                  </a:ext>
                </a:extLst>
              </p:cNvPr>
              <p:cNvSpPr/>
              <p:nvPr/>
            </p:nvSpPr>
            <p:spPr>
              <a:xfrm>
                <a:off x="0" y="0"/>
                <a:ext cx="304800" cy="1088571"/>
              </a:xfrm>
              <a:prstGeom prst="rect">
                <a:avLst/>
              </a:prstGeom>
              <a:solidFill>
                <a:schemeClr val="accent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cs typeface="+mn-ea"/>
                  <a:sym typeface="+mn-lt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E0AD1E64-47E8-7EB4-2D66-FDD696EFA6C2}"/>
                  </a:ext>
                </a:extLst>
              </p:cNvPr>
              <p:cNvSpPr/>
              <p:nvPr/>
            </p:nvSpPr>
            <p:spPr>
              <a:xfrm>
                <a:off x="304800" y="0"/>
                <a:ext cx="130629" cy="108857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cs typeface="+mn-ea"/>
                  <a:sym typeface="+mn-lt"/>
                </a:endParaRPr>
              </a:p>
            </p:txBody>
          </p:sp>
        </p:grp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E8137ECB-13F4-1F4F-579D-566ED7A4A1A5}"/>
              </a:ext>
            </a:extLst>
          </p:cNvPr>
          <p:cNvSpPr txBox="1"/>
          <p:nvPr/>
        </p:nvSpPr>
        <p:spPr>
          <a:xfrm>
            <a:off x="1490176" y="5801134"/>
            <a:ext cx="901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首页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75C4EA6-8718-02FA-589D-0D85F14354C3}"/>
              </a:ext>
            </a:extLst>
          </p:cNvPr>
          <p:cNvSpPr txBox="1"/>
          <p:nvPr/>
        </p:nvSpPr>
        <p:spPr>
          <a:xfrm>
            <a:off x="5070560" y="5801134"/>
            <a:ext cx="1966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预约选择页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FC33A95-2711-C325-FD3C-72CB9A671B6C}"/>
              </a:ext>
            </a:extLst>
          </p:cNvPr>
          <p:cNvSpPr txBox="1"/>
          <p:nvPr/>
        </p:nvSpPr>
        <p:spPr>
          <a:xfrm>
            <a:off x="9310458" y="5801134"/>
            <a:ext cx="1966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预约详情页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582A68B1-1F0A-A5E1-EBB9-601DAB2A7052}"/>
              </a:ext>
            </a:extLst>
          </p:cNvPr>
          <p:cNvSpPr/>
          <p:nvPr/>
        </p:nvSpPr>
        <p:spPr>
          <a:xfrm>
            <a:off x="3728621" y="3238130"/>
            <a:ext cx="862429" cy="38174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98EA00C0-A309-6A23-028A-CE4E28AD6B0D}"/>
              </a:ext>
            </a:extLst>
          </p:cNvPr>
          <p:cNvSpPr/>
          <p:nvPr/>
        </p:nvSpPr>
        <p:spPr>
          <a:xfrm>
            <a:off x="7722831" y="3229483"/>
            <a:ext cx="862429" cy="38174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FA4096A-B3CD-81E0-054C-7D07D6035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925" y="1275279"/>
            <a:ext cx="2331649" cy="43927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603DC25-005A-05FE-0E56-BD95168B5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8980" y="1221733"/>
            <a:ext cx="2535920" cy="422529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2CA4C44-11C7-2D8A-BBFD-A8BCFF3BD2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3191" y="1079498"/>
            <a:ext cx="2677485" cy="450976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C3D1E5E-F5AF-6A0F-FEB8-B7187ECFFF5B}"/>
              </a:ext>
            </a:extLst>
          </p:cNvPr>
          <p:cNvSpPr txBox="1"/>
          <p:nvPr/>
        </p:nvSpPr>
        <p:spPr>
          <a:xfrm>
            <a:off x="3625178" y="302593"/>
            <a:ext cx="3290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小程序前端大致效果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7" grpId="0" animBg="1"/>
      <p:bldP spid="26" grpId="0" animBg="1"/>
      <p:bldP spid="17" grpId="0"/>
      <p:bldP spid="20" grpId="0"/>
      <p:bldP spid="24" grpId="0"/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C7F5A4B3-B9A7-402C-8B44-32F8333EC80E}"/>
              </a:ext>
            </a:extLst>
          </p:cNvPr>
          <p:cNvGrpSpPr>
            <a:grpSpLocks noChangeAspect="1"/>
          </p:cNvGrpSpPr>
          <p:nvPr/>
        </p:nvGrpSpPr>
        <p:grpSpPr>
          <a:xfrm>
            <a:off x="977763" y="1164619"/>
            <a:ext cx="10283687" cy="4853083"/>
            <a:chOff x="977763" y="1164619"/>
            <a:chExt cx="10283687" cy="4853083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6C5EC144-8E51-4B69-8228-E0ECBA31A555}"/>
                </a:ext>
              </a:extLst>
            </p:cNvPr>
            <p:cNvGrpSpPr/>
            <p:nvPr/>
          </p:nvGrpSpPr>
          <p:grpSpPr>
            <a:xfrm>
              <a:off x="3723560" y="1335599"/>
              <a:ext cx="4682104" cy="4682103"/>
              <a:chOff x="3754948" y="1087949"/>
              <a:chExt cx="4682104" cy="4682103"/>
            </a:xfrm>
          </p:grpSpPr>
          <p:sp>
            <p:nvSpPr>
              <p:cNvPr id="28" name="圆: 空心 27">
                <a:extLst>
                  <a:ext uri="{FF2B5EF4-FFF2-40B4-BE49-F238E27FC236}">
                    <a16:creationId xmlns:a16="http://schemas.microsoft.com/office/drawing/2014/main" id="{FB086A03-DE80-45AB-834B-000E47C28C74}"/>
                  </a:ext>
                </a:extLst>
              </p:cNvPr>
              <p:cNvSpPr/>
              <p:nvPr/>
            </p:nvSpPr>
            <p:spPr>
              <a:xfrm>
                <a:off x="3754948" y="1087949"/>
                <a:ext cx="4682104" cy="4682103"/>
              </a:xfrm>
              <a:prstGeom prst="donut">
                <a:avLst>
                  <a:gd name="adj" fmla="val 21523"/>
                </a:avLst>
              </a:prstGeom>
              <a:pattFill prst="pct5">
                <a:fgClr>
                  <a:srgbClr val="E4E6EA"/>
                </a:fgClr>
                <a:bgClr>
                  <a:srgbClr val="ADB5BF"/>
                </a:bgClr>
              </a:patt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9" name="圆: 空心 28">
                <a:extLst>
                  <a:ext uri="{FF2B5EF4-FFF2-40B4-BE49-F238E27FC236}">
                    <a16:creationId xmlns:a16="http://schemas.microsoft.com/office/drawing/2014/main" id="{345B569E-E717-4F6A-9BAE-EF0FAE3A92AE}"/>
                  </a:ext>
                </a:extLst>
              </p:cNvPr>
              <p:cNvSpPr/>
              <p:nvPr/>
            </p:nvSpPr>
            <p:spPr>
              <a:xfrm>
                <a:off x="4210050" y="1543052"/>
                <a:ext cx="3771900" cy="3771898"/>
              </a:xfrm>
              <a:prstGeom prst="donut">
                <a:avLst>
                  <a:gd name="adj" fmla="val 21523"/>
                </a:avLst>
              </a:prstGeom>
              <a:solidFill>
                <a:schemeClr val="bg1">
                  <a:lumMod val="95000"/>
                  <a:alpha val="48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grpSp>
            <p:nvGrpSpPr>
              <p:cNvPr id="30" name="组合 2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  <a:extLst>
                  <a:ext uri="{FF2B5EF4-FFF2-40B4-BE49-F238E27FC236}">
                    <a16:creationId xmlns:a16="http://schemas.microsoft.com/office/drawing/2014/main" id="{8B363C93-A548-4861-8571-BF0586FC4C62}"/>
                  </a:ext>
                </a:extLst>
              </p:cNvPr>
              <p:cNvGrpSpPr/>
              <p:nvPr/>
            </p:nvGrpSpPr>
            <p:grpSpPr>
              <a:xfrm>
                <a:off x="4521637" y="1798828"/>
                <a:ext cx="3148726" cy="3302788"/>
                <a:chOff x="3878263" y="1081088"/>
                <a:chExt cx="4445001" cy="4662488"/>
              </a:xfrm>
            </p:grpSpPr>
            <p:sp>
              <p:nvSpPr>
                <p:cNvPr id="31" name="任意多边形: 形状 30">
                  <a:extLst>
                    <a:ext uri="{FF2B5EF4-FFF2-40B4-BE49-F238E27FC236}">
                      <a16:creationId xmlns:a16="http://schemas.microsoft.com/office/drawing/2014/main" id="{D6AD0387-4ED7-4D92-92B8-A81426358B93}"/>
                    </a:ext>
                  </a:extLst>
                </p:cNvPr>
                <p:cNvSpPr/>
                <p:nvPr/>
              </p:nvSpPr>
              <p:spPr bwMode="auto">
                <a:xfrm>
                  <a:off x="3930651" y="1179513"/>
                  <a:ext cx="4392613" cy="4564063"/>
                </a:xfrm>
                <a:custGeom>
                  <a:avLst/>
                  <a:gdLst>
                    <a:gd name="T0" fmla="*/ 1563 w 1566"/>
                    <a:gd name="T1" fmla="*/ 734 h 1630"/>
                    <a:gd name="T2" fmla="*/ 1480 w 1566"/>
                    <a:gd name="T3" fmla="*/ 612 h 1630"/>
                    <a:gd name="T4" fmla="*/ 1480 w 1566"/>
                    <a:gd name="T5" fmla="*/ 612 h 1630"/>
                    <a:gd name="T6" fmla="*/ 1470 w 1566"/>
                    <a:gd name="T7" fmla="*/ 605 h 1630"/>
                    <a:gd name="T8" fmla="*/ 1399 w 1566"/>
                    <a:gd name="T9" fmla="*/ 581 h 1630"/>
                    <a:gd name="T10" fmla="*/ 1394 w 1566"/>
                    <a:gd name="T11" fmla="*/ 539 h 1630"/>
                    <a:gd name="T12" fmla="*/ 1396 w 1566"/>
                    <a:gd name="T13" fmla="*/ 527 h 1630"/>
                    <a:gd name="T14" fmla="*/ 1394 w 1566"/>
                    <a:gd name="T15" fmla="*/ 507 h 1630"/>
                    <a:gd name="T16" fmla="*/ 1388 w 1566"/>
                    <a:gd name="T17" fmla="*/ 494 h 1630"/>
                    <a:gd name="T18" fmla="*/ 1380 w 1566"/>
                    <a:gd name="T19" fmla="*/ 485 h 1630"/>
                    <a:gd name="T20" fmla="*/ 1369 w 1566"/>
                    <a:gd name="T21" fmla="*/ 477 h 1630"/>
                    <a:gd name="T22" fmla="*/ 1368 w 1566"/>
                    <a:gd name="T23" fmla="*/ 478 h 1630"/>
                    <a:gd name="T24" fmla="*/ 1374 w 1566"/>
                    <a:gd name="T25" fmla="*/ 490 h 1630"/>
                    <a:gd name="T26" fmla="*/ 1377 w 1566"/>
                    <a:gd name="T27" fmla="*/ 499 h 1630"/>
                    <a:gd name="T28" fmla="*/ 1378 w 1566"/>
                    <a:gd name="T29" fmla="*/ 521 h 1630"/>
                    <a:gd name="T30" fmla="*/ 722 w 1566"/>
                    <a:gd name="T31" fmla="*/ 110 h 1630"/>
                    <a:gd name="T32" fmla="*/ 495 w 1566"/>
                    <a:gd name="T33" fmla="*/ 127 h 1630"/>
                    <a:gd name="T34" fmla="*/ 247 w 1566"/>
                    <a:gd name="T35" fmla="*/ 153 h 1630"/>
                    <a:gd name="T36" fmla="*/ 0 w 1566"/>
                    <a:gd name="T37" fmla="*/ 832 h 1630"/>
                    <a:gd name="T38" fmla="*/ 558 w 1566"/>
                    <a:gd name="T39" fmla="*/ 1630 h 1630"/>
                    <a:gd name="T40" fmla="*/ 878 w 1566"/>
                    <a:gd name="T41" fmla="*/ 1537 h 1630"/>
                    <a:gd name="T42" fmla="*/ 1055 w 1566"/>
                    <a:gd name="T43" fmla="*/ 1514 h 1630"/>
                    <a:gd name="T44" fmla="*/ 1072 w 1566"/>
                    <a:gd name="T45" fmla="*/ 1557 h 1630"/>
                    <a:gd name="T46" fmla="*/ 1130 w 1566"/>
                    <a:gd name="T47" fmla="*/ 1554 h 1630"/>
                    <a:gd name="T48" fmla="*/ 1167 w 1566"/>
                    <a:gd name="T49" fmla="*/ 1583 h 1630"/>
                    <a:gd name="T50" fmla="*/ 1215 w 1566"/>
                    <a:gd name="T51" fmla="*/ 1552 h 1630"/>
                    <a:gd name="T52" fmla="*/ 1262 w 1566"/>
                    <a:gd name="T53" fmla="*/ 1559 h 1630"/>
                    <a:gd name="T54" fmla="*/ 1289 w 1566"/>
                    <a:gd name="T55" fmla="*/ 1509 h 1630"/>
                    <a:gd name="T56" fmla="*/ 1333 w 1566"/>
                    <a:gd name="T57" fmla="*/ 1493 h 1630"/>
                    <a:gd name="T58" fmla="*/ 1330 w 1566"/>
                    <a:gd name="T59" fmla="*/ 1436 h 1630"/>
                    <a:gd name="T60" fmla="*/ 1360 w 1566"/>
                    <a:gd name="T61" fmla="*/ 1400 h 1630"/>
                    <a:gd name="T62" fmla="*/ 1328 w 1566"/>
                    <a:gd name="T63" fmla="*/ 1352 h 1630"/>
                    <a:gd name="T64" fmla="*/ 1347 w 1566"/>
                    <a:gd name="T65" fmla="*/ 1330 h 1630"/>
                    <a:gd name="T66" fmla="*/ 1557 w 1566"/>
                    <a:gd name="T67" fmla="*/ 902 h 1630"/>
                    <a:gd name="T68" fmla="*/ 1444 w 1566"/>
                    <a:gd name="T69" fmla="*/ 848 h 1630"/>
                    <a:gd name="T70" fmla="*/ 1212 w 1566"/>
                    <a:gd name="T71" fmla="*/ 1453 h 1630"/>
                    <a:gd name="T72" fmla="*/ 1223 w 1566"/>
                    <a:gd name="T73" fmla="*/ 1352 h 1630"/>
                    <a:gd name="T74" fmla="*/ 1212 w 1566"/>
                    <a:gd name="T75" fmla="*/ 1453 h 1630"/>
                    <a:gd name="T76" fmla="*/ 1473 w 1566"/>
                    <a:gd name="T77" fmla="*/ 787 h 1630"/>
                    <a:gd name="T78" fmla="*/ 1537 w 1566"/>
                    <a:gd name="T79" fmla="*/ 728 h 1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566" h="1630">
                      <a:moveTo>
                        <a:pt x="1464" y="812"/>
                      </a:moveTo>
                      <a:cubicBezTo>
                        <a:pt x="1512" y="830"/>
                        <a:pt x="1560" y="790"/>
                        <a:pt x="1563" y="734"/>
                      </a:cubicBezTo>
                      <a:cubicBezTo>
                        <a:pt x="1566" y="686"/>
                        <a:pt x="1528" y="649"/>
                        <a:pt x="1488" y="654"/>
                      </a:cubicBezTo>
                      <a:cubicBezTo>
                        <a:pt x="1487" y="633"/>
                        <a:pt x="1484" y="618"/>
                        <a:pt x="1480" y="612"/>
                      </a:cubicBezTo>
                      <a:cubicBezTo>
                        <a:pt x="1480" y="612"/>
                        <a:pt x="1480" y="612"/>
                        <a:pt x="1480" y="612"/>
                      </a:cubicBezTo>
                      <a:cubicBezTo>
                        <a:pt x="1480" y="612"/>
                        <a:pt x="1480" y="612"/>
                        <a:pt x="1480" y="612"/>
                      </a:cubicBezTo>
                      <a:cubicBezTo>
                        <a:pt x="1479" y="611"/>
                        <a:pt x="1476" y="608"/>
                        <a:pt x="1470" y="605"/>
                      </a:cubicBezTo>
                      <a:cubicBezTo>
                        <a:pt x="1470" y="605"/>
                        <a:pt x="1470" y="605"/>
                        <a:pt x="1470" y="605"/>
                      </a:cubicBezTo>
                      <a:cubicBezTo>
                        <a:pt x="1470" y="605"/>
                        <a:pt x="1470" y="605"/>
                        <a:pt x="1470" y="605"/>
                      </a:cubicBezTo>
                      <a:cubicBezTo>
                        <a:pt x="1458" y="597"/>
                        <a:pt x="1436" y="587"/>
                        <a:pt x="1399" y="581"/>
                      </a:cubicBezTo>
                      <a:cubicBezTo>
                        <a:pt x="1396" y="572"/>
                        <a:pt x="1393" y="563"/>
                        <a:pt x="1389" y="554"/>
                      </a:cubicBezTo>
                      <a:cubicBezTo>
                        <a:pt x="1391" y="550"/>
                        <a:pt x="1393" y="544"/>
                        <a:pt x="1394" y="539"/>
                      </a:cubicBezTo>
                      <a:cubicBezTo>
                        <a:pt x="1394" y="536"/>
                        <a:pt x="1395" y="533"/>
                        <a:pt x="1395" y="531"/>
                      </a:cubicBezTo>
                      <a:cubicBezTo>
                        <a:pt x="1395" y="529"/>
                        <a:pt x="1396" y="528"/>
                        <a:pt x="1396" y="527"/>
                      </a:cubicBezTo>
                      <a:cubicBezTo>
                        <a:pt x="1396" y="525"/>
                        <a:pt x="1396" y="524"/>
                        <a:pt x="1396" y="522"/>
                      </a:cubicBezTo>
                      <a:cubicBezTo>
                        <a:pt x="1396" y="517"/>
                        <a:pt x="1395" y="512"/>
                        <a:pt x="1394" y="507"/>
                      </a:cubicBezTo>
                      <a:cubicBezTo>
                        <a:pt x="1393" y="504"/>
                        <a:pt x="1392" y="502"/>
                        <a:pt x="1391" y="500"/>
                      </a:cubicBezTo>
                      <a:cubicBezTo>
                        <a:pt x="1390" y="498"/>
                        <a:pt x="1389" y="495"/>
                        <a:pt x="1388" y="494"/>
                      </a:cubicBezTo>
                      <a:cubicBezTo>
                        <a:pt x="1387" y="492"/>
                        <a:pt x="1386" y="490"/>
                        <a:pt x="1384" y="489"/>
                      </a:cubicBezTo>
                      <a:cubicBezTo>
                        <a:pt x="1383" y="487"/>
                        <a:pt x="1382" y="486"/>
                        <a:pt x="1380" y="485"/>
                      </a:cubicBezTo>
                      <a:cubicBezTo>
                        <a:pt x="1378" y="483"/>
                        <a:pt x="1376" y="481"/>
                        <a:pt x="1374" y="480"/>
                      </a:cubicBezTo>
                      <a:cubicBezTo>
                        <a:pt x="1372" y="478"/>
                        <a:pt x="1370" y="478"/>
                        <a:pt x="1369" y="477"/>
                      </a:cubicBezTo>
                      <a:cubicBezTo>
                        <a:pt x="1368" y="477"/>
                        <a:pt x="1367" y="476"/>
                        <a:pt x="1367" y="476"/>
                      </a:cubicBezTo>
                      <a:cubicBezTo>
                        <a:pt x="1367" y="476"/>
                        <a:pt x="1367" y="477"/>
                        <a:pt x="1368" y="478"/>
                      </a:cubicBezTo>
                      <a:cubicBezTo>
                        <a:pt x="1369" y="479"/>
                        <a:pt x="1370" y="481"/>
                        <a:pt x="1371" y="482"/>
                      </a:cubicBezTo>
                      <a:cubicBezTo>
                        <a:pt x="1372" y="484"/>
                        <a:pt x="1373" y="487"/>
                        <a:pt x="1374" y="490"/>
                      </a:cubicBezTo>
                      <a:cubicBezTo>
                        <a:pt x="1375" y="491"/>
                        <a:pt x="1375" y="492"/>
                        <a:pt x="1376" y="494"/>
                      </a:cubicBezTo>
                      <a:cubicBezTo>
                        <a:pt x="1377" y="495"/>
                        <a:pt x="1377" y="497"/>
                        <a:pt x="1377" y="499"/>
                      </a:cubicBezTo>
                      <a:cubicBezTo>
                        <a:pt x="1378" y="502"/>
                        <a:pt x="1379" y="505"/>
                        <a:pt x="1379" y="509"/>
                      </a:cubicBezTo>
                      <a:cubicBezTo>
                        <a:pt x="1379" y="513"/>
                        <a:pt x="1379" y="517"/>
                        <a:pt x="1378" y="521"/>
                      </a:cubicBezTo>
                      <a:cubicBezTo>
                        <a:pt x="1378" y="523"/>
                        <a:pt x="1377" y="525"/>
                        <a:pt x="1377" y="527"/>
                      </a:cubicBezTo>
                      <a:cubicBezTo>
                        <a:pt x="1261" y="281"/>
                        <a:pt x="1012" y="110"/>
                        <a:pt x="722" y="110"/>
                      </a:cubicBezTo>
                      <a:cubicBezTo>
                        <a:pt x="644" y="110"/>
                        <a:pt x="568" y="122"/>
                        <a:pt x="497" y="146"/>
                      </a:cubicBezTo>
                      <a:cubicBezTo>
                        <a:pt x="497" y="139"/>
                        <a:pt x="496" y="133"/>
                        <a:pt x="495" y="127"/>
                      </a:cubicBezTo>
                      <a:cubicBezTo>
                        <a:pt x="495" y="124"/>
                        <a:pt x="483" y="27"/>
                        <a:pt x="404" y="13"/>
                      </a:cubicBezTo>
                      <a:cubicBezTo>
                        <a:pt x="330" y="0"/>
                        <a:pt x="247" y="51"/>
                        <a:pt x="247" y="153"/>
                      </a:cubicBezTo>
                      <a:cubicBezTo>
                        <a:pt x="247" y="199"/>
                        <a:pt x="264" y="245"/>
                        <a:pt x="274" y="266"/>
                      </a:cubicBezTo>
                      <a:cubicBezTo>
                        <a:pt x="107" y="399"/>
                        <a:pt x="0" y="603"/>
                        <a:pt x="0" y="832"/>
                      </a:cubicBezTo>
                      <a:cubicBezTo>
                        <a:pt x="0" y="1173"/>
                        <a:pt x="239" y="1460"/>
                        <a:pt x="557" y="1535"/>
                      </a:cubicBezTo>
                      <a:cubicBezTo>
                        <a:pt x="558" y="1567"/>
                        <a:pt x="558" y="1599"/>
                        <a:pt x="558" y="1630"/>
                      </a:cubicBezTo>
                      <a:cubicBezTo>
                        <a:pt x="666" y="1617"/>
                        <a:pt x="774" y="1607"/>
                        <a:pt x="880" y="1601"/>
                      </a:cubicBezTo>
                      <a:cubicBezTo>
                        <a:pt x="879" y="1580"/>
                        <a:pt x="878" y="1558"/>
                        <a:pt x="878" y="1537"/>
                      </a:cubicBezTo>
                      <a:cubicBezTo>
                        <a:pt x="932" y="1525"/>
                        <a:pt x="984" y="1507"/>
                        <a:pt x="1033" y="1484"/>
                      </a:cubicBezTo>
                      <a:cubicBezTo>
                        <a:pt x="1055" y="1514"/>
                        <a:pt x="1055" y="1514"/>
                        <a:pt x="1055" y="1514"/>
                      </a:cubicBezTo>
                      <a:cubicBezTo>
                        <a:pt x="1038" y="1531"/>
                        <a:pt x="1038" y="1531"/>
                        <a:pt x="1038" y="1531"/>
                      </a:cubicBezTo>
                      <a:cubicBezTo>
                        <a:pt x="1049" y="1541"/>
                        <a:pt x="1060" y="1550"/>
                        <a:pt x="1072" y="1557"/>
                      </a:cubicBezTo>
                      <a:cubicBezTo>
                        <a:pt x="1087" y="1536"/>
                        <a:pt x="1087" y="1536"/>
                        <a:pt x="1087" y="1536"/>
                      </a:cubicBezTo>
                      <a:cubicBezTo>
                        <a:pt x="1130" y="1554"/>
                        <a:pt x="1130" y="1554"/>
                        <a:pt x="1130" y="1554"/>
                      </a:cubicBezTo>
                      <a:cubicBezTo>
                        <a:pt x="1124" y="1578"/>
                        <a:pt x="1124" y="1578"/>
                        <a:pt x="1124" y="1578"/>
                      </a:cubicBezTo>
                      <a:cubicBezTo>
                        <a:pt x="1138" y="1581"/>
                        <a:pt x="1152" y="1583"/>
                        <a:pt x="1167" y="1583"/>
                      </a:cubicBezTo>
                      <a:cubicBezTo>
                        <a:pt x="1169" y="1557"/>
                        <a:pt x="1169" y="1557"/>
                        <a:pt x="1169" y="1557"/>
                      </a:cubicBezTo>
                      <a:cubicBezTo>
                        <a:pt x="1215" y="1552"/>
                        <a:pt x="1215" y="1552"/>
                        <a:pt x="1215" y="1552"/>
                      </a:cubicBezTo>
                      <a:cubicBezTo>
                        <a:pt x="1223" y="1576"/>
                        <a:pt x="1223" y="1576"/>
                        <a:pt x="1223" y="1576"/>
                      </a:cubicBezTo>
                      <a:cubicBezTo>
                        <a:pt x="1236" y="1572"/>
                        <a:pt x="1250" y="1566"/>
                        <a:pt x="1262" y="1559"/>
                      </a:cubicBezTo>
                      <a:cubicBezTo>
                        <a:pt x="1251" y="1536"/>
                        <a:pt x="1251" y="1536"/>
                        <a:pt x="1251" y="1536"/>
                      </a:cubicBezTo>
                      <a:cubicBezTo>
                        <a:pt x="1289" y="1509"/>
                        <a:pt x="1289" y="1509"/>
                        <a:pt x="1289" y="1509"/>
                      </a:cubicBezTo>
                      <a:cubicBezTo>
                        <a:pt x="1307" y="1526"/>
                        <a:pt x="1307" y="1526"/>
                        <a:pt x="1307" y="1526"/>
                      </a:cubicBezTo>
                      <a:cubicBezTo>
                        <a:pt x="1317" y="1516"/>
                        <a:pt x="1326" y="1504"/>
                        <a:pt x="1333" y="1493"/>
                      </a:cubicBezTo>
                      <a:cubicBezTo>
                        <a:pt x="1311" y="1478"/>
                        <a:pt x="1311" y="1478"/>
                        <a:pt x="1311" y="1478"/>
                      </a:cubicBezTo>
                      <a:cubicBezTo>
                        <a:pt x="1330" y="1436"/>
                        <a:pt x="1330" y="1436"/>
                        <a:pt x="1330" y="1436"/>
                      </a:cubicBezTo>
                      <a:cubicBezTo>
                        <a:pt x="1354" y="1442"/>
                        <a:pt x="1354" y="1442"/>
                        <a:pt x="1354" y="1442"/>
                      </a:cubicBezTo>
                      <a:cubicBezTo>
                        <a:pt x="1358" y="1428"/>
                        <a:pt x="1360" y="1414"/>
                        <a:pt x="1360" y="1400"/>
                      </a:cubicBezTo>
                      <a:cubicBezTo>
                        <a:pt x="1334" y="1398"/>
                        <a:pt x="1334" y="1398"/>
                        <a:pt x="1334" y="1398"/>
                      </a:cubicBezTo>
                      <a:cubicBezTo>
                        <a:pt x="1328" y="1352"/>
                        <a:pt x="1328" y="1352"/>
                        <a:pt x="1328" y="1352"/>
                      </a:cubicBezTo>
                      <a:cubicBezTo>
                        <a:pt x="1352" y="1345"/>
                        <a:pt x="1352" y="1345"/>
                        <a:pt x="1352" y="1345"/>
                      </a:cubicBezTo>
                      <a:cubicBezTo>
                        <a:pt x="1351" y="1340"/>
                        <a:pt x="1349" y="1335"/>
                        <a:pt x="1347" y="1330"/>
                      </a:cubicBezTo>
                      <a:cubicBezTo>
                        <a:pt x="1422" y="1349"/>
                        <a:pt x="1422" y="1349"/>
                        <a:pt x="1422" y="1349"/>
                      </a:cubicBezTo>
                      <a:cubicBezTo>
                        <a:pt x="1557" y="902"/>
                        <a:pt x="1557" y="902"/>
                        <a:pt x="1557" y="902"/>
                      </a:cubicBezTo>
                      <a:cubicBezTo>
                        <a:pt x="1443" y="874"/>
                        <a:pt x="1443" y="874"/>
                        <a:pt x="1443" y="874"/>
                      </a:cubicBezTo>
                      <a:cubicBezTo>
                        <a:pt x="1444" y="865"/>
                        <a:pt x="1444" y="857"/>
                        <a:pt x="1444" y="848"/>
                      </a:cubicBezTo>
                      <a:cubicBezTo>
                        <a:pt x="1452" y="838"/>
                        <a:pt x="1459" y="825"/>
                        <a:pt x="1464" y="812"/>
                      </a:cubicBezTo>
                      <a:moveTo>
                        <a:pt x="1212" y="1453"/>
                      </a:moveTo>
                      <a:cubicBezTo>
                        <a:pt x="1180" y="1476"/>
                        <a:pt x="1136" y="1469"/>
                        <a:pt x="1113" y="1439"/>
                      </a:cubicBezTo>
                      <a:cubicBezTo>
                        <a:pt x="1153" y="1414"/>
                        <a:pt x="1189" y="1384"/>
                        <a:pt x="1223" y="1352"/>
                      </a:cubicBezTo>
                      <a:cubicBezTo>
                        <a:pt x="1224" y="1353"/>
                        <a:pt x="1226" y="1355"/>
                        <a:pt x="1227" y="1356"/>
                      </a:cubicBezTo>
                      <a:cubicBezTo>
                        <a:pt x="1250" y="1387"/>
                        <a:pt x="1243" y="1431"/>
                        <a:pt x="1212" y="1453"/>
                      </a:cubicBezTo>
                      <a:moveTo>
                        <a:pt x="1537" y="728"/>
                      </a:moveTo>
                      <a:cubicBezTo>
                        <a:pt x="1539" y="765"/>
                        <a:pt x="1507" y="801"/>
                        <a:pt x="1473" y="787"/>
                      </a:cubicBezTo>
                      <a:cubicBezTo>
                        <a:pt x="1483" y="752"/>
                        <a:pt x="1488" y="714"/>
                        <a:pt x="1488" y="681"/>
                      </a:cubicBezTo>
                      <a:cubicBezTo>
                        <a:pt x="1512" y="675"/>
                        <a:pt x="1535" y="697"/>
                        <a:pt x="1537" y="728"/>
                      </a:cubicBezTo>
                    </a:path>
                  </a:pathLst>
                </a:custGeom>
                <a:solidFill>
                  <a:srgbClr val="1A1A1A">
                    <a:alpha val="20000"/>
                  </a:srgbClr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A0B5D4B6-6E8E-435A-A0AF-366E195AAD64}"/>
                    </a:ext>
                  </a:extLst>
                </p:cNvPr>
                <p:cNvSpPr/>
                <p:nvPr/>
              </p:nvSpPr>
              <p:spPr bwMode="auto">
                <a:xfrm>
                  <a:off x="3878263" y="1389063"/>
                  <a:ext cx="4051300" cy="4043363"/>
                </a:xfrm>
                <a:prstGeom prst="ellipse">
                  <a:avLst/>
                </a:prstGeom>
                <a:solidFill>
                  <a:srgbClr val="00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3" name="椭圆 32">
                  <a:extLst>
                    <a:ext uri="{FF2B5EF4-FFF2-40B4-BE49-F238E27FC236}">
                      <a16:creationId xmlns:a16="http://schemas.microsoft.com/office/drawing/2014/main" id="{7514B891-F2E5-4B0A-8A8B-54D8CD327AA2}"/>
                    </a:ext>
                  </a:extLst>
                </p:cNvPr>
                <p:cNvSpPr/>
                <p:nvPr/>
              </p:nvSpPr>
              <p:spPr bwMode="auto">
                <a:xfrm>
                  <a:off x="4113213" y="1624013"/>
                  <a:ext cx="3581400" cy="357663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4" name="任意多边形: 形状 33">
                  <a:extLst>
                    <a:ext uri="{FF2B5EF4-FFF2-40B4-BE49-F238E27FC236}">
                      <a16:creationId xmlns:a16="http://schemas.microsoft.com/office/drawing/2014/main" id="{9BAF903F-A17C-4EE7-8592-ADD7DAE85C00}"/>
                    </a:ext>
                  </a:extLst>
                </p:cNvPr>
                <p:cNvSpPr/>
                <p:nvPr/>
              </p:nvSpPr>
              <p:spPr bwMode="auto">
                <a:xfrm>
                  <a:off x="4254501" y="3197225"/>
                  <a:ext cx="1847850" cy="336550"/>
                </a:xfrm>
                <a:custGeom>
                  <a:avLst/>
                  <a:gdLst>
                    <a:gd name="T0" fmla="*/ 1 w 659"/>
                    <a:gd name="T1" fmla="*/ 103 h 120"/>
                    <a:gd name="T2" fmla="*/ 0 w 659"/>
                    <a:gd name="T3" fmla="*/ 78 h 120"/>
                    <a:gd name="T4" fmla="*/ 596 w 659"/>
                    <a:gd name="T5" fmla="*/ 1 h 120"/>
                    <a:gd name="T6" fmla="*/ 658 w 659"/>
                    <a:gd name="T7" fmla="*/ 57 h 120"/>
                    <a:gd name="T8" fmla="*/ 602 w 659"/>
                    <a:gd name="T9" fmla="*/ 119 h 120"/>
                    <a:gd name="T10" fmla="*/ 1 w 659"/>
                    <a:gd name="T11" fmla="*/ 103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59" h="120">
                      <a:moveTo>
                        <a:pt x="1" y="103"/>
                      </a:moveTo>
                      <a:cubicBezTo>
                        <a:pt x="0" y="94"/>
                        <a:pt x="0" y="84"/>
                        <a:pt x="0" y="78"/>
                      </a:cubicBezTo>
                      <a:cubicBezTo>
                        <a:pt x="0" y="78"/>
                        <a:pt x="568" y="3"/>
                        <a:pt x="596" y="1"/>
                      </a:cubicBezTo>
                      <a:cubicBezTo>
                        <a:pt x="628" y="0"/>
                        <a:pt x="656" y="25"/>
                        <a:pt x="658" y="57"/>
                      </a:cubicBezTo>
                      <a:cubicBezTo>
                        <a:pt x="659" y="89"/>
                        <a:pt x="634" y="117"/>
                        <a:pt x="602" y="119"/>
                      </a:cubicBezTo>
                      <a:cubicBezTo>
                        <a:pt x="574" y="120"/>
                        <a:pt x="1" y="103"/>
                        <a:pt x="1" y="103"/>
                      </a:cubicBezTo>
                      <a:close/>
                    </a:path>
                  </a:pathLst>
                </a:custGeom>
                <a:solidFill>
                  <a:srgbClr val="2527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5" name="任意多边形: 形状 34">
                  <a:extLst>
                    <a:ext uri="{FF2B5EF4-FFF2-40B4-BE49-F238E27FC236}">
                      <a16:creationId xmlns:a16="http://schemas.microsoft.com/office/drawing/2014/main" id="{57136562-C23E-468E-A28F-402173540A8F}"/>
                    </a:ext>
                  </a:extLst>
                </p:cNvPr>
                <p:cNvSpPr/>
                <p:nvPr/>
              </p:nvSpPr>
              <p:spPr bwMode="auto">
                <a:xfrm>
                  <a:off x="5756276" y="1971675"/>
                  <a:ext cx="642938" cy="1573213"/>
                </a:xfrm>
                <a:custGeom>
                  <a:avLst/>
                  <a:gdLst>
                    <a:gd name="T0" fmla="*/ 229 w 229"/>
                    <a:gd name="T1" fmla="*/ 8 h 562"/>
                    <a:gd name="T2" fmla="*/ 205 w 229"/>
                    <a:gd name="T3" fmla="*/ 0 h 562"/>
                    <a:gd name="T4" fmla="*/ 9 w 229"/>
                    <a:gd name="T5" fmla="*/ 478 h 562"/>
                    <a:gd name="T6" fmla="*/ 48 w 229"/>
                    <a:gd name="T7" fmla="*/ 552 h 562"/>
                    <a:gd name="T8" fmla="*/ 121 w 229"/>
                    <a:gd name="T9" fmla="*/ 513 h 562"/>
                    <a:gd name="T10" fmla="*/ 229 w 229"/>
                    <a:gd name="T11" fmla="*/ 8 h 5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9" h="562">
                      <a:moveTo>
                        <a:pt x="229" y="8"/>
                      </a:moveTo>
                      <a:cubicBezTo>
                        <a:pt x="220" y="5"/>
                        <a:pt x="211" y="2"/>
                        <a:pt x="205" y="0"/>
                      </a:cubicBezTo>
                      <a:cubicBezTo>
                        <a:pt x="205" y="0"/>
                        <a:pt x="18" y="451"/>
                        <a:pt x="9" y="478"/>
                      </a:cubicBezTo>
                      <a:cubicBezTo>
                        <a:pt x="0" y="509"/>
                        <a:pt x="17" y="542"/>
                        <a:pt x="48" y="552"/>
                      </a:cubicBezTo>
                      <a:cubicBezTo>
                        <a:pt x="79" y="562"/>
                        <a:pt x="112" y="544"/>
                        <a:pt x="121" y="513"/>
                      </a:cubicBezTo>
                      <a:cubicBezTo>
                        <a:pt x="130" y="487"/>
                        <a:pt x="229" y="8"/>
                        <a:pt x="229" y="8"/>
                      </a:cubicBezTo>
                      <a:close/>
                    </a:path>
                  </a:pathLst>
                </a:custGeom>
                <a:solidFill>
                  <a:srgbClr val="3437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6" name="任意多边形: 形状 35">
                  <a:extLst>
                    <a:ext uri="{FF2B5EF4-FFF2-40B4-BE49-F238E27FC236}">
                      <a16:creationId xmlns:a16="http://schemas.microsoft.com/office/drawing/2014/main" id="{093E8D6B-E719-4EFA-A3DD-6F1942D758C9}"/>
                    </a:ext>
                  </a:extLst>
                </p:cNvPr>
                <p:cNvSpPr/>
                <p:nvPr/>
              </p:nvSpPr>
              <p:spPr bwMode="auto">
                <a:xfrm>
                  <a:off x="5849938" y="3276600"/>
                  <a:ext cx="179388" cy="179388"/>
                </a:xfrm>
                <a:custGeom>
                  <a:avLst/>
                  <a:gdLst>
                    <a:gd name="T0" fmla="*/ 42 w 64"/>
                    <a:gd name="T1" fmla="*/ 58 h 64"/>
                    <a:gd name="T2" fmla="*/ 59 w 64"/>
                    <a:gd name="T3" fmla="*/ 22 h 64"/>
                    <a:gd name="T4" fmla="*/ 23 w 64"/>
                    <a:gd name="T5" fmla="*/ 5 h 64"/>
                    <a:gd name="T6" fmla="*/ 6 w 64"/>
                    <a:gd name="T7" fmla="*/ 41 h 64"/>
                    <a:gd name="T8" fmla="*/ 42 w 64"/>
                    <a:gd name="T9" fmla="*/ 58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64">
                      <a:moveTo>
                        <a:pt x="42" y="58"/>
                      </a:moveTo>
                      <a:cubicBezTo>
                        <a:pt x="57" y="53"/>
                        <a:pt x="64" y="37"/>
                        <a:pt x="59" y="22"/>
                      </a:cubicBezTo>
                      <a:cubicBezTo>
                        <a:pt x="54" y="7"/>
                        <a:pt x="37" y="0"/>
                        <a:pt x="23" y="5"/>
                      </a:cubicBezTo>
                      <a:cubicBezTo>
                        <a:pt x="8" y="10"/>
                        <a:pt x="0" y="27"/>
                        <a:pt x="6" y="41"/>
                      </a:cubicBezTo>
                      <a:cubicBezTo>
                        <a:pt x="11" y="56"/>
                        <a:pt x="27" y="64"/>
                        <a:pt x="42" y="58"/>
                      </a:cubicBezTo>
                      <a:close/>
                    </a:path>
                  </a:pathLst>
                </a:custGeom>
                <a:solidFill>
                  <a:srgbClr val="FFF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7" name="任意多边形: 形状 36">
                  <a:extLst>
                    <a:ext uri="{FF2B5EF4-FFF2-40B4-BE49-F238E27FC236}">
                      <a16:creationId xmlns:a16="http://schemas.microsoft.com/office/drawing/2014/main" id="{3C1FDC68-574C-437B-9451-C4799111583E}"/>
                    </a:ext>
                  </a:extLst>
                </p:cNvPr>
                <p:cNvSpPr/>
                <p:nvPr/>
              </p:nvSpPr>
              <p:spPr bwMode="auto">
                <a:xfrm>
                  <a:off x="5824538" y="1747838"/>
                  <a:ext cx="85725" cy="184150"/>
                </a:xfrm>
                <a:custGeom>
                  <a:avLst/>
                  <a:gdLst>
                    <a:gd name="T0" fmla="*/ 42 w 54"/>
                    <a:gd name="T1" fmla="*/ 116 h 116"/>
                    <a:gd name="T2" fmla="*/ 12 w 54"/>
                    <a:gd name="T3" fmla="*/ 116 h 116"/>
                    <a:gd name="T4" fmla="*/ 0 w 54"/>
                    <a:gd name="T5" fmla="*/ 0 h 116"/>
                    <a:gd name="T6" fmla="*/ 54 w 54"/>
                    <a:gd name="T7" fmla="*/ 0 h 116"/>
                    <a:gd name="T8" fmla="*/ 42 w 54"/>
                    <a:gd name="T9" fmla="*/ 116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116">
                      <a:moveTo>
                        <a:pt x="42" y="116"/>
                      </a:moveTo>
                      <a:lnTo>
                        <a:pt x="12" y="116"/>
                      </a:lnTo>
                      <a:lnTo>
                        <a:pt x="0" y="0"/>
                      </a:lnTo>
                      <a:lnTo>
                        <a:pt x="54" y="0"/>
                      </a:lnTo>
                      <a:lnTo>
                        <a:pt x="42" y="116"/>
                      </a:lnTo>
                      <a:close/>
                    </a:path>
                  </a:pathLst>
                </a:custGeom>
                <a:solidFill>
                  <a:srgbClr val="3EC7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8" name="任意多边形: 形状 37">
                  <a:extLst>
                    <a:ext uri="{FF2B5EF4-FFF2-40B4-BE49-F238E27FC236}">
                      <a16:creationId xmlns:a16="http://schemas.microsoft.com/office/drawing/2014/main" id="{792B98DB-3CB3-42DC-B210-9EBC9B6669E8}"/>
                    </a:ext>
                  </a:extLst>
                </p:cNvPr>
                <p:cNvSpPr/>
                <p:nvPr/>
              </p:nvSpPr>
              <p:spPr bwMode="auto">
                <a:xfrm>
                  <a:off x="5002213" y="1968500"/>
                  <a:ext cx="149225" cy="190500"/>
                </a:xfrm>
                <a:custGeom>
                  <a:avLst/>
                  <a:gdLst>
                    <a:gd name="T0" fmla="*/ 94 w 94"/>
                    <a:gd name="T1" fmla="*/ 106 h 120"/>
                    <a:gd name="T2" fmla="*/ 69 w 94"/>
                    <a:gd name="T3" fmla="*/ 120 h 120"/>
                    <a:gd name="T4" fmla="*/ 0 w 94"/>
                    <a:gd name="T5" fmla="*/ 26 h 120"/>
                    <a:gd name="T6" fmla="*/ 46 w 94"/>
                    <a:gd name="T7" fmla="*/ 0 h 120"/>
                    <a:gd name="T8" fmla="*/ 94 w 94"/>
                    <a:gd name="T9" fmla="*/ 10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4" h="120">
                      <a:moveTo>
                        <a:pt x="94" y="106"/>
                      </a:moveTo>
                      <a:lnTo>
                        <a:pt x="69" y="120"/>
                      </a:lnTo>
                      <a:lnTo>
                        <a:pt x="0" y="26"/>
                      </a:lnTo>
                      <a:lnTo>
                        <a:pt x="46" y="0"/>
                      </a:lnTo>
                      <a:lnTo>
                        <a:pt x="94" y="106"/>
                      </a:lnTo>
                      <a:close/>
                    </a:path>
                  </a:pathLst>
                </a:custGeom>
                <a:solidFill>
                  <a:srgbClr val="3EC7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9" name="任意多边形: 形状 38">
                  <a:extLst>
                    <a:ext uri="{FF2B5EF4-FFF2-40B4-BE49-F238E27FC236}">
                      <a16:creationId xmlns:a16="http://schemas.microsoft.com/office/drawing/2014/main" id="{3ECB56D1-168A-4583-8A0E-9C479679D370}"/>
                    </a:ext>
                  </a:extLst>
                </p:cNvPr>
                <p:cNvSpPr/>
                <p:nvPr/>
              </p:nvSpPr>
              <p:spPr bwMode="auto">
                <a:xfrm>
                  <a:off x="4421188" y="2573338"/>
                  <a:ext cx="193675" cy="150813"/>
                </a:xfrm>
                <a:custGeom>
                  <a:avLst/>
                  <a:gdLst>
                    <a:gd name="T0" fmla="*/ 122 w 122"/>
                    <a:gd name="T1" fmla="*/ 69 h 95"/>
                    <a:gd name="T2" fmla="*/ 106 w 122"/>
                    <a:gd name="T3" fmla="*/ 95 h 95"/>
                    <a:gd name="T4" fmla="*/ 0 w 122"/>
                    <a:gd name="T5" fmla="*/ 48 h 95"/>
                    <a:gd name="T6" fmla="*/ 27 w 122"/>
                    <a:gd name="T7" fmla="*/ 0 h 95"/>
                    <a:gd name="T8" fmla="*/ 122 w 122"/>
                    <a:gd name="T9" fmla="*/ 69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2" h="95">
                      <a:moveTo>
                        <a:pt x="122" y="69"/>
                      </a:moveTo>
                      <a:lnTo>
                        <a:pt x="106" y="95"/>
                      </a:lnTo>
                      <a:lnTo>
                        <a:pt x="0" y="48"/>
                      </a:lnTo>
                      <a:lnTo>
                        <a:pt x="27" y="0"/>
                      </a:lnTo>
                      <a:lnTo>
                        <a:pt x="122" y="69"/>
                      </a:lnTo>
                      <a:close/>
                    </a:path>
                  </a:pathLst>
                </a:custGeom>
                <a:solidFill>
                  <a:srgbClr val="3EC7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0" name="任意多边形: 形状 39">
                  <a:extLst>
                    <a:ext uri="{FF2B5EF4-FFF2-40B4-BE49-F238E27FC236}">
                      <a16:creationId xmlns:a16="http://schemas.microsoft.com/office/drawing/2014/main" id="{65342970-FE9F-4A19-B208-1674A0D95CC6}"/>
                    </a:ext>
                  </a:extLst>
                </p:cNvPr>
                <p:cNvSpPr/>
                <p:nvPr/>
              </p:nvSpPr>
              <p:spPr bwMode="auto">
                <a:xfrm>
                  <a:off x="4457701" y="4160838"/>
                  <a:ext cx="193675" cy="149225"/>
                </a:xfrm>
                <a:custGeom>
                  <a:avLst/>
                  <a:gdLst>
                    <a:gd name="T0" fmla="*/ 106 w 122"/>
                    <a:gd name="T1" fmla="*/ 0 h 94"/>
                    <a:gd name="T2" fmla="*/ 122 w 122"/>
                    <a:gd name="T3" fmla="*/ 27 h 94"/>
                    <a:gd name="T4" fmla="*/ 27 w 122"/>
                    <a:gd name="T5" fmla="*/ 94 h 94"/>
                    <a:gd name="T6" fmla="*/ 0 w 122"/>
                    <a:gd name="T7" fmla="*/ 48 h 94"/>
                    <a:gd name="T8" fmla="*/ 106 w 122"/>
                    <a:gd name="T9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2" h="94">
                      <a:moveTo>
                        <a:pt x="106" y="0"/>
                      </a:moveTo>
                      <a:lnTo>
                        <a:pt x="122" y="27"/>
                      </a:lnTo>
                      <a:lnTo>
                        <a:pt x="27" y="94"/>
                      </a:lnTo>
                      <a:lnTo>
                        <a:pt x="0" y="48"/>
                      </a:lnTo>
                      <a:lnTo>
                        <a:pt x="106" y="0"/>
                      </a:lnTo>
                      <a:close/>
                    </a:path>
                  </a:pathLst>
                </a:custGeom>
                <a:solidFill>
                  <a:srgbClr val="3EC7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1" name="任意多边形: 形状 40">
                  <a:extLst>
                    <a:ext uri="{FF2B5EF4-FFF2-40B4-BE49-F238E27FC236}">
                      <a16:creationId xmlns:a16="http://schemas.microsoft.com/office/drawing/2014/main" id="{61E4B57B-569B-42D9-B1C5-B4D6F56F4D0A}"/>
                    </a:ext>
                  </a:extLst>
                </p:cNvPr>
                <p:cNvSpPr/>
                <p:nvPr/>
              </p:nvSpPr>
              <p:spPr bwMode="auto">
                <a:xfrm>
                  <a:off x="5067301" y="4699000"/>
                  <a:ext cx="147638" cy="190500"/>
                </a:xfrm>
                <a:custGeom>
                  <a:avLst/>
                  <a:gdLst>
                    <a:gd name="T0" fmla="*/ 67 w 93"/>
                    <a:gd name="T1" fmla="*/ 0 h 120"/>
                    <a:gd name="T2" fmla="*/ 93 w 93"/>
                    <a:gd name="T3" fmla="*/ 14 h 120"/>
                    <a:gd name="T4" fmla="*/ 46 w 93"/>
                    <a:gd name="T5" fmla="*/ 120 h 120"/>
                    <a:gd name="T6" fmla="*/ 0 w 93"/>
                    <a:gd name="T7" fmla="*/ 94 h 120"/>
                    <a:gd name="T8" fmla="*/ 67 w 93"/>
                    <a:gd name="T9" fmla="*/ 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3" h="120">
                      <a:moveTo>
                        <a:pt x="67" y="0"/>
                      </a:moveTo>
                      <a:lnTo>
                        <a:pt x="93" y="14"/>
                      </a:lnTo>
                      <a:lnTo>
                        <a:pt x="46" y="120"/>
                      </a:lnTo>
                      <a:lnTo>
                        <a:pt x="0" y="94"/>
                      </a:lnTo>
                      <a:lnTo>
                        <a:pt x="67" y="0"/>
                      </a:lnTo>
                      <a:close/>
                    </a:path>
                  </a:pathLst>
                </a:custGeom>
                <a:solidFill>
                  <a:srgbClr val="3EC7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2" name="任意多边形: 形状 41">
                  <a:extLst>
                    <a:ext uri="{FF2B5EF4-FFF2-40B4-BE49-F238E27FC236}">
                      <a16:creationId xmlns:a16="http://schemas.microsoft.com/office/drawing/2014/main" id="{17C34ECC-CB47-4606-85EF-FEC1358773E0}"/>
                    </a:ext>
                  </a:extLst>
                </p:cNvPr>
                <p:cNvSpPr/>
                <p:nvPr/>
              </p:nvSpPr>
              <p:spPr bwMode="auto">
                <a:xfrm>
                  <a:off x="5897563" y="4889500"/>
                  <a:ext cx="85725" cy="184150"/>
                </a:xfrm>
                <a:custGeom>
                  <a:avLst/>
                  <a:gdLst>
                    <a:gd name="T0" fmla="*/ 12 w 54"/>
                    <a:gd name="T1" fmla="*/ 0 h 116"/>
                    <a:gd name="T2" fmla="*/ 42 w 54"/>
                    <a:gd name="T3" fmla="*/ 0 h 116"/>
                    <a:gd name="T4" fmla="*/ 54 w 54"/>
                    <a:gd name="T5" fmla="*/ 116 h 116"/>
                    <a:gd name="T6" fmla="*/ 0 w 54"/>
                    <a:gd name="T7" fmla="*/ 116 h 116"/>
                    <a:gd name="T8" fmla="*/ 12 w 54"/>
                    <a:gd name="T9" fmla="*/ 0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116">
                      <a:moveTo>
                        <a:pt x="12" y="0"/>
                      </a:moveTo>
                      <a:lnTo>
                        <a:pt x="42" y="0"/>
                      </a:lnTo>
                      <a:lnTo>
                        <a:pt x="54" y="116"/>
                      </a:lnTo>
                      <a:lnTo>
                        <a:pt x="0" y="116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3EC7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3" name="任意多边形: 形状 42">
                  <a:extLst>
                    <a:ext uri="{FF2B5EF4-FFF2-40B4-BE49-F238E27FC236}">
                      <a16:creationId xmlns:a16="http://schemas.microsoft.com/office/drawing/2014/main" id="{D61B4312-479F-4E12-9305-818294DE707C}"/>
                    </a:ext>
                  </a:extLst>
                </p:cNvPr>
                <p:cNvSpPr/>
                <p:nvPr/>
              </p:nvSpPr>
              <p:spPr bwMode="auto">
                <a:xfrm>
                  <a:off x="6656388" y="4662488"/>
                  <a:ext cx="149225" cy="190500"/>
                </a:xfrm>
                <a:custGeom>
                  <a:avLst/>
                  <a:gdLst>
                    <a:gd name="T0" fmla="*/ 0 w 94"/>
                    <a:gd name="T1" fmla="*/ 14 h 120"/>
                    <a:gd name="T2" fmla="*/ 25 w 94"/>
                    <a:gd name="T3" fmla="*/ 0 h 120"/>
                    <a:gd name="T4" fmla="*/ 94 w 94"/>
                    <a:gd name="T5" fmla="*/ 94 h 120"/>
                    <a:gd name="T6" fmla="*/ 46 w 94"/>
                    <a:gd name="T7" fmla="*/ 120 h 120"/>
                    <a:gd name="T8" fmla="*/ 0 w 94"/>
                    <a:gd name="T9" fmla="*/ 14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4" h="120">
                      <a:moveTo>
                        <a:pt x="0" y="14"/>
                      </a:moveTo>
                      <a:lnTo>
                        <a:pt x="25" y="0"/>
                      </a:lnTo>
                      <a:lnTo>
                        <a:pt x="94" y="94"/>
                      </a:lnTo>
                      <a:lnTo>
                        <a:pt x="46" y="120"/>
                      </a:lnTo>
                      <a:lnTo>
                        <a:pt x="0" y="14"/>
                      </a:lnTo>
                      <a:close/>
                    </a:path>
                  </a:pathLst>
                </a:custGeom>
                <a:solidFill>
                  <a:srgbClr val="3EC7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4" name="任意多边形: 形状 43">
                  <a:extLst>
                    <a:ext uri="{FF2B5EF4-FFF2-40B4-BE49-F238E27FC236}">
                      <a16:creationId xmlns:a16="http://schemas.microsoft.com/office/drawing/2014/main" id="{18A0B070-A05B-4A6B-BD42-551F00718D4D}"/>
                    </a:ext>
                  </a:extLst>
                </p:cNvPr>
                <p:cNvSpPr/>
                <p:nvPr/>
              </p:nvSpPr>
              <p:spPr bwMode="auto">
                <a:xfrm>
                  <a:off x="7386638" y="3332163"/>
                  <a:ext cx="180975" cy="84138"/>
                </a:xfrm>
                <a:custGeom>
                  <a:avLst/>
                  <a:gdLst>
                    <a:gd name="T0" fmla="*/ 0 w 114"/>
                    <a:gd name="T1" fmla="*/ 41 h 53"/>
                    <a:gd name="T2" fmla="*/ 0 w 114"/>
                    <a:gd name="T3" fmla="*/ 12 h 53"/>
                    <a:gd name="T4" fmla="*/ 114 w 114"/>
                    <a:gd name="T5" fmla="*/ 0 h 53"/>
                    <a:gd name="T6" fmla="*/ 114 w 114"/>
                    <a:gd name="T7" fmla="*/ 53 h 53"/>
                    <a:gd name="T8" fmla="*/ 0 w 114"/>
                    <a:gd name="T9" fmla="*/ 4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4" h="53">
                      <a:moveTo>
                        <a:pt x="0" y="41"/>
                      </a:moveTo>
                      <a:lnTo>
                        <a:pt x="0" y="12"/>
                      </a:lnTo>
                      <a:lnTo>
                        <a:pt x="114" y="0"/>
                      </a:lnTo>
                      <a:lnTo>
                        <a:pt x="114" y="53"/>
                      </a:lnTo>
                      <a:lnTo>
                        <a:pt x="0" y="41"/>
                      </a:lnTo>
                      <a:close/>
                    </a:path>
                  </a:pathLst>
                </a:custGeom>
                <a:solidFill>
                  <a:srgbClr val="3EC7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5" name="任意多边形: 形状 44">
                  <a:extLst>
                    <a:ext uri="{FF2B5EF4-FFF2-40B4-BE49-F238E27FC236}">
                      <a16:creationId xmlns:a16="http://schemas.microsoft.com/office/drawing/2014/main" id="{C40FBE7A-BF54-4961-BF87-AA63A44AF8A3}"/>
                    </a:ext>
                  </a:extLst>
                </p:cNvPr>
                <p:cNvSpPr/>
                <p:nvPr/>
              </p:nvSpPr>
              <p:spPr bwMode="auto">
                <a:xfrm>
                  <a:off x="7156451" y="2511425"/>
                  <a:ext cx="193675" cy="149225"/>
                </a:xfrm>
                <a:custGeom>
                  <a:avLst/>
                  <a:gdLst>
                    <a:gd name="T0" fmla="*/ 14 w 122"/>
                    <a:gd name="T1" fmla="*/ 94 h 94"/>
                    <a:gd name="T2" fmla="*/ 0 w 122"/>
                    <a:gd name="T3" fmla="*/ 67 h 94"/>
                    <a:gd name="T4" fmla="*/ 93 w 122"/>
                    <a:gd name="T5" fmla="*/ 0 h 94"/>
                    <a:gd name="T6" fmla="*/ 122 w 122"/>
                    <a:gd name="T7" fmla="*/ 46 h 94"/>
                    <a:gd name="T8" fmla="*/ 14 w 122"/>
                    <a:gd name="T9" fmla="*/ 94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2" h="94">
                      <a:moveTo>
                        <a:pt x="14" y="94"/>
                      </a:moveTo>
                      <a:lnTo>
                        <a:pt x="0" y="67"/>
                      </a:lnTo>
                      <a:lnTo>
                        <a:pt x="93" y="0"/>
                      </a:lnTo>
                      <a:lnTo>
                        <a:pt x="122" y="46"/>
                      </a:lnTo>
                      <a:lnTo>
                        <a:pt x="14" y="94"/>
                      </a:lnTo>
                      <a:close/>
                    </a:path>
                  </a:pathLst>
                </a:custGeom>
                <a:solidFill>
                  <a:srgbClr val="3EC7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6" name="任意多边形: 形状 45">
                  <a:extLst>
                    <a:ext uri="{FF2B5EF4-FFF2-40B4-BE49-F238E27FC236}">
                      <a16:creationId xmlns:a16="http://schemas.microsoft.com/office/drawing/2014/main" id="{8E5FA73D-946C-45A5-B81E-FB3421D616A5}"/>
                    </a:ext>
                  </a:extLst>
                </p:cNvPr>
                <p:cNvSpPr/>
                <p:nvPr/>
              </p:nvSpPr>
              <p:spPr bwMode="auto">
                <a:xfrm>
                  <a:off x="6592888" y="1931988"/>
                  <a:ext cx="147638" cy="190500"/>
                </a:xfrm>
                <a:custGeom>
                  <a:avLst/>
                  <a:gdLst>
                    <a:gd name="T0" fmla="*/ 24 w 93"/>
                    <a:gd name="T1" fmla="*/ 120 h 120"/>
                    <a:gd name="T2" fmla="*/ 0 w 93"/>
                    <a:gd name="T3" fmla="*/ 106 h 120"/>
                    <a:gd name="T4" fmla="*/ 47 w 93"/>
                    <a:gd name="T5" fmla="*/ 0 h 120"/>
                    <a:gd name="T6" fmla="*/ 93 w 93"/>
                    <a:gd name="T7" fmla="*/ 27 h 120"/>
                    <a:gd name="T8" fmla="*/ 24 w 93"/>
                    <a:gd name="T9" fmla="*/ 12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3" h="120">
                      <a:moveTo>
                        <a:pt x="24" y="120"/>
                      </a:moveTo>
                      <a:lnTo>
                        <a:pt x="0" y="106"/>
                      </a:lnTo>
                      <a:lnTo>
                        <a:pt x="47" y="0"/>
                      </a:lnTo>
                      <a:lnTo>
                        <a:pt x="93" y="27"/>
                      </a:lnTo>
                      <a:lnTo>
                        <a:pt x="24" y="120"/>
                      </a:lnTo>
                      <a:close/>
                    </a:path>
                  </a:pathLst>
                </a:custGeom>
                <a:solidFill>
                  <a:srgbClr val="3EC7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7" name="任意多边形: 形状 46">
                  <a:extLst>
                    <a:ext uri="{FF2B5EF4-FFF2-40B4-BE49-F238E27FC236}">
                      <a16:creationId xmlns:a16="http://schemas.microsoft.com/office/drawing/2014/main" id="{6A40449D-6616-4569-8085-A78EA3AD0E34}"/>
                    </a:ext>
                  </a:extLst>
                </p:cNvPr>
                <p:cNvSpPr/>
                <p:nvPr/>
              </p:nvSpPr>
              <p:spPr bwMode="auto">
                <a:xfrm>
                  <a:off x="6677026" y="2570163"/>
                  <a:ext cx="831850" cy="812800"/>
                </a:xfrm>
                <a:custGeom>
                  <a:avLst/>
                  <a:gdLst>
                    <a:gd name="T0" fmla="*/ 288 w 297"/>
                    <a:gd name="T1" fmla="*/ 199 h 290"/>
                    <a:gd name="T2" fmla="*/ 297 w 297"/>
                    <a:gd name="T3" fmla="*/ 167 h 290"/>
                    <a:gd name="T4" fmla="*/ 276 w 297"/>
                    <a:gd name="T5" fmla="*/ 163 h 290"/>
                    <a:gd name="T6" fmla="*/ 277 w 297"/>
                    <a:gd name="T7" fmla="*/ 127 h 290"/>
                    <a:gd name="T8" fmla="*/ 297 w 297"/>
                    <a:gd name="T9" fmla="*/ 124 h 290"/>
                    <a:gd name="T10" fmla="*/ 288 w 297"/>
                    <a:gd name="T11" fmla="*/ 92 h 290"/>
                    <a:gd name="T12" fmla="*/ 268 w 297"/>
                    <a:gd name="T13" fmla="*/ 98 h 290"/>
                    <a:gd name="T14" fmla="*/ 250 w 297"/>
                    <a:gd name="T15" fmla="*/ 66 h 290"/>
                    <a:gd name="T16" fmla="*/ 266 w 297"/>
                    <a:gd name="T17" fmla="*/ 54 h 290"/>
                    <a:gd name="T18" fmla="*/ 242 w 297"/>
                    <a:gd name="T19" fmla="*/ 31 h 290"/>
                    <a:gd name="T20" fmla="*/ 228 w 297"/>
                    <a:gd name="T21" fmla="*/ 46 h 290"/>
                    <a:gd name="T22" fmla="*/ 196 w 297"/>
                    <a:gd name="T23" fmla="*/ 27 h 290"/>
                    <a:gd name="T24" fmla="*/ 203 w 297"/>
                    <a:gd name="T25" fmla="*/ 9 h 290"/>
                    <a:gd name="T26" fmla="*/ 171 w 297"/>
                    <a:gd name="T27" fmla="*/ 0 h 290"/>
                    <a:gd name="T28" fmla="*/ 166 w 297"/>
                    <a:gd name="T29" fmla="*/ 20 h 290"/>
                    <a:gd name="T30" fmla="*/ 130 w 297"/>
                    <a:gd name="T31" fmla="*/ 19 h 290"/>
                    <a:gd name="T32" fmla="*/ 126 w 297"/>
                    <a:gd name="T33" fmla="*/ 0 h 290"/>
                    <a:gd name="T34" fmla="*/ 94 w 297"/>
                    <a:gd name="T35" fmla="*/ 8 h 290"/>
                    <a:gd name="T36" fmla="*/ 100 w 297"/>
                    <a:gd name="T37" fmla="*/ 27 h 290"/>
                    <a:gd name="T38" fmla="*/ 68 w 297"/>
                    <a:gd name="T39" fmla="*/ 44 h 290"/>
                    <a:gd name="T40" fmla="*/ 55 w 297"/>
                    <a:gd name="T41" fmla="*/ 29 h 290"/>
                    <a:gd name="T42" fmla="*/ 31 w 297"/>
                    <a:gd name="T43" fmla="*/ 53 h 290"/>
                    <a:gd name="T44" fmla="*/ 47 w 297"/>
                    <a:gd name="T45" fmla="*/ 66 h 290"/>
                    <a:gd name="T46" fmla="*/ 28 w 297"/>
                    <a:gd name="T47" fmla="*/ 97 h 290"/>
                    <a:gd name="T48" fmla="*/ 9 w 297"/>
                    <a:gd name="T49" fmla="*/ 90 h 290"/>
                    <a:gd name="T50" fmla="*/ 0 w 297"/>
                    <a:gd name="T51" fmla="*/ 122 h 290"/>
                    <a:gd name="T52" fmla="*/ 21 w 297"/>
                    <a:gd name="T53" fmla="*/ 126 h 290"/>
                    <a:gd name="T54" fmla="*/ 20 w 297"/>
                    <a:gd name="T55" fmla="*/ 162 h 290"/>
                    <a:gd name="T56" fmla="*/ 0 w 297"/>
                    <a:gd name="T57" fmla="*/ 165 h 290"/>
                    <a:gd name="T58" fmla="*/ 9 w 297"/>
                    <a:gd name="T59" fmla="*/ 197 h 290"/>
                    <a:gd name="T60" fmla="*/ 29 w 297"/>
                    <a:gd name="T61" fmla="*/ 191 h 290"/>
                    <a:gd name="T62" fmla="*/ 47 w 297"/>
                    <a:gd name="T63" fmla="*/ 223 h 290"/>
                    <a:gd name="T64" fmla="*/ 31 w 297"/>
                    <a:gd name="T65" fmla="*/ 235 h 290"/>
                    <a:gd name="T66" fmla="*/ 55 w 297"/>
                    <a:gd name="T67" fmla="*/ 259 h 290"/>
                    <a:gd name="T68" fmla="*/ 69 w 297"/>
                    <a:gd name="T69" fmla="*/ 244 h 290"/>
                    <a:gd name="T70" fmla="*/ 101 w 297"/>
                    <a:gd name="T71" fmla="*/ 263 h 290"/>
                    <a:gd name="T72" fmla="*/ 94 w 297"/>
                    <a:gd name="T73" fmla="*/ 280 h 290"/>
                    <a:gd name="T74" fmla="*/ 126 w 297"/>
                    <a:gd name="T75" fmla="*/ 289 h 290"/>
                    <a:gd name="T76" fmla="*/ 131 w 297"/>
                    <a:gd name="T77" fmla="*/ 269 h 290"/>
                    <a:gd name="T78" fmla="*/ 168 w 297"/>
                    <a:gd name="T79" fmla="*/ 270 h 290"/>
                    <a:gd name="T80" fmla="*/ 171 w 297"/>
                    <a:gd name="T81" fmla="*/ 290 h 290"/>
                    <a:gd name="T82" fmla="*/ 203 w 297"/>
                    <a:gd name="T83" fmla="*/ 281 h 290"/>
                    <a:gd name="T84" fmla="*/ 197 w 297"/>
                    <a:gd name="T85" fmla="*/ 262 h 290"/>
                    <a:gd name="T86" fmla="*/ 229 w 297"/>
                    <a:gd name="T87" fmla="*/ 245 h 290"/>
                    <a:gd name="T88" fmla="*/ 242 w 297"/>
                    <a:gd name="T89" fmla="*/ 260 h 290"/>
                    <a:gd name="T90" fmla="*/ 266 w 297"/>
                    <a:gd name="T91" fmla="*/ 236 h 290"/>
                    <a:gd name="T92" fmla="*/ 250 w 297"/>
                    <a:gd name="T93" fmla="*/ 223 h 290"/>
                    <a:gd name="T94" fmla="*/ 269 w 297"/>
                    <a:gd name="T95" fmla="*/ 192 h 290"/>
                    <a:gd name="T96" fmla="*/ 288 w 297"/>
                    <a:gd name="T97" fmla="*/ 199 h 290"/>
                    <a:gd name="T98" fmla="*/ 122 w 297"/>
                    <a:gd name="T99" fmla="*/ 234 h 290"/>
                    <a:gd name="T100" fmla="*/ 59 w 297"/>
                    <a:gd name="T101" fmla="*/ 118 h 290"/>
                    <a:gd name="T102" fmla="*/ 175 w 297"/>
                    <a:gd name="T103" fmla="*/ 55 h 290"/>
                    <a:gd name="T104" fmla="*/ 238 w 297"/>
                    <a:gd name="T105" fmla="*/ 171 h 290"/>
                    <a:gd name="T106" fmla="*/ 122 w 297"/>
                    <a:gd name="T107" fmla="*/ 234 h 2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7" h="290">
                      <a:moveTo>
                        <a:pt x="288" y="199"/>
                      </a:moveTo>
                      <a:cubicBezTo>
                        <a:pt x="292" y="189"/>
                        <a:pt x="295" y="178"/>
                        <a:pt x="297" y="167"/>
                      </a:cubicBezTo>
                      <a:cubicBezTo>
                        <a:pt x="276" y="163"/>
                        <a:pt x="276" y="163"/>
                        <a:pt x="276" y="163"/>
                      </a:cubicBezTo>
                      <a:cubicBezTo>
                        <a:pt x="277" y="127"/>
                        <a:pt x="277" y="127"/>
                        <a:pt x="277" y="127"/>
                      </a:cubicBezTo>
                      <a:cubicBezTo>
                        <a:pt x="297" y="124"/>
                        <a:pt x="297" y="124"/>
                        <a:pt x="297" y="124"/>
                      </a:cubicBezTo>
                      <a:cubicBezTo>
                        <a:pt x="295" y="113"/>
                        <a:pt x="292" y="102"/>
                        <a:pt x="288" y="92"/>
                      </a:cubicBezTo>
                      <a:cubicBezTo>
                        <a:pt x="268" y="98"/>
                        <a:pt x="268" y="98"/>
                        <a:pt x="268" y="98"/>
                      </a:cubicBezTo>
                      <a:cubicBezTo>
                        <a:pt x="250" y="66"/>
                        <a:pt x="250" y="66"/>
                        <a:pt x="250" y="66"/>
                      </a:cubicBezTo>
                      <a:cubicBezTo>
                        <a:pt x="266" y="54"/>
                        <a:pt x="266" y="54"/>
                        <a:pt x="266" y="54"/>
                      </a:cubicBezTo>
                      <a:cubicBezTo>
                        <a:pt x="259" y="45"/>
                        <a:pt x="251" y="37"/>
                        <a:pt x="242" y="31"/>
                      </a:cubicBezTo>
                      <a:cubicBezTo>
                        <a:pt x="228" y="46"/>
                        <a:pt x="228" y="46"/>
                        <a:pt x="228" y="46"/>
                      </a:cubicBezTo>
                      <a:cubicBezTo>
                        <a:pt x="196" y="27"/>
                        <a:pt x="196" y="27"/>
                        <a:pt x="196" y="27"/>
                      </a:cubicBezTo>
                      <a:cubicBezTo>
                        <a:pt x="203" y="9"/>
                        <a:pt x="203" y="9"/>
                        <a:pt x="203" y="9"/>
                      </a:cubicBezTo>
                      <a:cubicBezTo>
                        <a:pt x="193" y="5"/>
                        <a:pt x="182" y="2"/>
                        <a:pt x="171" y="0"/>
                      </a:cubicBezTo>
                      <a:cubicBezTo>
                        <a:pt x="166" y="20"/>
                        <a:pt x="166" y="20"/>
                        <a:pt x="166" y="20"/>
                      </a:cubicBezTo>
                      <a:cubicBezTo>
                        <a:pt x="130" y="19"/>
                        <a:pt x="130" y="19"/>
                        <a:pt x="130" y="19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15" y="1"/>
                        <a:pt x="104" y="4"/>
                        <a:pt x="94" y="8"/>
                      </a:cubicBezTo>
                      <a:cubicBezTo>
                        <a:pt x="100" y="27"/>
                        <a:pt x="100" y="27"/>
                        <a:pt x="100" y="27"/>
                      </a:cubicBezTo>
                      <a:cubicBezTo>
                        <a:pt x="68" y="44"/>
                        <a:pt x="68" y="44"/>
                        <a:pt x="68" y="44"/>
                      </a:cubicBezTo>
                      <a:cubicBezTo>
                        <a:pt x="55" y="29"/>
                        <a:pt x="55" y="29"/>
                        <a:pt x="55" y="29"/>
                      </a:cubicBezTo>
                      <a:cubicBezTo>
                        <a:pt x="46" y="36"/>
                        <a:pt x="38" y="44"/>
                        <a:pt x="31" y="53"/>
                      </a:cubicBezTo>
                      <a:cubicBezTo>
                        <a:pt x="47" y="66"/>
                        <a:pt x="47" y="66"/>
                        <a:pt x="47" y="66"/>
                      </a:cubicBezTo>
                      <a:cubicBezTo>
                        <a:pt x="28" y="97"/>
                        <a:pt x="28" y="97"/>
                        <a:pt x="28" y="97"/>
                      </a:cubicBezTo>
                      <a:cubicBezTo>
                        <a:pt x="9" y="90"/>
                        <a:pt x="9" y="90"/>
                        <a:pt x="9" y="90"/>
                      </a:cubicBezTo>
                      <a:cubicBezTo>
                        <a:pt x="5" y="100"/>
                        <a:pt x="2" y="111"/>
                        <a:pt x="0" y="122"/>
                      </a:cubicBezTo>
                      <a:cubicBezTo>
                        <a:pt x="21" y="126"/>
                        <a:pt x="21" y="126"/>
                        <a:pt x="21" y="126"/>
                      </a:cubicBezTo>
                      <a:cubicBezTo>
                        <a:pt x="20" y="162"/>
                        <a:pt x="20" y="162"/>
                        <a:pt x="20" y="162"/>
                      </a:cubicBezTo>
                      <a:cubicBezTo>
                        <a:pt x="0" y="165"/>
                        <a:pt x="0" y="165"/>
                        <a:pt x="0" y="165"/>
                      </a:cubicBezTo>
                      <a:cubicBezTo>
                        <a:pt x="2" y="176"/>
                        <a:pt x="5" y="187"/>
                        <a:pt x="9" y="197"/>
                      </a:cubicBezTo>
                      <a:cubicBezTo>
                        <a:pt x="29" y="191"/>
                        <a:pt x="29" y="191"/>
                        <a:pt x="29" y="191"/>
                      </a:cubicBezTo>
                      <a:cubicBezTo>
                        <a:pt x="47" y="223"/>
                        <a:pt x="47" y="223"/>
                        <a:pt x="47" y="223"/>
                      </a:cubicBezTo>
                      <a:cubicBezTo>
                        <a:pt x="31" y="235"/>
                        <a:pt x="31" y="235"/>
                        <a:pt x="31" y="235"/>
                      </a:cubicBezTo>
                      <a:cubicBezTo>
                        <a:pt x="38" y="244"/>
                        <a:pt x="46" y="252"/>
                        <a:pt x="55" y="259"/>
                      </a:cubicBezTo>
                      <a:cubicBezTo>
                        <a:pt x="69" y="244"/>
                        <a:pt x="69" y="244"/>
                        <a:pt x="69" y="244"/>
                      </a:cubicBezTo>
                      <a:cubicBezTo>
                        <a:pt x="101" y="263"/>
                        <a:pt x="101" y="263"/>
                        <a:pt x="101" y="263"/>
                      </a:cubicBezTo>
                      <a:cubicBezTo>
                        <a:pt x="94" y="280"/>
                        <a:pt x="94" y="280"/>
                        <a:pt x="94" y="280"/>
                      </a:cubicBezTo>
                      <a:cubicBezTo>
                        <a:pt x="104" y="285"/>
                        <a:pt x="115" y="287"/>
                        <a:pt x="126" y="289"/>
                      </a:cubicBezTo>
                      <a:cubicBezTo>
                        <a:pt x="131" y="269"/>
                        <a:pt x="131" y="269"/>
                        <a:pt x="131" y="269"/>
                      </a:cubicBezTo>
                      <a:cubicBezTo>
                        <a:pt x="168" y="270"/>
                        <a:pt x="168" y="270"/>
                        <a:pt x="168" y="270"/>
                      </a:cubicBezTo>
                      <a:cubicBezTo>
                        <a:pt x="171" y="290"/>
                        <a:pt x="171" y="290"/>
                        <a:pt x="171" y="290"/>
                      </a:cubicBezTo>
                      <a:cubicBezTo>
                        <a:pt x="182" y="288"/>
                        <a:pt x="193" y="285"/>
                        <a:pt x="203" y="281"/>
                      </a:cubicBezTo>
                      <a:cubicBezTo>
                        <a:pt x="197" y="262"/>
                        <a:pt x="197" y="262"/>
                        <a:pt x="197" y="262"/>
                      </a:cubicBezTo>
                      <a:cubicBezTo>
                        <a:pt x="229" y="245"/>
                        <a:pt x="229" y="245"/>
                        <a:pt x="229" y="245"/>
                      </a:cubicBezTo>
                      <a:cubicBezTo>
                        <a:pt x="242" y="260"/>
                        <a:pt x="242" y="260"/>
                        <a:pt x="242" y="260"/>
                      </a:cubicBezTo>
                      <a:cubicBezTo>
                        <a:pt x="251" y="253"/>
                        <a:pt x="259" y="245"/>
                        <a:pt x="266" y="236"/>
                      </a:cubicBezTo>
                      <a:cubicBezTo>
                        <a:pt x="250" y="223"/>
                        <a:pt x="250" y="223"/>
                        <a:pt x="250" y="223"/>
                      </a:cubicBezTo>
                      <a:cubicBezTo>
                        <a:pt x="269" y="192"/>
                        <a:pt x="269" y="192"/>
                        <a:pt x="269" y="192"/>
                      </a:cubicBezTo>
                      <a:cubicBezTo>
                        <a:pt x="288" y="199"/>
                        <a:pt x="288" y="199"/>
                        <a:pt x="288" y="199"/>
                      </a:cubicBezTo>
                      <a:moveTo>
                        <a:pt x="122" y="234"/>
                      </a:moveTo>
                      <a:cubicBezTo>
                        <a:pt x="72" y="219"/>
                        <a:pt x="45" y="167"/>
                        <a:pt x="59" y="118"/>
                      </a:cubicBezTo>
                      <a:cubicBezTo>
                        <a:pt x="74" y="68"/>
                        <a:pt x="126" y="41"/>
                        <a:pt x="175" y="55"/>
                      </a:cubicBezTo>
                      <a:cubicBezTo>
                        <a:pt x="225" y="70"/>
                        <a:pt x="252" y="122"/>
                        <a:pt x="238" y="171"/>
                      </a:cubicBezTo>
                      <a:cubicBezTo>
                        <a:pt x="223" y="221"/>
                        <a:pt x="171" y="248"/>
                        <a:pt x="122" y="234"/>
                      </a:cubicBezTo>
                    </a:path>
                  </a:pathLst>
                </a:custGeom>
                <a:solidFill>
                  <a:srgbClr val="BE82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8" name="任意多边形: 形状 47">
                  <a:extLst>
                    <a:ext uri="{FF2B5EF4-FFF2-40B4-BE49-F238E27FC236}">
                      <a16:creationId xmlns:a16="http://schemas.microsoft.com/office/drawing/2014/main" id="{B69E8B25-355B-4093-A5DC-43EE737652F6}"/>
                    </a:ext>
                  </a:extLst>
                </p:cNvPr>
                <p:cNvSpPr/>
                <p:nvPr/>
              </p:nvSpPr>
              <p:spPr bwMode="auto">
                <a:xfrm>
                  <a:off x="6802438" y="2686050"/>
                  <a:ext cx="581025" cy="579438"/>
                </a:xfrm>
                <a:custGeom>
                  <a:avLst/>
                  <a:gdLst>
                    <a:gd name="T0" fmla="*/ 130 w 207"/>
                    <a:gd name="T1" fmla="*/ 14 h 207"/>
                    <a:gd name="T2" fmla="*/ 14 w 207"/>
                    <a:gd name="T3" fmla="*/ 77 h 207"/>
                    <a:gd name="T4" fmla="*/ 77 w 207"/>
                    <a:gd name="T5" fmla="*/ 193 h 207"/>
                    <a:gd name="T6" fmla="*/ 193 w 207"/>
                    <a:gd name="T7" fmla="*/ 130 h 207"/>
                    <a:gd name="T8" fmla="*/ 130 w 207"/>
                    <a:gd name="T9" fmla="*/ 14 h 207"/>
                    <a:gd name="T10" fmla="*/ 130 w 207"/>
                    <a:gd name="T11" fmla="*/ 152 h 207"/>
                    <a:gd name="T12" fmla="*/ 54 w 207"/>
                    <a:gd name="T13" fmla="*/ 129 h 207"/>
                    <a:gd name="T14" fmla="*/ 77 w 207"/>
                    <a:gd name="T15" fmla="*/ 55 h 207"/>
                    <a:gd name="T16" fmla="*/ 153 w 207"/>
                    <a:gd name="T17" fmla="*/ 78 h 207"/>
                    <a:gd name="T18" fmla="*/ 130 w 207"/>
                    <a:gd name="T19" fmla="*/ 152 h 2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7" h="207">
                      <a:moveTo>
                        <a:pt x="130" y="14"/>
                      </a:moveTo>
                      <a:cubicBezTo>
                        <a:pt x="81" y="0"/>
                        <a:pt x="29" y="27"/>
                        <a:pt x="14" y="77"/>
                      </a:cubicBezTo>
                      <a:cubicBezTo>
                        <a:pt x="0" y="126"/>
                        <a:pt x="27" y="178"/>
                        <a:pt x="77" y="193"/>
                      </a:cubicBezTo>
                      <a:cubicBezTo>
                        <a:pt x="126" y="207"/>
                        <a:pt x="178" y="180"/>
                        <a:pt x="193" y="130"/>
                      </a:cubicBezTo>
                      <a:cubicBezTo>
                        <a:pt x="207" y="81"/>
                        <a:pt x="180" y="29"/>
                        <a:pt x="130" y="14"/>
                      </a:cubicBezTo>
                      <a:close/>
                      <a:moveTo>
                        <a:pt x="130" y="152"/>
                      </a:moveTo>
                      <a:cubicBezTo>
                        <a:pt x="103" y="166"/>
                        <a:pt x="69" y="156"/>
                        <a:pt x="54" y="129"/>
                      </a:cubicBezTo>
                      <a:cubicBezTo>
                        <a:pt x="40" y="103"/>
                        <a:pt x="50" y="70"/>
                        <a:pt x="77" y="55"/>
                      </a:cubicBezTo>
                      <a:cubicBezTo>
                        <a:pt x="104" y="41"/>
                        <a:pt x="138" y="51"/>
                        <a:pt x="153" y="78"/>
                      </a:cubicBezTo>
                      <a:cubicBezTo>
                        <a:pt x="167" y="104"/>
                        <a:pt x="157" y="137"/>
                        <a:pt x="130" y="152"/>
                      </a:cubicBezTo>
                      <a:close/>
                    </a:path>
                  </a:pathLst>
                </a:custGeom>
                <a:solidFill>
                  <a:srgbClr val="B16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9" name="任意多边形: 形状 48">
                  <a:extLst>
                    <a:ext uri="{FF2B5EF4-FFF2-40B4-BE49-F238E27FC236}">
                      <a16:creationId xmlns:a16="http://schemas.microsoft.com/office/drawing/2014/main" id="{237AC193-DF62-477C-96D6-1409D5EEC63D}"/>
                    </a:ext>
                  </a:extLst>
                </p:cNvPr>
                <p:cNvSpPr/>
                <p:nvPr/>
              </p:nvSpPr>
              <p:spPr bwMode="auto">
                <a:xfrm>
                  <a:off x="6724651" y="3111500"/>
                  <a:ext cx="995363" cy="660400"/>
                </a:xfrm>
                <a:custGeom>
                  <a:avLst/>
                  <a:gdLst>
                    <a:gd name="T0" fmla="*/ 553 w 627"/>
                    <a:gd name="T1" fmla="*/ 416 h 416"/>
                    <a:gd name="T2" fmla="*/ 0 w 627"/>
                    <a:gd name="T3" fmla="*/ 256 h 416"/>
                    <a:gd name="T4" fmla="*/ 74 w 627"/>
                    <a:gd name="T5" fmla="*/ 0 h 416"/>
                    <a:gd name="T6" fmla="*/ 627 w 627"/>
                    <a:gd name="T7" fmla="*/ 160 h 416"/>
                    <a:gd name="T8" fmla="*/ 553 w 627"/>
                    <a:gd name="T9" fmla="*/ 416 h 4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7" h="416">
                      <a:moveTo>
                        <a:pt x="553" y="416"/>
                      </a:moveTo>
                      <a:lnTo>
                        <a:pt x="0" y="256"/>
                      </a:lnTo>
                      <a:lnTo>
                        <a:pt x="74" y="0"/>
                      </a:lnTo>
                      <a:lnTo>
                        <a:pt x="627" y="160"/>
                      </a:lnTo>
                      <a:lnTo>
                        <a:pt x="553" y="416"/>
                      </a:lnTo>
                      <a:close/>
                    </a:path>
                  </a:pathLst>
                </a:custGeom>
                <a:solidFill>
                  <a:srgbClr val="B0F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0" name="任意多边形: 形状 49">
                  <a:extLst>
                    <a:ext uri="{FF2B5EF4-FFF2-40B4-BE49-F238E27FC236}">
                      <a16:creationId xmlns:a16="http://schemas.microsoft.com/office/drawing/2014/main" id="{0370C5E9-828E-448F-851B-A1CB5A81360C}"/>
                    </a:ext>
                  </a:extLst>
                </p:cNvPr>
                <p:cNvSpPr/>
                <p:nvPr/>
              </p:nvSpPr>
              <p:spPr bwMode="auto">
                <a:xfrm>
                  <a:off x="6724651" y="3111500"/>
                  <a:ext cx="995363" cy="660400"/>
                </a:xfrm>
                <a:custGeom>
                  <a:avLst/>
                  <a:gdLst>
                    <a:gd name="T0" fmla="*/ 553 w 627"/>
                    <a:gd name="T1" fmla="*/ 416 h 416"/>
                    <a:gd name="T2" fmla="*/ 0 w 627"/>
                    <a:gd name="T3" fmla="*/ 256 h 416"/>
                    <a:gd name="T4" fmla="*/ 74 w 627"/>
                    <a:gd name="T5" fmla="*/ 0 h 416"/>
                    <a:gd name="T6" fmla="*/ 627 w 627"/>
                    <a:gd name="T7" fmla="*/ 160 h 416"/>
                    <a:gd name="T8" fmla="*/ 553 w 627"/>
                    <a:gd name="T9" fmla="*/ 416 h 4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7" h="416">
                      <a:moveTo>
                        <a:pt x="553" y="416"/>
                      </a:moveTo>
                      <a:lnTo>
                        <a:pt x="0" y="256"/>
                      </a:lnTo>
                      <a:lnTo>
                        <a:pt x="74" y="0"/>
                      </a:lnTo>
                      <a:lnTo>
                        <a:pt x="627" y="160"/>
                      </a:lnTo>
                      <a:lnTo>
                        <a:pt x="553" y="416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1" name="任意多边形: 形状 50">
                  <a:extLst>
                    <a:ext uri="{FF2B5EF4-FFF2-40B4-BE49-F238E27FC236}">
                      <a16:creationId xmlns:a16="http://schemas.microsoft.com/office/drawing/2014/main" id="{3A9DF09D-5087-455F-AC70-12952F5BC800}"/>
                    </a:ext>
                  </a:extLst>
                </p:cNvPr>
                <p:cNvSpPr/>
                <p:nvPr/>
              </p:nvSpPr>
              <p:spPr bwMode="auto">
                <a:xfrm>
                  <a:off x="6827838" y="3214688"/>
                  <a:ext cx="790575" cy="454025"/>
                </a:xfrm>
                <a:custGeom>
                  <a:avLst/>
                  <a:gdLst>
                    <a:gd name="T0" fmla="*/ 267 w 282"/>
                    <a:gd name="T1" fmla="*/ 146 h 162"/>
                    <a:gd name="T2" fmla="*/ 282 w 282"/>
                    <a:gd name="T3" fmla="*/ 94 h 162"/>
                    <a:gd name="T4" fmla="*/ 265 w 282"/>
                    <a:gd name="T5" fmla="*/ 64 h 162"/>
                    <a:gd name="T6" fmla="*/ 45 w 282"/>
                    <a:gd name="T7" fmla="*/ 0 h 162"/>
                    <a:gd name="T8" fmla="*/ 15 w 282"/>
                    <a:gd name="T9" fmla="*/ 16 h 162"/>
                    <a:gd name="T10" fmla="*/ 0 w 282"/>
                    <a:gd name="T11" fmla="*/ 69 h 162"/>
                    <a:gd name="T12" fmla="*/ 17 w 282"/>
                    <a:gd name="T13" fmla="*/ 99 h 162"/>
                    <a:gd name="T14" fmla="*/ 237 w 282"/>
                    <a:gd name="T15" fmla="*/ 162 h 162"/>
                    <a:gd name="T16" fmla="*/ 267 w 282"/>
                    <a:gd name="T17" fmla="*/ 146 h 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2" h="162">
                      <a:moveTo>
                        <a:pt x="267" y="146"/>
                      </a:moveTo>
                      <a:cubicBezTo>
                        <a:pt x="282" y="94"/>
                        <a:pt x="282" y="94"/>
                        <a:pt x="282" y="94"/>
                      </a:cubicBezTo>
                      <a:cubicBezTo>
                        <a:pt x="269" y="90"/>
                        <a:pt x="261" y="77"/>
                        <a:pt x="265" y="64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1" y="13"/>
                        <a:pt x="28" y="20"/>
                        <a:pt x="15" y="16"/>
                      </a:cubicBez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13" y="72"/>
                        <a:pt x="20" y="86"/>
                        <a:pt x="17" y="99"/>
                      </a:cubicBezTo>
                      <a:cubicBezTo>
                        <a:pt x="237" y="162"/>
                        <a:pt x="237" y="162"/>
                        <a:pt x="237" y="162"/>
                      </a:cubicBezTo>
                      <a:cubicBezTo>
                        <a:pt x="240" y="150"/>
                        <a:pt x="254" y="142"/>
                        <a:pt x="267" y="146"/>
                      </a:cubicBezTo>
                    </a:path>
                  </a:pathLst>
                </a:custGeom>
                <a:solidFill>
                  <a:srgbClr val="259C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9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2" name="任意多边形: 形状 51">
                  <a:extLst>
                    <a:ext uri="{FF2B5EF4-FFF2-40B4-BE49-F238E27FC236}">
                      <a16:creationId xmlns:a16="http://schemas.microsoft.com/office/drawing/2014/main" id="{F3B251BC-9753-4B4F-BF1F-BC7869EF09BC}"/>
                    </a:ext>
                  </a:extLst>
                </p:cNvPr>
                <p:cNvSpPr/>
                <p:nvPr/>
              </p:nvSpPr>
              <p:spPr bwMode="auto">
                <a:xfrm>
                  <a:off x="7113588" y="3332163"/>
                  <a:ext cx="219075" cy="219075"/>
                </a:xfrm>
                <a:custGeom>
                  <a:avLst/>
                  <a:gdLst>
                    <a:gd name="T0" fmla="*/ 73 w 78"/>
                    <a:gd name="T1" fmla="*/ 49 h 78"/>
                    <a:gd name="T2" fmla="*/ 29 w 78"/>
                    <a:gd name="T3" fmla="*/ 73 h 78"/>
                    <a:gd name="T4" fmla="*/ 5 w 78"/>
                    <a:gd name="T5" fmla="*/ 29 h 78"/>
                    <a:gd name="T6" fmla="*/ 49 w 78"/>
                    <a:gd name="T7" fmla="*/ 5 h 78"/>
                    <a:gd name="T8" fmla="*/ 73 w 78"/>
                    <a:gd name="T9" fmla="*/ 49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8" h="78">
                      <a:moveTo>
                        <a:pt x="73" y="49"/>
                      </a:moveTo>
                      <a:cubicBezTo>
                        <a:pt x="67" y="68"/>
                        <a:pt x="48" y="78"/>
                        <a:pt x="29" y="73"/>
                      </a:cubicBezTo>
                      <a:cubicBezTo>
                        <a:pt x="10" y="68"/>
                        <a:pt x="0" y="48"/>
                        <a:pt x="5" y="29"/>
                      </a:cubicBezTo>
                      <a:cubicBezTo>
                        <a:pt x="10" y="11"/>
                        <a:pt x="30" y="0"/>
                        <a:pt x="49" y="5"/>
                      </a:cubicBezTo>
                      <a:cubicBezTo>
                        <a:pt x="67" y="11"/>
                        <a:pt x="78" y="30"/>
                        <a:pt x="73" y="49"/>
                      </a:cubicBezTo>
                    </a:path>
                  </a:pathLst>
                </a:custGeom>
                <a:solidFill>
                  <a:srgbClr val="B0F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3" name="任意多边形: 形状 52">
                  <a:extLst>
                    <a:ext uri="{FF2B5EF4-FFF2-40B4-BE49-F238E27FC236}">
                      <a16:creationId xmlns:a16="http://schemas.microsoft.com/office/drawing/2014/main" id="{B12523B6-6955-4612-8C9F-EBFB9E2D4BF6}"/>
                    </a:ext>
                  </a:extLst>
                </p:cNvPr>
                <p:cNvSpPr/>
                <p:nvPr/>
              </p:nvSpPr>
              <p:spPr bwMode="auto">
                <a:xfrm>
                  <a:off x="7170738" y="3375025"/>
                  <a:ext cx="100013" cy="133350"/>
                </a:xfrm>
                <a:custGeom>
                  <a:avLst/>
                  <a:gdLst>
                    <a:gd name="T0" fmla="*/ 17 w 36"/>
                    <a:gd name="T1" fmla="*/ 41 h 48"/>
                    <a:gd name="T2" fmla="*/ 15 w 36"/>
                    <a:gd name="T3" fmla="*/ 48 h 48"/>
                    <a:gd name="T4" fmla="*/ 8 w 36"/>
                    <a:gd name="T5" fmla="*/ 46 h 48"/>
                    <a:gd name="T6" fmla="*/ 10 w 36"/>
                    <a:gd name="T7" fmla="*/ 39 h 48"/>
                    <a:gd name="T8" fmla="*/ 0 w 36"/>
                    <a:gd name="T9" fmla="*/ 30 h 48"/>
                    <a:gd name="T10" fmla="*/ 5 w 36"/>
                    <a:gd name="T11" fmla="*/ 25 h 48"/>
                    <a:gd name="T12" fmla="*/ 16 w 36"/>
                    <a:gd name="T13" fmla="*/ 34 h 48"/>
                    <a:gd name="T14" fmla="*/ 21 w 36"/>
                    <a:gd name="T15" fmla="*/ 32 h 48"/>
                    <a:gd name="T16" fmla="*/ 7 w 36"/>
                    <a:gd name="T17" fmla="*/ 13 h 48"/>
                    <a:gd name="T18" fmla="*/ 19 w 36"/>
                    <a:gd name="T19" fmla="*/ 7 h 48"/>
                    <a:gd name="T20" fmla="*/ 21 w 36"/>
                    <a:gd name="T21" fmla="*/ 0 h 48"/>
                    <a:gd name="T22" fmla="*/ 28 w 36"/>
                    <a:gd name="T23" fmla="*/ 2 h 48"/>
                    <a:gd name="T24" fmla="*/ 26 w 36"/>
                    <a:gd name="T25" fmla="*/ 8 h 48"/>
                    <a:gd name="T26" fmla="*/ 36 w 36"/>
                    <a:gd name="T27" fmla="*/ 15 h 48"/>
                    <a:gd name="T28" fmla="*/ 31 w 36"/>
                    <a:gd name="T29" fmla="*/ 21 h 48"/>
                    <a:gd name="T30" fmla="*/ 21 w 36"/>
                    <a:gd name="T31" fmla="*/ 14 h 48"/>
                    <a:gd name="T32" fmla="*/ 16 w 36"/>
                    <a:gd name="T33" fmla="*/ 15 h 48"/>
                    <a:gd name="T34" fmla="*/ 31 w 36"/>
                    <a:gd name="T35" fmla="*/ 34 h 48"/>
                    <a:gd name="T36" fmla="*/ 17 w 36"/>
                    <a:gd name="T37" fmla="*/ 41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6" h="48">
                      <a:moveTo>
                        <a:pt x="17" y="41"/>
                      </a:moveTo>
                      <a:cubicBezTo>
                        <a:pt x="15" y="48"/>
                        <a:pt x="15" y="48"/>
                        <a:pt x="15" y="48"/>
                      </a:cubicBezTo>
                      <a:cubicBezTo>
                        <a:pt x="8" y="46"/>
                        <a:pt x="8" y="46"/>
                        <a:pt x="8" y="46"/>
                      </a:cubicBezTo>
                      <a:cubicBezTo>
                        <a:pt x="10" y="39"/>
                        <a:pt x="10" y="39"/>
                        <a:pt x="10" y="39"/>
                      </a:cubicBezTo>
                      <a:cubicBezTo>
                        <a:pt x="6" y="37"/>
                        <a:pt x="2" y="34"/>
                        <a:pt x="0" y="30"/>
                      </a:cubicBez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8" y="29"/>
                        <a:pt x="12" y="33"/>
                        <a:pt x="16" y="34"/>
                      </a:cubicBezTo>
                      <a:cubicBezTo>
                        <a:pt x="19" y="34"/>
                        <a:pt x="21" y="34"/>
                        <a:pt x="21" y="32"/>
                      </a:cubicBezTo>
                      <a:cubicBezTo>
                        <a:pt x="23" y="26"/>
                        <a:pt x="4" y="25"/>
                        <a:pt x="7" y="13"/>
                      </a:cubicBezTo>
                      <a:cubicBezTo>
                        <a:pt x="8" y="8"/>
                        <a:pt x="13" y="6"/>
                        <a:pt x="19" y="7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28" y="2"/>
                        <a:pt x="28" y="2"/>
                        <a:pt x="28" y="2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30" y="10"/>
                        <a:pt x="34" y="12"/>
                        <a:pt x="36" y="15"/>
                      </a:cubicBezTo>
                      <a:cubicBezTo>
                        <a:pt x="31" y="21"/>
                        <a:pt x="31" y="21"/>
                        <a:pt x="31" y="21"/>
                      </a:cubicBezTo>
                      <a:cubicBezTo>
                        <a:pt x="28" y="17"/>
                        <a:pt x="24" y="15"/>
                        <a:pt x="21" y="14"/>
                      </a:cubicBezTo>
                      <a:cubicBezTo>
                        <a:pt x="19" y="13"/>
                        <a:pt x="17" y="14"/>
                        <a:pt x="16" y="15"/>
                      </a:cubicBezTo>
                      <a:cubicBezTo>
                        <a:pt x="15" y="21"/>
                        <a:pt x="34" y="23"/>
                        <a:pt x="31" y="34"/>
                      </a:cubicBezTo>
                      <a:cubicBezTo>
                        <a:pt x="29" y="40"/>
                        <a:pt x="23" y="42"/>
                        <a:pt x="17" y="41"/>
                      </a:cubicBezTo>
                      <a:close/>
                    </a:path>
                  </a:pathLst>
                </a:custGeom>
                <a:solidFill>
                  <a:srgbClr val="259C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4" name="任意多边形: 形状 53">
                  <a:extLst>
                    <a:ext uri="{FF2B5EF4-FFF2-40B4-BE49-F238E27FC236}">
                      <a16:creationId xmlns:a16="http://schemas.microsoft.com/office/drawing/2014/main" id="{9F62F2E5-7A70-4DA1-A158-E40771AC0E7D}"/>
                    </a:ext>
                  </a:extLst>
                </p:cNvPr>
                <p:cNvSpPr/>
                <p:nvPr/>
              </p:nvSpPr>
              <p:spPr bwMode="auto">
                <a:xfrm>
                  <a:off x="7878763" y="2830513"/>
                  <a:ext cx="393700" cy="611188"/>
                </a:xfrm>
                <a:custGeom>
                  <a:avLst/>
                  <a:gdLst>
                    <a:gd name="T0" fmla="*/ 39 w 140"/>
                    <a:gd name="T1" fmla="*/ 71 h 218"/>
                    <a:gd name="T2" fmla="*/ 110 w 140"/>
                    <a:gd name="T3" fmla="*/ 103 h 218"/>
                    <a:gd name="T4" fmla="*/ 33 w 140"/>
                    <a:gd name="T5" fmla="*/ 154 h 218"/>
                    <a:gd name="T6" fmla="*/ 14 w 140"/>
                    <a:gd name="T7" fmla="*/ 172 h 218"/>
                    <a:gd name="T8" fmla="*/ 136 w 140"/>
                    <a:gd name="T9" fmla="*/ 110 h 218"/>
                    <a:gd name="T10" fmla="*/ 20 w 140"/>
                    <a:gd name="T11" fmla="*/ 51 h 218"/>
                    <a:gd name="T12" fmla="*/ 39 w 140"/>
                    <a:gd name="T13" fmla="*/ 71 h 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0" h="218">
                      <a:moveTo>
                        <a:pt x="39" y="71"/>
                      </a:moveTo>
                      <a:cubicBezTo>
                        <a:pt x="69" y="38"/>
                        <a:pt x="107" y="62"/>
                        <a:pt x="110" y="103"/>
                      </a:cubicBezTo>
                      <a:cubicBezTo>
                        <a:pt x="112" y="145"/>
                        <a:pt x="71" y="186"/>
                        <a:pt x="33" y="154"/>
                      </a:cubicBezTo>
                      <a:cubicBezTo>
                        <a:pt x="20" y="143"/>
                        <a:pt x="0" y="161"/>
                        <a:pt x="14" y="172"/>
                      </a:cubicBezTo>
                      <a:cubicBezTo>
                        <a:pt x="68" y="218"/>
                        <a:pt x="133" y="175"/>
                        <a:pt x="136" y="110"/>
                      </a:cubicBezTo>
                      <a:cubicBezTo>
                        <a:pt x="140" y="43"/>
                        <a:pt x="68" y="0"/>
                        <a:pt x="20" y="51"/>
                      </a:cubicBezTo>
                      <a:cubicBezTo>
                        <a:pt x="8" y="64"/>
                        <a:pt x="27" y="84"/>
                        <a:pt x="39" y="71"/>
                      </a:cubicBezTo>
                      <a:close/>
                    </a:path>
                  </a:pathLst>
                </a:custGeom>
                <a:solidFill>
                  <a:srgbClr val="FFF4C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5" name="任意多边形: 形状 54">
                  <a:extLst>
                    <a:ext uri="{FF2B5EF4-FFF2-40B4-BE49-F238E27FC236}">
                      <a16:creationId xmlns:a16="http://schemas.microsoft.com/office/drawing/2014/main" id="{BF1E2FF9-5C3A-4EF0-BF86-7B4E25387EA5}"/>
                    </a:ext>
                  </a:extLst>
                </p:cNvPr>
                <p:cNvSpPr/>
                <p:nvPr/>
              </p:nvSpPr>
              <p:spPr bwMode="auto">
                <a:xfrm>
                  <a:off x="7237413" y="2687638"/>
                  <a:ext cx="841375" cy="944563"/>
                </a:xfrm>
                <a:custGeom>
                  <a:avLst/>
                  <a:gdLst>
                    <a:gd name="T0" fmla="*/ 22 w 300"/>
                    <a:gd name="T1" fmla="*/ 57 h 337"/>
                    <a:gd name="T2" fmla="*/ 58 w 300"/>
                    <a:gd name="T3" fmla="*/ 246 h 337"/>
                    <a:gd name="T4" fmla="*/ 221 w 300"/>
                    <a:gd name="T5" fmla="*/ 297 h 337"/>
                    <a:gd name="T6" fmla="*/ 282 w 300"/>
                    <a:gd name="T7" fmla="*/ 38 h 337"/>
                    <a:gd name="T8" fmla="*/ 153 w 300"/>
                    <a:gd name="T9" fmla="*/ 2 h 337"/>
                    <a:gd name="T10" fmla="*/ 22 w 300"/>
                    <a:gd name="T11" fmla="*/ 57 h 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0" h="337">
                      <a:moveTo>
                        <a:pt x="22" y="57"/>
                      </a:moveTo>
                      <a:cubicBezTo>
                        <a:pt x="0" y="81"/>
                        <a:pt x="23" y="183"/>
                        <a:pt x="58" y="246"/>
                      </a:cubicBezTo>
                      <a:cubicBezTo>
                        <a:pt x="81" y="292"/>
                        <a:pt x="151" y="337"/>
                        <a:pt x="221" y="297"/>
                      </a:cubicBezTo>
                      <a:cubicBezTo>
                        <a:pt x="295" y="256"/>
                        <a:pt x="300" y="64"/>
                        <a:pt x="282" y="38"/>
                      </a:cubicBezTo>
                      <a:cubicBezTo>
                        <a:pt x="282" y="38"/>
                        <a:pt x="246" y="4"/>
                        <a:pt x="153" y="2"/>
                      </a:cubicBezTo>
                      <a:cubicBezTo>
                        <a:pt x="61" y="0"/>
                        <a:pt x="22" y="57"/>
                        <a:pt x="22" y="57"/>
                      </a:cubicBezTo>
                      <a:close/>
                    </a:path>
                  </a:pathLst>
                </a:custGeom>
                <a:solidFill>
                  <a:srgbClr val="FFF4C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6" name="任意多边形: 形状 55">
                  <a:extLst>
                    <a:ext uri="{FF2B5EF4-FFF2-40B4-BE49-F238E27FC236}">
                      <a16:creationId xmlns:a16="http://schemas.microsoft.com/office/drawing/2014/main" id="{EF511ABC-06C8-48BC-AE44-EA52CAE03E88}"/>
                    </a:ext>
                  </a:extLst>
                </p:cNvPr>
                <p:cNvSpPr/>
                <p:nvPr/>
              </p:nvSpPr>
              <p:spPr bwMode="auto">
                <a:xfrm>
                  <a:off x="7335838" y="2774950"/>
                  <a:ext cx="742950" cy="857250"/>
                </a:xfrm>
                <a:custGeom>
                  <a:avLst/>
                  <a:gdLst>
                    <a:gd name="T0" fmla="*/ 247 w 265"/>
                    <a:gd name="T1" fmla="*/ 7 h 306"/>
                    <a:gd name="T2" fmla="*/ 237 w 265"/>
                    <a:gd name="T3" fmla="*/ 0 h 306"/>
                    <a:gd name="T4" fmla="*/ 169 w 265"/>
                    <a:gd name="T5" fmla="*/ 224 h 306"/>
                    <a:gd name="T6" fmla="*/ 5 w 265"/>
                    <a:gd name="T7" fmla="*/ 173 h 306"/>
                    <a:gd name="T8" fmla="*/ 0 w 265"/>
                    <a:gd name="T9" fmla="*/ 163 h 306"/>
                    <a:gd name="T10" fmla="*/ 23 w 265"/>
                    <a:gd name="T11" fmla="*/ 215 h 306"/>
                    <a:gd name="T12" fmla="*/ 186 w 265"/>
                    <a:gd name="T13" fmla="*/ 266 h 306"/>
                    <a:gd name="T14" fmla="*/ 247 w 265"/>
                    <a:gd name="T15" fmla="*/ 7 h 3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65" h="306">
                      <a:moveTo>
                        <a:pt x="247" y="7"/>
                      </a:moveTo>
                      <a:cubicBezTo>
                        <a:pt x="247" y="7"/>
                        <a:pt x="244" y="4"/>
                        <a:pt x="237" y="0"/>
                      </a:cubicBezTo>
                      <a:cubicBezTo>
                        <a:pt x="242" y="64"/>
                        <a:pt x="227" y="192"/>
                        <a:pt x="169" y="224"/>
                      </a:cubicBezTo>
                      <a:cubicBezTo>
                        <a:pt x="98" y="264"/>
                        <a:pt x="28" y="219"/>
                        <a:pt x="5" y="173"/>
                      </a:cubicBezTo>
                      <a:cubicBezTo>
                        <a:pt x="3" y="170"/>
                        <a:pt x="1" y="167"/>
                        <a:pt x="0" y="163"/>
                      </a:cubicBezTo>
                      <a:cubicBezTo>
                        <a:pt x="6" y="182"/>
                        <a:pt x="14" y="200"/>
                        <a:pt x="23" y="215"/>
                      </a:cubicBezTo>
                      <a:cubicBezTo>
                        <a:pt x="46" y="261"/>
                        <a:pt x="116" y="306"/>
                        <a:pt x="186" y="266"/>
                      </a:cubicBezTo>
                      <a:cubicBezTo>
                        <a:pt x="260" y="225"/>
                        <a:pt x="265" y="33"/>
                        <a:pt x="247" y="7"/>
                      </a:cubicBezTo>
                      <a:close/>
                    </a:path>
                  </a:pathLst>
                </a:custGeom>
                <a:solidFill>
                  <a:srgbClr val="F0E5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7" name="任意多边形: 形状 56">
                  <a:extLst>
                    <a:ext uri="{FF2B5EF4-FFF2-40B4-BE49-F238E27FC236}">
                      <a16:creationId xmlns:a16="http://schemas.microsoft.com/office/drawing/2014/main" id="{A31DFE8D-3A54-497D-85B4-973D937EA8DA}"/>
                    </a:ext>
                  </a:extLst>
                </p:cNvPr>
                <p:cNvSpPr/>
                <p:nvPr/>
              </p:nvSpPr>
              <p:spPr bwMode="auto">
                <a:xfrm>
                  <a:off x="7372351" y="2755900"/>
                  <a:ext cx="603250" cy="195263"/>
                </a:xfrm>
                <a:custGeom>
                  <a:avLst/>
                  <a:gdLst>
                    <a:gd name="T0" fmla="*/ 213 w 215"/>
                    <a:gd name="T1" fmla="*/ 34 h 70"/>
                    <a:gd name="T2" fmla="*/ 109 w 215"/>
                    <a:gd name="T3" fmla="*/ 65 h 70"/>
                    <a:gd name="T4" fmla="*/ 1 w 215"/>
                    <a:gd name="T5" fmla="*/ 52 h 70"/>
                    <a:gd name="T6" fmla="*/ 96 w 215"/>
                    <a:gd name="T7" fmla="*/ 6 h 70"/>
                    <a:gd name="T8" fmla="*/ 213 w 215"/>
                    <a:gd name="T9" fmla="*/ 3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5" h="70">
                      <a:moveTo>
                        <a:pt x="213" y="34"/>
                      </a:moveTo>
                      <a:cubicBezTo>
                        <a:pt x="215" y="46"/>
                        <a:pt x="168" y="60"/>
                        <a:pt x="109" y="65"/>
                      </a:cubicBezTo>
                      <a:cubicBezTo>
                        <a:pt x="50" y="70"/>
                        <a:pt x="2" y="65"/>
                        <a:pt x="1" y="52"/>
                      </a:cubicBezTo>
                      <a:cubicBezTo>
                        <a:pt x="0" y="40"/>
                        <a:pt x="19" y="10"/>
                        <a:pt x="96" y="6"/>
                      </a:cubicBezTo>
                      <a:cubicBezTo>
                        <a:pt x="181" y="0"/>
                        <a:pt x="212" y="22"/>
                        <a:pt x="213" y="34"/>
                      </a:cubicBezTo>
                      <a:close/>
                    </a:path>
                  </a:pathLst>
                </a:custGeom>
                <a:solidFill>
                  <a:srgbClr val="97502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8" name="任意多边形: 形状 57">
                  <a:extLst>
                    <a:ext uri="{FF2B5EF4-FFF2-40B4-BE49-F238E27FC236}">
                      <a16:creationId xmlns:a16="http://schemas.microsoft.com/office/drawing/2014/main" id="{DCAE2DC9-C893-47E6-8EAD-E47FB724DB55}"/>
                    </a:ext>
                  </a:extLst>
                </p:cNvPr>
                <p:cNvSpPr/>
                <p:nvPr/>
              </p:nvSpPr>
              <p:spPr bwMode="auto">
                <a:xfrm>
                  <a:off x="7596188" y="2811463"/>
                  <a:ext cx="314325" cy="103188"/>
                </a:xfrm>
                <a:custGeom>
                  <a:avLst/>
                  <a:gdLst>
                    <a:gd name="T0" fmla="*/ 0 w 112"/>
                    <a:gd name="T1" fmla="*/ 28 h 37"/>
                    <a:gd name="T2" fmla="*/ 82 w 112"/>
                    <a:gd name="T3" fmla="*/ 4 h 37"/>
                    <a:gd name="T4" fmla="*/ 107 w 112"/>
                    <a:gd name="T5" fmla="*/ 12 h 37"/>
                    <a:gd name="T6" fmla="*/ 0 w 112"/>
                    <a:gd name="T7" fmla="*/ 2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2" h="37">
                      <a:moveTo>
                        <a:pt x="0" y="28"/>
                      </a:moveTo>
                      <a:cubicBezTo>
                        <a:pt x="0" y="28"/>
                        <a:pt x="112" y="24"/>
                        <a:pt x="82" y="4"/>
                      </a:cubicBezTo>
                      <a:cubicBezTo>
                        <a:pt x="82" y="4"/>
                        <a:pt x="103" y="0"/>
                        <a:pt x="107" y="12"/>
                      </a:cubicBezTo>
                      <a:cubicBezTo>
                        <a:pt x="112" y="24"/>
                        <a:pt x="53" y="37"/>
                        <a:pt x="0" y="28"/>
                      </a:cubicBezTo>
                      <a:close/>
                    </a:path>
                  </a:pathLst>
                </a:custGeom>
                <a:solidFill>
                  <a:srgbClr val="783F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9" name="任意多边形: 形状 58">
                  <a:extLst>
                    <a:ext uri="{FF2B5EF4-FFF2-40B4-BE49-F238E27FC236}">
                      <a16:creationId xmlns:a16="http://schemas.microsoft.com/office/drawing/2014/main" id="{3DD323EB-6629-423C-905A-26B8F1437135}"/>
                    </a:ext>
                  </a:extLst>
                </p:cNvPr>
                <p:cNvSpPr/>
                <p:nvPr/>
              </p:nvSpPr>
              <p:spPr bwMode="auto">
                <a:xfrm>
                  <a:off x="7680326" y="2414588"/>
                  <a:ext cx="112713" cy="407988"/>
                </a:xfrm>
                <a:custGeom>
                  <a:avLst/>
                  <a:gdLst>
                    <a:gd name="T0" fmla="*/ 24 w 40"/>
                    <a:gd name="T1" fmla="*/ 146 h 146"/>
                    <a:gd name="T2" fmla="*/ 22 w 40"/>
                    <a:gd name="T3" fmla="*/ 146 h 146"/>
                    <a:gd name="T4" fmla="*/ 20 w 40"/>
                    <a:gd name="T5" fmla="*/ 146 h 146"/>
                    <a:gd name="T6" fmla="*/ 17 w 40"/>
                    <a:gd name="T7" fmla="*/ 145 h 146"/>
                    <a:gd name="T8" fmla="*/ 9 w 40"/>
                    <a:gd name="T9" fmla="*/ 140 h 146"/>
                    <a:gd name="T10" fmla="*/ 3 w 40"/>
                    <a:gd name="T11" fmla="*/ 129 h 146"/>
                    <a:gd name="T12" fmla="*/ 4 w 40"/>
                    <a:gd name="T13" fmla="*/ 100 h 146"/>
                    <a:gd name="T14" fmla="*/ 9 w 40"/>
                    <a:gd name="T15" fmla="*/ 85 h 146"/>
                    <a:gd name="T16" fmla="*/ 11 w 40"/>
                    <a:gd name="T17" fmla="*/ 78 h 146"/>
                    <a:gd name="T18" fmla="*/ 13 w 40"/>
                    <a:gd name="T19" fmla="*/ 74 h 146"/>
                    <a:gd name="T20" fmla="*/ 14 w 40"/>
                    <a:gd name="T21" fmla="*/ 71 h 146"/>
                    <a:gd name="T22" fmla="*/ 19 w 40"/>
                    <a:gd name="T23" fmla="*/ 58 h 146"/>
                    <a:gd name="T24" fmla="*/ 22 w 40"/>
                    <a:gd name="T25" fmla="*/ 45 h 146"/>
                    <a:gd name="T26" fmla="*/ 23 w 40"/>
                    <a:gd name="T27" fmla="*/ 33 h 146"/>
                    <a:gd name="T28" fmla="*/ 21 w 40"/>
                    <a:gd name="T29" fmla="*/ 23 h 146"/>
                    <a:gd name="T30" fmla="*/ 20 w 40"/>
                    <a:gd name="T31" fmla="*/ 18 h 146"/>
                    <a:gd name="T32" fmla="*/ 18 w 40"/>
                    <a:gd name="T33" fmla="*/ 14 h 146"/>
                    <a:gd name="T34" fmla="*/ 15 w 40"/>
                    <a:gd name="T35" fmla="*/ 7 h 146"/>
                    <a:gd name="T36" fmla="*/ 12 w 40"/>
                    <a:gd name="T37" fmla="*/ 2 h 146"/>
                    <a:gd name="T38" fmla="*/ 11 w 40"/>
                    <a:gd name="T39" fmla="*/ 0 h 146"/>
                    <a:gd name="T40" fmla="*/ 13 w 40"/>
                    <a:gd name="T41" fmla="*/ 1 h 146"/>
                    <a:gd name="T42" fmla="*/ 18 w 40"/>
                    <a:gd name="T43" fmla="*/ 4 h 146"/>
                    <a:gd name="T44" fmla="*/ 24 w 40"/>
                    <a:gd name="T45" fmla="*/ 9 h 146"/>
                    <a:gd name="T46" fmla="*/ 28 w 40"/>
                    <a:gd name="T47" fmla="*/ 13 h 146"/>
                    <a:gd name="T48" fmla="*/ 32 w 40"/>
                    <a:gd name="T49" fmla="*/ 18 h 146"/>
                    <a:gd name="T50" fmla="*/ 35 w 40"/>
                    <a:gd name="T51" fmla="*/ 24 h 146"/>
                    <a:gd name="T52" fmla="*/ 38 w 40"/>
                    <a:gd name="T53" fmla="*/ 31 h 146"/>
                    <a:gd name="T54" fmla="*/ 40 w 40"/>
                    <a:gd name="T55" fmla="*/ 47 h 146"/>
                    <a:gd name="T56" fmla="*/ 40 w 40"/>
                    <a:gd name="T57" fmla="*/ 51 h 146"/>
                    <a:gd name="T58" fmla="*/ 39 w 40"/>
                    <a:gd name="T59" fmla="*/ 55 h 146"/>
                    <a:gd name="T60" fmla="*/ 38 w 40"/>
                    <a:gd name="T61" fmla="*/ 63 h 146"/>
                    <a:gd name="T62" fmla="*/ 33 w 40"/>
                    <a:gd name="T63" fmla="*/ 78 h 146"/>
                    <a:gd name="T64" fmla="*/ 33 w 40"/>
                    <a:gd name="T65" fmla="*/ 79 h 146"/>
                    <a:gd name="T66" fmla="*/ 32 w 40"/>
                    <a:gd name="T67" fmla="*/ 80 h 146"/>
                    <a:gd name="T68" fmla="*/ 31 w 40"/>
                    <a:gd name="T69" fmla="*/ 82 h 146"/>
                    <a:gd name="T70" fmla="*/ 30 w 40"/>
                    <a:gd name="T71" fmla="*/ 86 h 146"/>
                    <a:gd name="T72" fmla="*/ 27 w 40"/>
                    <a:gd name="T73" fmla="*/ 92 h 146"/>
                    <a:gd name="T74" fmla="*/ 21 w 40"/>
                    <a:gd name="T75" fmla="*/ 105 h 146"/>
                    <a:gd name="T76" fmla="*/ 14 w 40"/>
                    <a:gd name="T77" fmla="*/ 127 h 146"/>
                    <a:gd name="T78" fmla="*/ 15 w 40"/>
                    <a:gd name="T79" fmla="*/ 136 h 146"/>
                    <a:gd name="T80" fmla="*/ 19 w 40"/>
                    <a:gd name="T81" fmla="*/ 142 h 146"/>
                    <a:gd name="T82" fmla="*/ 23 w 40"/>
                    <a:gd name="T83" fmla="*/ 145 h 146"/>
                    <a:gd name="T84" fmla="*/ 24 w 40"/>
                    <a:gd name="T85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40" h="146">
                      <a:moveTo>
                        <a:pt x="24" y="146"/>
                      </a:moveTo>
                      <a:cubicBezTo>
                        <a:pt x="24" y="146"/>
                        <a:pt x="23" y="146"/>
                        <a:pt x="22" y="146"/>
                      </a:cubicBezTo>
                      <a:cubicBezTo>
                        <a:pt x="22" y="146"/>
                        <a:pt x="21" y="146"/>
                        <a:pt x="20" y="146"/>
                      </a:cubicBezTo>
                      <a:cubicBezTo>
                        <a:pt x="19" y="146"/>
                        <a:pt x="18" y="146"/>
                        <a:pt x="17" y="145"/>
                      </a:cubicBezTo>
                      <a:cubicBezTo>
                        <a:pt x="14" y="144"/>
                        <a:pt x="11" y="143"/>
                        <a:pt x="9" y="140"/>
                      </a:cubicBezTo>
                      <a:cubicBezTo>
                        <a:pt x="6" y="137"/>
                        <a:pt x="4" y="133"/>
                        <a:pt x="3" y="129"/>
                      </a:cubicBezTo>
                      <a:cubicBezTo>
                        <a:pt x="0" y="120"/>
                        <a:pt x="2" y="109"/>
                        <a:pt x="4" y="100"/>
                      </a:cubicBezTo>
                      <a:cubicBezTo>
                        <a:pt x="5" y="95"/>
                        <a:pt x="7" y="90"/>
                        <a:pt x="9" y="85"/>
                      </a:cubicBezTo>
                      <a:cubicBezTo>
                        <a:pt x="9" y="82"/>
                        <a:pt x="10" y="80"/>
                        <a:pt x="11" y="78"/>
                      </a:cubicBezTo>
                      <a:cubicBezTo>
                        <a:pt x="13" y="74"/>
                        <a:pt x="13" y="74"/>
                        <a:pt x="13" y="74"/>
                      </a:cubicBezTo>
                      <a:cubicBezTo>
                        <a:pt x="14" y="71"/>
                        <a:pt x="14" y="71"/>
                        <a:pt x="14" y="71"/>
                      </a:cubicBezTo>
                      <a:cubicBezTo>
                        <a:pt x="16" y="66"/>
                        <a:pt x="17" y="62"/>
                        <a:pt x="19" y="58"/>
                      </a:cubicBezTo>
                      <a:cubicBezTo>
                        <a:pt x="20" y="53"/>
                        <a:pt x="21" y="49"/>
                        <a:pt x="22" y="45"/>
                      </a:cubicBezTo>
                      <a:cubicBezTo>
                        <a:pt x="23" y="41"/>
                        <a:pt x="23" y="37"/>
                        <a:pt x="23" y="33"/>
                      </a:cubicBezTo>
                      <a:cubicBezTo>
                        <a:pt x="23" y="30"/>
                        <a:pt x="22" y="26"/>
                        <a:pt x="21" y="23"/>
                      </a:cubicBezTo>
                      <a:cubicBezTo>
                        <a:pt x="21" y="21"/>
                        <a:pt x="21" y="20"/>
                        <a:pt x="20" y="18"/>
                      </a:cubicBezTo>
                      <a:cubicBezTo>
                        <a:pt x="19" y="17"/>
                        <a:pt x="19" y="15"/>
                        <a:pt x="18" y="14"/>
                      </a:cubicBezTo>
                      <a:cubicBezTo>
                        <a:pt x="17" y="11"/>
                        <a:pt x="16" y="9"/>
                        <a:pt x="15" y="7"/>
                      </a:cubicBezTo>
                      <a:cubicBezTo>
                        <a:pt x="14" y="5"/>
                        <a:pt x="13" y="3"/>
                        <a:pt x="12" y="2"/>
                      </a:cubicBezTo>
                      <a:cubicBezTo>
                        <a:pt x="11" y="1"/>
                        <a:pt x="11" y="0"/>
                        <a:pt x="11" y="0"/>
                      </a:cubicBezTo>
                      <a:cubicBezTo>
                        <a:pt x="11" y="0"/>
                        <a:pt x="12" y="1"/>
                        <a:pt x="13" y="1"/>
                      </a:cubicBezTo>
                      <a:cubicBezTo>
                        <a:pt x="14" y="2"/>
                        <a:pt x="16" y="2"/>
                        <a:pt x="18" y="4"/>
                      </a:cubicBezTo>
                      <a:cubicBezTo>
                        <a:pt x="20" y="5"/>
                        <a:pt x="22" y="7"/>
                        <a:pt x="24" y="9"/>
                      </a:cubicBezTo>
                      <a:cubicBezTo>
                        <a:pt x="26" y="10"/>
                        <a:pt x="27" y="11"/>
                        <a:pt x="28" y="13"/>
                      </a:cubicBezTo>
                      <a:cubicBezTo>
                        <a:pt x="30" y="14"/>
                        <a:pt x="31" y="16"/>
                        <a:pt x="32" y="18"/>
                      </a:cubicBezTo>
                      <a:cubicBezTo>
                        <a:pt x="33" y="20"/>
                        <a:pt x="34" y="22"/>
                        <a:pt x="35" y="24"/>
                      </a:cubicBezTo>
                      <a:cubicBezTo>
                        <a:pt x="36" y="26"/>
                        <a:pt x="37" y="28"/>
                        <a:pt x="38" y="31"/>
                      </a:cubicBezTo>
                      <a:cubicBezTo>
                        <a:pt x="39" y="36"/>
                        <a:pt x="40" y="41"/>
                        <a:pt x="40" y="47"/>
                      </a:cubicBezTo>
                      <a:cubicBezTo>
                        <a:pt x="40" y="48"/>
                        <a:pt x="40" y="49"/>
                        <a:pt x="40" y="51"/>
                      </a:cubicBezTo>
                      <a:cubicBezTo>
                        <a:pt x="40" y="52"/>
                        <a:pt x="39" y="53"/>
                        <a:pt x="39" y="55"/>
                      </a:cubicBezTo>
                      <a:cubicBezTo>
                        <a:pt x="39" y="58"/>
                        <a:pt x="38" y="60"/>
                        <a:pt x="38" y="63"/>
                      </a:cubicBezTo>
                      <a:cubicBezTo>
                        <a:pt x="37" y="68"/>
                        <a:pt x="35" y="74"/>
                        <a:pt x="33" y="78"/>
                      </a:cubicBezTo>
                      <a:cubicBezTo>
                        <a:pt x="33" y="79"/>
                        <a:pt x="33" y="79"/>
                        <a:pt x="33" y="79"/>
                      </a:cubicBezTo>
                      <a:cubicBezTo>
                        <a:pt x="32" y="80"/>
                        <a:pt x="32" y="80"/>
                        <a:pt x="32" y="80"/>
                      </a:cubicBezTo>
                      <a:cubicBezTo>
                        <a:pt x="31" y="82"/>
                        <a:pt x="31" y="82"/>
                        <a:pt x="31" y="82"/>
                      </a:cubicBezTo>
                      <a:cubicBezTo>
                        <a:pt x="30" y="86"/>
                        <a:pt x="30" y="86"/>
                        <a:pt x="30" y="86"/>
                      </a:cubicBezTo>
                      <a:cubicBezTo>
                        <a:pt x="29" y="88"/>
                        <a:pt x="28" y="90"/>
                        <a:pt x="27" y="92"/>
                      </a:cubicBezTo>
                      <a:cubicBezTo>
                        <a:pt x="25" y="97"/>
                        <a:pt x="23" y="101"/>
                        <a:pt x="21" y="105"/>
                      </a:cubicBezTo>
                      <a:cubicBezTo>
                        <a:pt x="18" y="113"/>
                        <a:pt x="15" y="121"/>
                        <a:pt x="14" y="127"/>
                      </a:cubicBezTo>
                      <a:cubicBezTo>
                        <a:pt x="14" y="130"/>
                        <a:pt x="14" y="133"/>
                        <a:pt x="15" y="136"/>
                      </a:cubicBezTo>
                      <a:cubicBezTo>
                        <a:pt x="16" y="138"/>
                        <a:pt x="17" y="140"/>
                        <a:pt x="19" y="142"/>
                      </a:cubicBezTo>
                      <a:cubicBezTo>
                        <a:pt x="20" y="143"/>
                        <a:pt x="21" y="144"/>
                        <a:pt x="23" y="145"/>
                      </a:cubicBezTo>
                      <a:cubicBezTo>
                        <a:pt x="24" y="146"/>
                        <a:pt x="24" y="146"/>
                        <a:pt x="24" y="146"/>
                      </a:cubicBezTo>
                      <a:close/>
                    </a:path>
                  </a:pathLst>
                </a:custGeom>
                <a:solidFill>
                  <a:srgbClr val="25272B">
                    <a:alpha val="20000"/>
                  </a:srgbClr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 fontScale="8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0" name="任意多边形: 形状 59">
                  <a:extLst>
                    <a:ext uri="{FF2B5EF4-FFF2-40B4-BE49-F238E27FC236}">
                      <a16:creationId xmlns:a16="http://schemas.microsoft.com/office/drawing/2014/main" id="{98AD5A19-E63B-4FE3-A070-4024B29A5EFD}"/>
                    </a:ext>
                  </a:extLst>
                </p:cNvPr>
                <p:cNvSpPr/>
                <p:nvPr/>
              </p:nvSpPr>
              <p:spPr bwMode="auto">
                <a:xfrm>
                  <a:off x="7591426" y="2452688"/>
                  <a:ext cx="69850" cy="292100"/>
                </a:xfrm>
                <a:custGeom>
                  <a:avLst/>
                  <a:gdLst>
                    <a:gd name="T0" fmla="*/ 8 w 25"/>
                    <a:gd name="T1" fmla="*/ 0 h 104"/>
                    <a:gd name="T2" fmla="*/ 9 w 25"/>
                    <a:gd name="T3" fmla="*/ 0 h 104"/>
                    <a:gd name="T4" fmla="*/ 11 w 25"/>
                    <a:gd name="T5" fmla="*/ 0 h 104"/>
                    <a:gd name="T6" fmla="*/ 13 w 25"/>
                    <a:gd name="T7" fmla="*/ 0 h 104"/>
                    <a:gd name="T8" fmla="*/ 19 w 25"/>
                    <a:gd name="T9" fmla="*/ 4 h 104"/>
                    <a:gd name="T10" fmla="*/ 23 w 25"/>
                    <a:gd name="T11" fmla="*/ 12 h 104"/>
                    <a:gd name="T12" fmla="*/ 24 w 25"/>
                    <a:gd name="T13" fmla="*/ 33 h 104"/>
                    <a:gd name="T14" fmla="*/ 21 w 25"/>
                    <a:gd name="T15" fmla="*/ 43 h 104"/>
                    <a:gd name="T16" fmla="*/ 19 w 25"/>
                    <a:gd name="T17" fmla="*/ 49 h 104"/>
                    <a:gd name="T18" fmla="*/ 18 w 25"/>
                    <a:gd name="T19" fmla="*/ 51 h 104"/>
                    <a:gd name="T20" fmla="*/ 17 w 25"/>
                    <a:gd name="T21" fmla="*/ 54 h 104"/>
                    <a:gd name="T22" fmla="*/ 15 w 25"/>
                    <a:gd name="T23" fmla="*/ 63 h 104"/>
                    <a:gd name="T24" fmla="*/ 13 w 25"/>
                    <a:gd name="T25" fmla="*/ 73 h 104"/>
                    <a:gd name="T26" fmla="*/ 12 w 25"/>
                    <a:gd name="T27" fmla="*/ 81 h 104"/>
                    <a:gd name="T28" fmla="*/ 14 w 25"/>
                    <a:gd name="T29" fmla="*/ 88 h 104"/>
                    <a:gd name="T30" fmla="*/ 15 w 25"/>
                    <a:gd name="T31" fmla="*/ 92 h 104"/>
                    <a:gd name="T32" fmla="*/ 17 w 25"/>
                    <a:gd name="T33" fmla="*/ 95 h 104"/>
                    <a:gd name="T34" fmla="*/ 19 w 25"/>
                    <a:gd name="T35" fmla="*/ 100 h 104"/>
                    <a:gd name="T36" fmla="*/ 21 w 25"/>
                    <a:gd name="T37" fmla="*/ 103 h 104"/>
                    <a:gd name="T38" fmla="*/ 22 w 25"/>
                    <a:gd name="T39" fmla="*/ 104 h 104"/>
                    <a:gd name="T40" fmla="*/ 21 w 25"/>
                    <a:gd name="T41" fmla="*/ 104 h 104"/>
                    <a:gd name="T42" fmla="*/ 17 w 25"/>
                    <a:gd name="T43" fmla="*/ 102 h 104"/>
                    <a:gd name="T44" fmla="*/ 12 w 25"/>
                    <a:gd name="T45" fmla="*/ 98 h 104"/>
                    <a:gd name="T46" fmla="*/ 9 w 25"/>
                    <a:gd name="T47" fmla="*/ 96 h 104"/>
                    <a:gd name="T48" fmla="*/ 6 w 25"/>
                    <a:gd name="T49" fmla="*/ 92 h 104"/>
                    <a:gd name="T50" fmla="*/ 4 w 25"/>
                    <a:gd name="T51" fmla="*/ 88 h 104"/>
                    <a:gd name="T52" fmla="*/ 2 w 25"/>
                    <a:gd name="T53" fmla="*/ 83 h 104"/>
                    <a:gd name="T54" fmla="*/ 0 w 25"/>
                    <a:gd name="T55" fmla="*/ 72 h 104"/>
                    <a:gd name="T56" fmla="*/ 0 w 25"/>
                    <a:gd name="T57" fmla="*/ 69 h 104"/>
                    <a:gd name="T58" fmla="*/ 0 w 25"/>
                    <a:gd name="T59" fmla="*/ 66 h 104"/>
                    <a:gd name="T60" fmla="*/ 1 w 25"/>
                    <a:gd name="T61" fmla="*/ 60 h 104"/>
                    <a:gd name="T62" fmla="*/ 4 w 25"/>
                    <a:gd name="T63" fmla="*/ 49 h 104"/>
                    <a:gd name="T64" fmla="*/ 4 w 25"/>
                    <a:gd name="T65" fmla="*/ 48 h 104"/>
                    <a:gd name="T66" fmla="*/ 4 w 25"/>
                    <a:gd name="T67" fmla="*/ 47 h 104"/>
                    <a:gd name="T68" fmla="*/ 5 w 25"/>
                    <a:gd name="T69" fmla="*/ 46 h 104"/>
                    <a:gd name="T70" fmla="*/ 6 w 25"/>
                    <a:gd name="T71" fmla="*/ 44 h 104"/>
                    <a:gd name="T72" fmla="*/ 8 w 25"/>
                    <a:gd name="T73" fmla="*/ 39 h 104"/>
                    <a:gd name="T74" fmla="*/ 11 w 25"/>
                    <a:gd name="T75" fmla="*/ 29 h 104"/>
                    <a:gd name="T76" fmla="*/ 15 w 25"/>
                    <a:gd name="T77" fmla="*/ 13 h 104"/>
                    <a:gd name="T78" fmla="*/ 14 w 25"/>
                    <a:gd name="T79" fmla="*/ 7 h 104"/>
                    <a:gd name="T80" fmla="*/ 11 w 25"/>
                    <a:gd name="T81" fmla="*/ 3 h 104"/>
                    <a:gd name="T82" fmla="*/ 9 w 25"/>
                    <a:gd name="T83" fmla="*/ 1 h 104"/>
                    <a:gd name="T84" fmla="*/ 8 w 25"/>
                    <a:gd name="T85" fmla="*/ 0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5" h="104">
                      <a:moveTo>
                        <a:pt x="8" y="0"/>
                      </a:moveTo>
                      <a:cubicBezTo>
                        <a:pt x="8" y="0"/>
                        <a:pt x="8" y="0"/>
                        <a:pt x="9" y="0"/>
                      </a:cubicBezTo>
                      <a:cubicBezTo>
                        <a:pt x="9" y="0"/>
                        <a:pt x="10" y="0"/>
                        <a:pt x="11" y="0"/>
                      </a:cubicBezTo>
                      <a:cubicBezTo>
                        <a:pt x="11" y="0"/>
                        <a:pt x="12" y="0"/>
                        <a:pt x="13" y="0"/>
                      </a:cubicBezTo>
                      <a:cubicBezTo>
                        <a:pt x="15" y="1"/>
                        <a:pt x="17" y="2"/>
                        <a:pt x="19" y="4"/>
                      </a:cubicBezTo>
                      <a:cubicBezTo>
                        <a:pt x="21" y="6"/>
                        <a:pt x="22" y="8"/>
                        <a:pt x="23" y="12"/>
                      </a:cubicBezTo>
                      <a:cubicBezTo>
                        <a:pt x="25" y="18"/>
                        <a:pt x="25" y="25"/>
                        <a:pt x="24" y="33"/>
                      </a:cubicBezTo>
                      <a:cubicBezTo>
                        <a:pt x="23" y="36"/>
                        <a:pt x="22" y="40"/>
                        <a:pt x="21" y="43"/>
                      </a:cubicBezTo>
                      <a:cubicBezTo>
                        <a:pt x="20" y="45"/>
                        <a:pt x="20" y="47"/>
                        <a:pt x="19" y="49"/>
                      </a:cubicBezTo>
                      <a:cubicBezTo>
                        <a:pt x="18" y="51"/>
                        <a:pt x="18" y="51"/>
                        <a:pt x="18" y="51"/>
                      </a:cubicBezTo>
                      <a:cubicBezTo>
                        <a:pt x="17" y="54"/>
                        <a:pt x="17" y="54"/>
                        <a:pt x="17" y="54"/>
                      </a:cubicBezTo>
                      <a:cubicBezTo>
                        <a:pt x="16" y="57"/>
                        <a:pt x="15" y="60"/>
                        <a:pt x="15" y="63"/>
                      </a:cubicBezTo>
                      <a:cubicBezTo>
                        <a:pt x="14" y="66"/>
                        <a:pt x="13" y="70"/>
                        <a:pt x="13" y="73"/>
                      </a:cubicBezTo>
                      <a:cubicBezTo>
                        <a:pt x="12" y="75"/>
                        <a:pt x="12" y="78"/>
                        <a:pt x="12" y="81"/>
                      </a:cubicBezTo>
                      <a:cubicBezTo>
                        <a:pt x="13" y="84"/>
                        <a:pt x="13" y="86"/>
                        <a:pt x="14" y="88"/>
                      </a:cubicBezTo>
                      <a:cubicBezTo>
                        <a:pt x="14" y="90"/>
                        <a:pt x="15" y="91"/>
                        <a:pt x="15" y="92"/>
                      </a:cubicBezTo>
                      <a:cubicBezTo>
                        <a:pt x="16" y="93"/>
                        <a:pt x="16" y="94"/>
                        <a:pt x="17" y="95"/>
                      </a:cubicBezTo>
                      <a:cubicBezTo>
                        <a:pt x="17" y="97"/>
                        <a:pt x="18" y="98"/>
                        <a:pt x="19" y="100"/>
                      </a:cubicBezTo>
                      <a:cubicBezTo>
                        <a:pt x="20" y="101"/>
                        <a:pt x="21" y="102"/>
                        <a:pt x="21" y="103"/>
                      </a:cubicBezTo>
                      <a:cubicBezTo>
                        <a:pt x="22" y="104"/>
                        <a:pt x="22" y="104"/>
                        <a:pt x="22" y="104"/>
                      </a:cubicBezTo>
                      <a:cubicBezTo>
                        <a:pt x="22" y="104"/>
                        <a:pt x="22" y="104"/>
                        <a:pt x="21" y="104"/>
                      </a:cubicBezTo>
                      <a:cubicBezTo>
                        <a:pt x="20" y="103"/>
                        <a:pt x="19" y="103"/>
                        <a:pt x="17" y="102"/>
                      </a:cubicBezTo>
                      <a:cubicBezTo>
                        <a:pt x="16" y="101"/>
                        <a:pt x="14" y="100"/>
                        <a:pt x="12" y="98"/>
                      </a:cubicBezTo>
                      <a:cubicBezTo>
                        <a:pt x="11" y="98"/>
                        <a:pt x="10" y="97"/>
                        <a:pt x="9" y="96"/>
                      </a:cubicBezTo>
                      <a:cubicBezTo>
                        <a:pt x="8" y="95"/>
                        <a:pt x="7" y="94"/>
                        <a:pt x="6" y="92"/>
                      </a:cubicBezTo>
                      <a:cubicBezTo>
                        <a:pt x="5" y="91"/>
                        <a:pt x="5" y="90"/>
                        <a:pt x="4" y="88"/>
                      </a:cubicBezTo>
                      <a:cubicBezTo>
                        <a:pt x="3" y="87"/>
                        <a:pt x="2" y="85"/>
                        <a:pt x="2" y="83"/>
                      </a:cubicBezTo>
                      <a:cubicBezTo>
                        <a:pt x="0" y="80"/>
                        <a:pt x="0" y="76"/>
                        <a:pt x="0" y="72"/>
                      </a:cubicBezTo>
                      <a:cubicBezTo>
                        <a:pt x="0" y="71"/>
                        <a:pt x="0" y="70"/>
                        <a:pt x="0" y="69"/>
                      </a:cubicBezTo>
                      <a:cubicBezTo>
                        <a:pt x="0" y="68"/>
                        <a:pt x="0" y="67"/>
                        <a:pt x="0" y="66"/>
                      </a:cubicBezTo>
                      <a:cubicBezTo>
                        <a:pt x="0" y="64"/>
                        <a:pt x="0" y="62"/>
                        <a:pt x="1" y="60"/>
                      </a:cubicBezTo>
                      <a:cubicBezTo>
                        <a:pt x="1" y="56"/>
                        <a:pt x="3" y="52"/>
                        <a:pt x="4" y="49"/>
                      </a:cubicBezTo>
                      <a:cubicBezTo>
                        <a:pt x="4" y="48"/>
                        <a:pt x="4" y="48"/>
                        <a:pt x="4" y="48"/>
                      </a:cubicBezTo>
                      <a:cubicBezTo>
                        <a:pt x="4" y="47"/>
                        <a:pt x="4" y="47"/>
                        <a:pt x="4" y="47"/>
                      </a:cubicBezTo>
                      <a:cubicBezTo>
                        <a:pt x="5" y="46"/>
                        <a:pt x="5" y="46"/>
                        <a:pt x="5" y="46"/>
                      </a:cubicBezTo>
                      <a:cubicBezTo>
                        <a:pt x="6" y="44"/>
                        <a:pt x="6" y="44"/>
                        <a:pt x="6" y="44"/>
                      </a:cubicBezTo>
                      <a:cubicBezTo>
                        <a:pt x="6" y="42"/>
                        <a:pt x="7" y="40"/>
                        <a:pt x="8" y="39"/>
                      </a:cubicBezTo>
                      <a:cubicBezTo>
                        <a:pt x="9" y="35"/>
                        <a:pt x="10" y="32"/>
                        <a:pt x="11" y="29"/>
                      </a:cubicBezTo>
                      <a:cubicBezTo>
                        <a:pt x="13" y="23"/>
                        <a:pt x="15" y="18"/>
                        <a:pt x="15" y="13"/>
                      </a:cubicBezTo>
                      <a:cubicBezTo>
                        <a:pt x="15" y="11"/>
                        <a:pt x="15" y="9"/>
                        <a:pt x="14" y="7"/>
                      </a:cubicBezTo>
                      <a:cubicBezTo>
                        <a:pt x="14" y="5"/>
                        <a:pt x="12" y="4"/>
                        <a:pt x="11" y="3"/>
                      </a:cubicBezTo>
                      <a:cubicBezTo>
                        <a:pt x="10" y="2"/>
                        <a:pt x="9" y="1"/>
                        <a:pt x="9" y="1"/>
                      </a:cubicBezTo>
                      <a:cubicBezTo>
                        <a:pt x="8" y="0"/>
                        <a:pt x="8" y="0"/>
                        <a:pt x="8" y="0"/>
                      </a:cubicBezTo>
                      <a:close/>
                    </a:path>
                  </a:pathLst>
                </a:custGeom>
                <a:solidFill>
                  <a:srgbClr val="25272B">
                    <a:alpha val="20000"/>
                  </a:srgbClr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 fontScale="47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1" name="任意多边形: 形状 60">
                  <a:extLst>
                    <a:ext uri="{FF2B5EF4-FFF2-40B4-BE49-F238E27FC236}">
                      <a16:creationId xmlns:a16="http://schemas.microsoft.com/office/drawing/2014/main" id="{5EFB01A6-E1E7-4F97-B45C-E6FA7D9D2A61}"/>
                    </a:ext>
                  </a:extLst>
                </p:cNvPr>
                <p:cNvSpPr/>
                <p:nvPr/>
              </p:nvSpPr>
              <p:spPr bwMode="auto">
                <a:xfrm>
                  <a:off x="6794501" y="3265488"/>
                  <a:ext cx="3175" cy="7938"/>
                </a:xfrm>
                <a:custGeom>
                  <a:avLst/>
                  <a:gdLst>
                    <a:gd name="T0" fmla="*/ 1 w 1"/>
                    <a:gd name="T1" fmla="*/ 0 h 3"/>
                    <a:gd name="T2" fmla="*/ 0 w 1"/>
                    <a:gd name="T3" fmla="*/ 2 h 3"/>
                    <a:gd name="T4" fmla="*/ 1 w 1"/>
                    <a:gd name="T5" fmla="*/ 3 h 3"/>
                    <a:gd name="T6" fmla="*/ 1 w 1"/>
                    <a:gd name="T7" fmla="*/ 0 h 3"/>
                    <a:gd name="T8" fmla="*/ 1 w 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3"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D3D4D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2" name="任意多边形: 形状 61">
                  <a:extLst>
                    <a:ext uri="{FF2B5EF4-FFF2-40B4-BE49-F238E27FC236}">
                      <a16:creationId xmlns:a16="http://schemas.microsoft.com/office/drawing/2014/main" id="{794E8C9F-8F8D-4748-80DC-B7A35099B4F6}"/>
                    </a:ext>
                  </a:extLst>
                </p:cNvPr>
                <p:cNvSpPr/>
                <p:nvPr/>
              </p:nvSpPr>
              <p:spPr bwMode="auto">
                <a:xfrm>
                  <a:off x="6797676" y="3221038"/>
                  <a:ext cx="12700" cy="44450"/>
                </a:xfrm>
                <a:custGeom>
                  <a:avLst/>
                  <a:gdLst>
                    <a:gd name="T0" fmla="*/ 5 w 5"/>
                    <a:gd name="T1" fmla="*/ 0 h 16"/>
                    <a:gd name="T2" fmla="*/ 0 w 5"/>
                    <a:gd name="T3" fmla="*/ 16 h 16"/>
                    <a:gd name="T4" fmla="*/ 0 w 5"/>
                    <a:gd name="T5" fmla="*/ 16 h 16"/>
                    <a:gd name="T6" fmla="*/ 5 w 5"/>
                    <a:gd name="T7" fmla="*/ 0 h 16"/>
                    <a:gd name="T8" fmla="*/ 5 w 5"/>
                    <a:gd name="T9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6">
                      <a:moveTo>
                        <a:pt x="5" y="0"/>
                      </a:move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9F70D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3" name="任意多边形: 形状 62">
                  <a:extLst>
                    <a:ext uri="{FF2B5EF4-FFF2-40B4-BE49-F238E27FC236}">
                      <a16:creationId xmlns:a16="http://schemas.microsoft.com/office/drawing/2014/main" id="{ED0C29BA-D8FD-438E-B2F0-8F947AE18D4E}"/>
                    </a:ext>
                  </a:extLst>
                </p:cNvPr>
                <p:cNvSpPr/>
                <p:nvPr/>
              </p:nvSpPr>
              <p:spPr bwMode="auto">
                <a:xfrm>
                  <a:off x="6797676" y="3221038"/>
                  <a:ext cx="288925" cy="341313"/>
                </a:xfrm>
                <a:custGeom>
                  <a:avLst/>
                  <a:gdLst>
                    <a:gd name="T0" fmla="*/ 171 w 182"/>
                    <a:gd name="T1" fmla="*/ 206 h 215"/>
                    <a:gd name="T2" fmla="*/ 180 w 182"/>
                    <a:gd name="T3" fmla="*/ 215 h 215"/>
                    <a:gd name="T4" fmla="*/ 182 w 182"/>
                    <a:gd name="T5" fmla="*/ 213 h 215"/>
                    <a:gd name="T6" fmla="*/ 176 w 182"/>
                    <a:gd name="T7" fmla="*/ 206 h 215"/>
                    <a:gd name="T8" fmla="*/ 171 w 182"/>
                    <a:gd name="T9" fmla="*/ 206 h 215"/>
                    <a:gd name="T10" fmla="*/ 8 w 182"/>
                    <a:gd name="T11" fmla="*/ 0 h 215"/>
                    <a:gd name="T12" fmla="*/ 0 w 182"/>
                    <a:gd name="T13" fmla="*/ 28 h 215"/>
                    <a:gd name="T14" fmla="*/ 0 w 182"/>
                    <a:gd name="T15" fmla="*/ 33 h 215"/>
                    <a:gd name="T16" fmla="*/ 33 w 182"/>
                    <a:gd name="T17" fmla="*/ 68 h 215"/>
                    <a:gd name="T18" fmla="*/ 42 w 182"/>
                    <a:gd name="T19" fmla="*/ 40 h 215"/>
                    <a:gd name="T20" fmla="*/ 8 w 182"/>
                    <a:gd name="T21" fmla="*/ 0 h 2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82" h="215">
                      <a:moveTo>
                        <a:pt x="171" y="206"/>
                      </a:moveTo>
                      <a:lnTo>
                        <a:pt x="180" y="215"/>
                      </a:lnTo>
                      <a:lnTo>
                        <a:pt x="182" y="213"/>
                      </a:lnTo>
                      <a:lnTo>
                        <a:pt x="176" y="206"/>
                      </a:lnTo>
                      <a:lnTo>
                        <a:pt x="171" y="206"/>
                      </a:lnTo>
                      <a:close/>
                      <a:moveTo>
                        <a:pt x="8" y="0"/>
                      </a:moveTo>
                      <a:lnTo>
                        <a:pt x="0" y="28"/>
                      </a:lnTo>
                      <a:lnTo>
                        <a:pt x="0" y="33"/>
                      </a:lnTo>
                      <a:lnTo>
                        <a:pt x="33" y="68"/>
                      </a:lnTo>
                      <a:lnTo>
                        <a:pt x="42" y="4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94D0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4" name="任意多边形: 形状 63">
                  <a:extLst>
                    <a:ext uri="{FF2B5EF4-FFF2-40B4-BE49-F238E27FC236}">
                      <a16:creationId xmlns:a16="http://schemas.microsoft.com/office/drawing/2014/main" id="{5C3479E6-AA2D-4FF5-80AD-FEA89FBF3E8B}"/>
                    </a:ext>
                  </a:extLst>
                </p:cNvPr>
                <p:cNvSpPr/>
                <p:nvPr/>
              </p:nvSpPr>
              <p:spPr bwMode="auto">
                <a:xfrm>
                  <a:off x="6797676" y="3221038"/>
                  <a:ext cx="288925" cy="341313"/>
                </a:xfrm>
                <a:custGeom>
                  <a:avLst/>
                  <a:gdLst>
                    <a:gd name="T0" fmla="*/ 171 w 182"/>
                    <a:gd name="T1" fmla="*/ 206 h 215"/>
                    <a:gd name="T2" fmla="*/ 180 w 182"/>
                    <a:gd name="T3" fmla="*/ 215 h 215"/>
                    <a:gd name="T4" fmla="*/ 182 w 182"/>
                    <a:gd name="T5" fmla="*/ 213 h 215"/>
                    <a:gd name="T6" fmla="*/ 176 w 182"/>
                    <a:gd name="T7" fmla="*/ 206 h 215"/>
                    <a:gd name="T8" fmla="*/ 171 w 182"/>
                    <a:gd name="T9" fmla="*/ 206 h 215"/>
                    <a:gd name="T10" fmla="*/ 8 w 182"/>
                    <a:gd name="T11" fmla="*/ 0 h 215"/>
                    <a:gd name="T12" fmla="*/ 0 w 182"/>
                    <a:gd name="T13" fmla="*/ 28 h 215"/>
                    <a:gd name="T14" fmla="*/ 0 w 182"/>
                    <a:gd name="T15" fmla="*/ 33 h 215"/>
                    <a:gd name="T16" fmla="*/ 33 w 182"/>
                    <a:gd name="T17" fmla="*/ 68 h 215"/>
                    <a:gd name="T18" fmla="*/ 42 w 182"/>
                    <a:gd name="T19" fmla="*/ 40 h 215"/>
                    <a:gd name="T20" fmla="*/ 8 w 182"/>
                    <a:gd name="T21" fmla="*/ 0 h 2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82" h="215">
                      <a:moveTo>
                        <a:pt x="171" y="206"/>
                      </a:moveTo>
                      <a:lnTo>
                        <a:pt x="180" y="215"/>
                      </a:lnTo>
                      <a:lnTo>
                        <a:pt x="182" y="213"/>
                      </a:lnTo>
                      <a:lnTo>
                        <a:pt x="176" y="206"/>
                      </a:lnTo>
                      <a:lnTo>
                        <a:pt x="171" y="206"/>
                      </a:lnTo>
                      <a:moveTo>
                        <a:pt x="8" y="0"/>
                      </a:moveTo>
                      <a:lnTo>
                        <a:pt x="0" y="28"/>
                      </a:lnTo>
                      <a:lnTo>
                        <a:pt x="0" y="33"/>
                      </a:lnTo>
                      <a:lnTo>
                        <a:pt x="33" y="68"/>
                      </a:lnTo>
                      <a:lnTo>
                        <a:pt x="42" y="40"/>
                      </a:lnTo>
                      <a:lnTo>
                        <a:pt x="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5" name="任意多边形: 形状 64">
                  <a:extLst>
                    <a:ext uri="{FF2B5EF4-FFF2-40B4-BE49-F238E27FC236}">
                      <a16:creationId xmlns:a16="http://schemas.microsoft.com/office/drawing/2014/main" id="{6381C0E0-8808-486D-ACBA-9374E562F1C5}"/>
                    </a:ext>
                  </a:extLst>
                </p:cNvPr>
                <p:cNvSpPr/>
                <p:nvPr/>
              </p:nvSpPr>
              <p:spPr bwMode="auto">
                <a:xfrm>
                  <a:off x="6850063" y="3284538"/>
                  <a:ext cx="227013" cy="263525"/>
                </a:xfrm>
                <a:custGeom>
                  <a:avLst/>
                  <a:gdLst>
                    <a:gd name="T0" fmla="*/ 9 w 143"/>
                    <a:gd name="T1" fmla="*/ 0 h 166"/>
                    <a:gd name="T2" fmla="*/ 0 w 143"/>
                    <a:gd name="T3" fmla="*/ 28 h 166"/>
                    <a:gd name="T4" fmla="*/ 138 w 143"/>
                    <a:gd name="T5" fmla="*/ 166 h 166"/>
                    <a:gd name="T6" fmla="*/ 143 w 143"/>
                    <a:gd name="T7" fmla="*/ 166 h 166"/>
                    <a:gd name="T8" fmla="*/ 9 w 143"/>
                    <a:gd name="T9" fmla="*/ 0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3" h="166">
                      <a:moveTo>
                        <a:pt x="9" y="0"/>
                      </a:moveTo>
                      <a:lnTo>
                        <a:pt x="0" y="28"/>
                      </a:lnTo>
                      <a:lnTo>
                        <a:pt x="138" y="166"/>
                      </a:lnTo>
                      <a:lnTo>
                        <a:pt x="143" y="166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rgbClr val="2585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0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6" name="任意多边形: 形状 65">
                  <a:extLst>
                    <a:ext uri="{FF2B5EF4-FFF2-40B4-BE49-F238E27FC236}">
                      <a16:creationId xmlns:a16="http://schemas.microsoft.com/office/drawing/2014/main" id="{6AA14CEF-941E-442E-8A24-F46DDFBF6243}"/>
                    </a:ext>
                  </a:extLst>
                </p:cNvPr>
                <p:cNvSpPr/>
                <p:nvPr/>
              </p:nvSpPr>
              <p:spPr bwMode="auto">
                <a:xfrm>
                  <a:off x="6850063" y="3284538"/>
                  <a:ext cx="227013" cy="263525"/>
                </a:xfrm>
                <a:custGeom>
                  <a:avLst/>
                  <a:gdLst>
                    <a:gd name="T0" fmla="*/ 9 w 143"/>
                    <a:gd name="T1" fmla="*/ 0 h 166"/>
                    <a:gd name="T2" fmla="*/ 0 w 143"/>
                    <a:gd name="T3" fmla="*/ 28 h 166"/>
                    <a:gd name="T4" fmla="*/ 138 w 143"/>
                    <a:gd name="T5" fmla="*/ 166 h 166"/>
                    <a:gd name="T6" fmla="*/ 143 w 143"/>
                    <a:gd name="T7" fmla="*/ 166 h 166"/>
                    <a:gd name="T8" fmla="*/ 9 w 143"/>
                    <a:gd name="T9" fmla="*/ 0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3" h="166">
                      <a:moveTo>
                        <a:pt x="9" y="0"/>
                      </a:moveTo>
                      <a:lnTo>
                        <a:pt x="0" y="28"/>
                      </a:lnTo>
                      <a:lnTo>
                        <a:pt x="138" y="166"/>
                      </a:lnTo>
                      <a:lnTo>
                        <a:pt x="143" y="166"/>
                      </a:lnTo>
                      <a:lnTo>
                        <a:pt x="9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0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7" name="任意多边形: 形状 66">
                  <a:extLst>
                    <a:ext uri="{FF2B5EF4-FFF2-40B4-BE49-F238E27FC236}">
                      <a16:creationId xmlns:a16="http://schemas.microsoft.com/office/drawing/2014/main" id="{F58DF1AD-C8F9-47C1-B940-E499E80CF244}"/>
                    </a:ext>
                  </a:extLst>
                </p:cNvPr>
                <p:cNvSpPr/>
                <p:nvPr/>
              </p:nvSpPr>
              <p:spPr bwMode="auto">
                <a:xfrm>
                  <a:off x="6351588" y="3127375"/>
                  <a:ext cx="944563" cy="947738"/>
                </a:xfrm>
                <a:custGeom>
                  <a:avLst/>
                  <a:gdLst>
                    <a:gd name="T0" fmla="*/ 406 w 595"/>
                    <a:gd name="T1" fmla="*/ 597 h 597"/>
                    <a:gd name="T2" fmla="*/ 0 w 595"/>
                    <a:gd name="T3" fmla="*/ 189 h 597"/>
                    <a:gd name="T4" fmla="*/ 189 w 595"/>
                    <a:gd name="T5" fmla="*/ 0 h 597"/>
                    <a:gd name="T6" fmla="*/ 595 w 595"/>
                    <a:gd name="T7" fmla="*/ 408 h 597"/>
                    <a:gd name="T8" fmla="*/ 406 w 595"/>
                    <a:gd name="T9" fmla="*/ 597 h 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95" h="597">
                      <a:moveTo>
                        <a:pt x="406" y="597"/>
                      </a:moveTo>
                      <a:lnTo>
                        <a:pt x="0" y="189"/>
                      </a:lnTo>
                      <a:lnTo>
                        <a:pt x="189" y="0"/>
                      </a:lnTo>
                      <a:lnTo>
                        <a:pt x="595" y="408"/>
                      </a:lnTo>
                      <a:lnTo>
                        <a:pt x="406" y="597"/>
                      </a:lnTo>
                      <a:close/>
                    </a:path>
                  </a:pathLst>
                </a:custGeom>
                <a:solidFill>
                  <a:srgbClr val="B0F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8" name="任意多边形: 形状 67">
                  <a:extLst>
                    <a:ext uri="{FF2B5EF4-FFF2-40B4-BE49-F238E27FC236}">
                      <a16:creationId xmlns:a16="http://schemas.microsoft.com/office/drawing/2014/main" id="{78650BDE-1A8D-4C63-872A-9F9FFE350D48}"/>
                    </a:ext>
                  </a:extLst>
                </p:cNvPr>
                <p:cNvSpPr/>
                <p:nvPr/>
              </p:nvSpPr>
              <p:spPr bwMode="auto">
                <a:xfrm>
                  <a:off x="6351588" y="3127375"/>
                  <a:ext cx="944563" cy="947738"/>
                </a:xfrm>
                <a:custGeom>
                  <a:avLst/>
                  <a:gdLst>
                    <a:gd name="T0" fmla="*/ 406 w 595"/>
                    <a:gd name="T1" fmla="*/ 597 h 597"/>
                    <a:gd name="T2" fmla="*/ 0 w 595"/>
                    <a:gd name="T3" fmla="*/ 189 h 597"/>
                    <a:gd name="T4" fmla="*/ 189 w 595"/>
                    <a:gd name="T5" fmla="*/ 0 h 597"/>
                    <a:gd name="T6" fmla="*/ 595 w 595"/>
                    <a:gd name="T7" fmla="*/ 408 h 597"/>
                    <a:gd name="T8" fmla="*/ 406 w 595"/>
                    <a:gd name="T9" fmla="*/ 597 h 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95" h="597">
                      <a:moveTo>
                        <a:pt x="406" y="597"/>
                      </a:moveTo>
                      <a:lnTo>
                        <a:pt x="0" y="189"/>
                      </a:lnTo>
                      <a:lnTo>
                        <a:pt x="189" y="0"/>
                      </a:lnTo>
                      <a:lnTo>
                        <a:pt x="595" y="408"/>
                      </a:lnTo>
                      <a:lnTo>
                        <a:pt x="406" y="597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9" name="任意多边形: 形状 68">
                  <a:extLst>
                    <a:ext uri="{FF2B5EF4-FFF2-40B4-BE49-F238E27FC236}">
                      <a16:creationId xmlns:a16="http://schemas.microsoft.com/office/drawing/2014/main" id="{B343E3DE-EB9A-459D-9F98-EC3589587C7C}"/>
                    </a:ext>
                  </a:extLst>
                </p:cNvPr>
                <p:cNvSpPr/>
                <p:nvPr/>
              </p:nvSpPr>
              <p:spPr bwMode="auto">
                <a:xfrm>
                  <a:off x="6494463" y="3273425"/>
                  <a:ext cx="658813" cy="655638"/>
                </a:xfrm>
                <a:custGeom>
                  <a:avLst/>
                  <a:gdLst>
                    <a:gd name="T0" fmla="*/ 196 w 235"/>
                    <a:gd name="T1" fmla="*/ 234 h 234"/>
                    <a:gd name="T2" fmla="*/ 235 w 235"/>
                    <a:gd name="T3" fmla="*/ 196 h 234"/>
                    <a:gd name="T4" fmla="*/ 235 w 235"/>
                    <a:gd name="T5" fmla="*/ 162 h 234"/>
                    <a:gd name="T6" fmla="*/ 73 w 235"/>
                    <a:gd name="T7" fmla="*/ 0 h 234"/>
                    <a:gd name="T8" fmla="*/ 39 w 235"/>
                    <a:gd name="T9" fmla="*/ 0 h 234"/>
                    <a:gd name="T10" fmla="*/ 0 w 235"/>
                    <a:gd name="T11" fmla="*/ 38 h 234"/>
                    <a:gd name="T12" fmla="*/ 0 w 235"/>
                    <a:gd name="T13" fmla="*/ 72 h 234"/>
                    <a:gd name="T14" fmla="*/ 162 w 235"/>
                    <a:gd name="T15" fmla="*/ 234 h 234"/>
                    <a:gd name="T16" fmla="*/ 196 w 235"/>
                    <a:gd name="T17" fmla="*/ 234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5" h="234">
                      <a:moveTo>
                        <a:pt x="196" y="234"/>
                      </a:moveTo>
                      <a:cubicBezTo>
                        <a:pt x="235" y="196"/>
                        <a:pt x="235" y="196"/>
                        <a:pt x="235" y="196"/>
                      </a:cubicBezTo>
                      <a:cubicBezTo>
                        <a:pt x="225" y="187"/>
                        <a:pt x="225" y="171"/>
                        <a:pt x="235" y="162"/>
                      </a:cubicBezTo>
                      <a:cubicBezTo>
                        <a:pt x="73" y="0"/>
                        <a:pt x="73" y="0"/>
                        <a:pt x="73" y="0"/>
                      </a:cubicBezTo>
                      <a:cubicBezTo>
                        <a:pt x="64" y="9"/>
                        <a:pt x="48" y="9"/>
                        <a:pt x="39" y="0"/>
                      </a:cubicBezTo>
                      <a:cubicBezTo>
                        <a:pt x="0" y="38"/>
                        <a:pt x="0" y="38"/>
                        <a:pt x="0" y="38"/>
                      </a:cubicBezTo>
                      <a:cubicBezTo>
                        <a:pt x="10" y="47"/>
                        <a:pt x="10" y="63"/>
                        <a:pt x="0" y="72"/>
                      </a:cubicBezTo>
                      <a:cubicBezTo>
                        <a:pt x="162" y="234"/>
                        <a:pt x="162" y="234"/>
                        <a:pt x="162" y="234"/>
                      </a:cubicBezTo>
                      <a:cubicBezTo>
                        <a:pt x="172" y="225"/>
                        <a:pt x="187" y="225"/>
                        <a:pt x="196" y="234"/>
                      </a:cubicBezTo>
                    </a:path>
                  </a:pathLst>
                </a:custGeom>
                <a:solidFill>
                  <a:srgbClr val="259C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0" name="任意多边形: 形状 69">
                  <a:extLst>
                    <a:ext uri="{FF2B5EF4-FFF2-40B4-BE49-F238E27FC236}">
                      <a16:creationId xmlns:a16="http://schemas.microsoft.com/office/drawing/2014/main" id="{9ECB1922-CDA0-4E0E-9F82-DD5080CAA429}"/>
                    </a:ext>
                  </a:extLst>
                </p:cNvPr>
                <p:cNvSpPr/>
                <p:nvPr/>
              </p:nvSpPr>
              <p:spPr bwMode="auto">
                <a:xfrm>
                  <a:off x="6715126" y="3492500"/>
                  <a:ext cx="215900" cy="217488"/>
                </a:xfrm>
                <a:custGeom>
                  <a:avLst/>
                  <a:gdLst>
                    <a:gd name="T0" fmla="*/ 64 w 77"/>
                    <a:gd name="T1" fmla="*/ 64 h 78"/>
                    <a:gd name="T2" fmla="*/ 14 w 77"/>
                    <a:gd name="T3" fmla="*/ 64 h 78"/>
                    <a:gd name="T4" fmla="*/ 14 w 77"/>
                    <a:gd name="T5" fmla="*/ 14 h 78"/>
                    <a:gd name="T6" fmla="*/ 64 w 77"/>
                    <a:gd name="T7" fmla="*/ 14 h 78"/>
                    <a:gd name="T8" fmla="*/ 64 w 77"/>
                    <a:gd name="T9" fmla="*/ 6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7" h="78">
                      <a:moveTo>
                        <a:pt x="64" y="64"/>
                      </a:moveTo>
                      <a:cubicBezTo>
                        <a:pt x="50" y="78"/>
                        <a:pt x="27" y="78"/>
                        <a:pt x="14" y="64"/>
                      </a:cubicBezTo>
                      <a:cubicBezTo>
                        <a:pt x="0" y="50"/>
                        <a:pt x="0" y="28"/>
                        <a:pt x="14" y="14"/>
                      </a:cubicBezTo>
                      <a:cubicBezTo>
                        <a:pt x="28" y="0"/>
                        <a:pt x="50" y="0"/>
                        <a:pt x="64" y="14"/>
                      </a:cubicBezTo>
                      <a:cubicBezTo>
                        <a:pt x="77" y="28"/>
                        <a:pt x="77" y="50"/>
                        <a:pt x="64" y="64"/>
                      </a:cubicBezTo>
                    </a:path>
                  </a:pathLst>
                </a:custGeom>
                <a:solidFill>
                  <a:srgbClr val="B0F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1" name="任意多边形: 形状 70">
                  <a:extLst>
                    <a:ext uri="{FF2B5EF4-FFF2-40B4-BE49-F238E27FC236}">
                      <a16:creationId xmlns:a16="http://schemas.microsoft.com/office/drawing/2014/main" id="{FCA18C5C-5AB2-42EF-8CE2-A634FE11DAD9}"/>
                    </a:ext>
                  </a:extLst>
                </p:cNvPr>
                <p:cNvSpPr/>
                <p:nvPr/>
              </p:nvSpPr>
              <p:spPr bwMode="auto">
                <a:xfrm>
                  <a:off x="6769101" y="3544888"/>
                  <a:ext cx="109538" cy="109538"/>
                </a:xfrm>
                <a:custGeom>
                  <a:avLst/>
                  <a:gdLst>
                    <a:gd name="T0" fmla="*/ 10 w 39"/>
                    <a:gd name="T1" fmla="*/ 34 h 39"/>
                    <a:gd name="T2" fmla="*/ 5 w 39"/>
                    <a:gd name="T3" fmla="*/ 39 h 39"/>
                    <a:gd name="T4" fmla="*/ 0 w 39"/>
                    <a:gd name="T5" fmla="*/ 34 h 39"/>
                    <a:gd name="T6" fmla="*/ 5 w 39"/>
                    <a:gd name="T7" fmla="*/ 29 h 39"/>
                    <a:gd name="T8" fmla="*/ 0 w 39"/>
                    <a:gd name="T9" fmla="*/ 16 h 39"/>
                    <a:gd name="T10" fmla="*/ 7 w 39"/>
                    <a:gd name="T11" fmla="*/ 14 h 39"/>
                    <a:gd name="T12" fmla="*/ 13 w 39"/>
                    <a:gd name="T13" fmla="*/ 27 h 39"/>
                    <a:gd name="T14" fmla="*/ 18 w 39"/>
                    <a:gd name="T15" fmla="*/ 28 h 39"/>
                    <a:gd name="T16" fmla="*/ 15 w 39"/>
                    <a:gd name="T17" fmla="*/ 5 h 39"/>
                    <a:gd name="T18" fmla="*/ 29 w 39"/>
                    <a:gd name="T19" fmla="*/ 5 h 39"/>
                    <a:gd name="T20" fmla="*/ 34 w 39"/>
                    <a:gd name="T21" fmla="*/ 0 h 39"/>
                    <a:gd name="T22" fmla="*/ 38 w 39"/>
                    <a:gd name="T23" fmla="*/ 5 h 39"/>
                    <a:gd name="T24" fmla="*/ 34 w 39"/>
                    <a:gd name="T25" fmla="*/ 10 h 39"/>
                    <a:gd name="T26" fmla="*/ 39 w 39"/>
                    <a:gd name="T27" fmla="*/ 21 h 39"/>
                    <a:gd name="T28" fmla="*/ 32 w 39"/>
                    <a:gd name="T29" fmla="*/ 23 h 39"/>
                    <a:gd name="T30" fmla="*/ 26 w 39"/>
                    <a:gd name="T31" fmla="*/ 12 h 39"/>
                    <a:gd name="T32" fmla="*/ 22 w 39"/>
                    <a:gd name="T33" fmla="*/ 11 h 39"/>
                    <a:gd name="T34" fmla="*/ 25 w 39"/>
                    <a:gd name="T35" fmla="*/ 35 h 39"/>
                    <a:gd name="T36" fmla="*/ 10 w 39"/>
                    <a:gd name="T37" fmla="*/ 3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9" h="39">
                      <a:moveTo>
                        <a:pt x="10" y="34"/>
                      </a:moveTo>
                      <a:cubicBezTo>
                        <a:pt x="5" y="39"/>
                        <a:pt x="5" y="39"/>
                        <a:pt x="5" y="39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5" y="29"/>
                        <a:pt x="5" y="29"/>
                        <a:pt x="5" y="29"/>
                      </a:cubicBezTo>
                      <a:cubicBezTo>
                        <a:pt x="2" y="25"/>
                        <a:pt x="0" y="20"/>
                        <a:pt x="0" y="16"/>
                      </a:cubicBez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7" y="19"/>
                        <a:pt x="10" y="24"/>
                        <a:pt x="13" y="27"/>
                      </a:cubicBezTo>
                      <a:cubicBezTo>
                        <a:pt x="15" y="29"/>
                        <a:pt x="17" y="30"/>
                        <a:pt x="18" y="28"/>
                      </a:cubicBezTo>
                      <a:cubicBezTo>
                        <a:pt x="22" y="24"/>
                        <a:pt x="6" y="13"/>
                        <a:pt x="15" y="5"/>
                      </a:cubicBezTo>
                      <a:cubicBezTo>
                        <a:pt x="18" y="1"/>
                        <a:pt x="23" y="1"/>
                        <a:pt x="29" y="5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38" y="5"/>
                        <a:pt x="38" y="5"/>
                        <a:pt x="38" y="5"/>
                      </a:cubicBezTo>
                      <a:cubicBezTo>
                        <a:pt x="34" y="10"/>
                        <a:pt x="34" y="10"/>
                        <a:pt x="34" y="10"/>
                      </a:cubicBezTo>
                      <a:cubicBezTo>
                        <a:pt x="36" y="13"/>
                        <a:pt x="38" y="17"/>
                        <a:pt x="39" y="21"/>
                      </a:cubicBezTo>
                      <a:cubicBezTo>
                        <a:pt x="32" y="23"/>
                        <a:pt x="32" y="23"/>
                        <a:pt x="32" y="23"/>
                      </a:cubicBezTo>
                      <a:cubicBezTo>
                        <a:pt x="31" y="19"/>
                        <a:pt x="29" y="14"/>
                        <a:pt x="26" y="12"/>
                      </a:cubicBezTo>
                      <a:cubicBezTo>
                        <a:pt x="25" y="10"/>
                        <a:pt x="23" y="10"/>
                        <a:pt x="22" y="11"/>
                      </a:cubicBezTo>
                      <a:cubicBezTo>
                        <a:pt x="18" y="15"/>
                        <a:pt x="34" y="26"/>
                        <a:pt x="25" y="35"/>
                      </a:cubicBezTo>
                      <a:cubicBezTo>
                        <a:pt x="21" y="39"/>
                        <a:pt x="15" y="38"/>
                        <a:pt x="10" y="34"/>
                      </a:cubicBezTo>
                    </a:path>
                  </a:pathLst>
                </a:custGeom>
                <a:solidFill>
                  <a:srgbClr val="259C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2" name="任意多边形: 形状 71">
                  <a:extLst>
                    <a:ext uri="{FF2B5EF4-FFF2-40B4-BE49-F238E27FC236}">
                      <a16:creationId xmlns:a16="http://schemas.microsoft.com/office/drawing/2014/main" id="{1527EAF1-B436-4D1D-816D-8A78266806EC}"/>
                    </a:ext>
                  </a:extLst>
                </p:cNvPr>
                <p:cNvSpPr/>
                <p:nvPr/>
              </p:nvSpPr>
              <p:spPr bwMode="auto">
                <a:xfrm>
                  <a:off x="7192963" y="3398838"/>
                  <a:ext cx="1050925" cy="1460500"/>
                </a:xfrm>
                <a:custGeom>
                  <a:avLst/>
                  <a:gdLst>
                    <a:gd name="T0" fmla="*/ 0 w 662"/>
                    <a:gd name="T1" fmla="*/ 814 h 920"/>
                    <a:gd name="T2" fmla="*/ 134 w 662"/>
                    <a:gd name="T3" fmla="*/ 0 h 920"/>
                    <a:gd name="T4" fmla="*/ 662 w 662"/>
                    <a:gd name="T5" fmla="*/ 131 h 920"/>
                    <a:gd name="T6" fmla="*/ 424 w 662"/>
                    <a:gd name="T7" fmla="*/ 920 h 920"/>
                    <a:gd name="T8" fmla="*/ 0 w 662"/>
                    <a:gd name="T9" fmla="*/ 814 h 9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2" h="920">
                      <a:moveTo>
                        <a:pt x="0" y="814"/>
                      </a:moveTo>
                      <a:lnTo>
                        <a:pt x="134" y="0"/>
                      </a:lnTo>
                      <a:lnTo>
                        <a:pt x="662" y="131"/>
                      </a:lnTo>
                      <a:lnTo>
                        <a:pt x="424" y="920"/>
                      </a:lnTo>
                      <a:lnTo>
                        <a:pt x="0" y="814"/>
                      </a:lnTo>
                      <a:close/>
                    </a:path>
                  </a:pathLst>
                </a:custGeom>
                <a:solidFill>
                  <a:srgbClr val="555A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3" name="任意多边形: 形状 72">
                  <a:extLst>
                    <a:ext uri="{FF2B5EF4-FFF2-40B4-BE49-F238E27FC236}">
                      <a16:creationId xmlns:a16="http://schemas.microsoft.com/office/drawing/2014/main" id="{880974C7-2E33-4886-95A0-B06B9DFB583A}"/>
                    </a:ext>
                  </a:extLst>
                </p:cNvPr>
                <p:cNvSpPr/>
                <p:nvPr/>
              </p:nvSpPr>
              <p:spPr bwMode="auto">
                <a:xfrm>
                  <a:off x="7192963" y="3398838"/>
                  <a:ext cx="1050925" cy="1460500"/>
                </a:xfrm>
                <a:custGeom>
                  <a:avLst/>
                  <a:gdLst>
                    <a:gd name="T0" fmla="*/ 0 w 662"/>
                    <a:gd name="T1" fmla="*/ 814 h 920"/>
                    <a:gd name="T2" fmla="*/ 134 w 662"/>
                    <a:gd name="T3" fmla="*/ 0 h 920"/>
                    <a:gd name="T4" fmla="*/ 662 w 662"/>
                    <a:gd name="T5" fmla="*/ 131 h 920"/>
                    <a:gd name="T6" fmla="*/ 424 w 662"/>
                    <a:gd name="T7" fmla="*/ 920 h 920"/>
                    <a:gd name="T8" fmla="*/ 0 w 662"/>
                    <a:gd name="T9" fmla="*/ 814 h 9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2" h="920">
                      <a:moveTo>
                        <a:pt x="0" y="814"/>
                      </a:moveTo>
                      <a:lnTo>
                        <a:pt x="134" y="0"/>
                      </a:lnTo>
                      <a:lnTo>
                        <a:pt x="662" y="131"/>
                      </a:lnTo>
                      <a:lnTo>
                        <a:pt x="424" y="920"/>
                      </a:lnTo>
                      <a:lnTo>
                        <a:pt x="0" y="81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4" name="任意多边形: 形状 73">
                  <a:extLst>
                    <a:ext uri="{FF2B5EF4-FFF2-40B4-BE49-F238E27FC236}">
                      <a16:creationId xmlns:a16="http://schemas.microsoft.com/office/drawing/2014/main" id="{00B17799-117B-471A-A9F5-7B2978598B49}"/>
                    </a:ext>
                  </a:extLst>
                </p:cNvPr>
                <p:cNvSpPr/>
                <p:nvPr/>
              </p:nvSpPr>
              <p:spPr bwMode="auto">
                <a:xfrm>
                  <a:off x="7326313" y="3578225"/>
                  <a:ext cx="792163" cy="1044575"/>
                </a:xfrm>
                <a:custGeom>
                  <a:avLst/>
                  <a:gdLst>
                    <a:gd name="T0" fmla="*/ 0 w 499"/>
                    <a:gd name="T1" fmla="*/ 581 h 658"/>
                    <a:gd name="T2" fmla="*/ 108 w 499"/>
                    <a:gd name="T3" fmla="*/ 0 h 658"/>
                    <a:gd name="T4" fmla="*/ 499 w 499"/>
                    <a:gd name="T5" fmla="*/ 92 h 658"/>
                    <a:gd name="T6" fmla="*/ 338 w 499"/>
                    <a:gd name="T7" fmla="*/ 658 h 658"/>
                    <a:gd name="T8" fmla="*/ 0 w 499"/>
                    <a:gd name="T9" fmla="*/ 581 h 6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9" h="658">
                      <a:moveTo>
                        <a:pt x="0" y="581"/>
                      </a:moveTo>
                      <a:lnTo>
                        <a:pt x="108" y="0"/>
                      </a:lnTo>
                      <a:lnTo>
                        <a:pt x="499" y="92"/>
                      </a:lnTo>
                      <a:lnTo>
                        <a:pt x="338" y="658"/>
                      </a:lnTo>
                      <a:lnTo>
                        <a:pt x="0" y="581"/>
                      </a:lnTo>
                      <a:close/>
                    </a:path>
                  </a:pathLst>
                </a:custGeom>
                <a:solidFill>
                  <a:srgbClr val="2527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5" name="任意多边形: 形状 74">
                  <a:extLst>
                    <a:ext uri="{FF2B5EF4-FFF2-40B4-BE49-F238E27FC236}">
                      <a16:creationId xmlns:a16="http://schemas.microsoft.com/office/drawing/2014/main" id="{5FCFC6EB-299C-4EA8-B9EC-0D3C9943D25E}"/>
                    </a:ext>
                  </a:extLst>
                </p:cNvPr>
                <p:cNvSpPr/>
                <p:nvPr/>
              </p:nvSpPr>
              <p:spPr bwMode="auto">
                <a:xfrm>
                  <a:off x="7326313" y="3578225"/>
                  <a:ext cx="792163" cy="1044575"/>
                </a:xfrm>
                <a:custGeom>
                  <a:avLst/>
                  <a:gdLst>
                    <a:gd name="T0" fmla="*/ 0 w 499"/>
                    <a:gd name="T1" fmla="*/ 581 h 658"/>
                    <a:gd name="T2" fmla="*/ 108 w 499"/>
                    <a:gd name="T3" fmla="*/ 0 h 658"/>
                    <a:gd name="T4" fmla="*/ 499 w 499"/>
                    <a:gd name="T5" fmla="*/ 92 h 658"/>
                    <a:gd name="T6" fmla="*/ 338 w 499"/>
                    <a:gd name="T7" fmla="*/ 658 h 658"/>
                    <a:gd name="T8" fmla="*/ 0 w 499"/>
                    <a:gd name="T9" fmla="*/ 581 h 6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9" h="658">
                      <a:moveTo>
                        <a:pt x="0" y="581"/>
                      </a:moveTo>
                      <a:lnTo>
                        <a:pt x="108" y="0"/>
                      </a:lnTo>
                      <a:lnTo>
                        <a:pt x="499" y="92"/>
                      </a:lnTo>
                      <a:lnTo>
                        <a:pt x="338" y="658"/>
                      </a:lnTo>
                      <a:lnTo>
                        <a:pt x="0" y="581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6" name="任意多边形: 形状 75">
                  <a:extLst>
                    <a:ext uri="{FF2B5EF4-FFF2-40B4-BE49-F238E27FC236}">
                      <a16:creationId xmlns:a16="http://schemas.microsoft.com/office/drawing/2014/main" id="{7FEAE326-DB8B-4D19-9196-FEC21F729468}"/>
                    </a:ext>
                  </a:extLst>
                </p:cNvPr>
                <p:cNvSpPr/>
                <p:nvPr/>
              </p:nvSpPr>
              <p:spPr bwMode="auto">
                <a:xfrm>
                  <a:off x="7497763" y="4595813"/>
                  <a:ext cx="146050" cy="147638"/>
                </a:xfrm>
                <a:custGeom>
                  <a:avLst/>
                  <a:gdLst>
                    <a:gd name="T0" fmla="*/ 48 w 52"/>
                    <a:gd name="T1" fmla="*/ 35 h 53"/>
                    <a:gd name="T2" fmla="*/ 18 w 52"/>
                    <a:gd name="T3" fmla="*/ 48 h 53"/>
                    <a:gd name="T4" fmla="*/ 5 w 52"/>
                    <a:gd name="T5" fmla="*/ 18 h 53"/>
                    <a:gd name="T6" fmla="*/ 35 w 52"/>
                    <a:gd name="T7" fmla="*/ 5 h 53"/>
                    <a:gd name="T8" fmla="*/ 48 w 52"/>
                    <a:gd name="T9" fmla="*/ 35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3">
                      <a:moveTo>
                        <a:pt x="48" y="35"/>
                      </a:moveTo>
                      <a:cubicBezTo>
                        <a:pt x="43" y="47"/>
                        <a:pt x="29" y="53"/>
                        <a:pt x="18" y="48"/>
                      </a:cubicBezTo>
                      <a:cubicBezTo>
                        <a:pt x="6" y="43"/>
                        <a:pt x="0" y="29"/>
                        <a:pt x="5" y="18"/>
                      </a:cubicBezTo>
                      <a:cubicBezTo>
                        <a:pt x="10" y="6"/>
                        <a:pt x="24" y="0"/>
                        <a:pt x="35" y="5"/>
                      </a:cubicBezTo>
                      <a:cubicBezTo>
                        <a:pt x="47" y="10"/>
                        <a:pt x="52" y="23"/>
                        <a:pt x="48" y="35"/>
                      </a:cubicBezTo>
                      <a:close/>
                    </a:path>
                  </a:pathLst>
                </a:custGeom>
                <a:solidFill>
                  <a:srgbClr val="2527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7" name="任意多边形: 形状 76">
                  <a:extLst>
                    <a:ext uri="{FF2B5EF4-FFF2-40B4-BE49-F238E27FC236}">
                      <a16:creationId xmlns:a16="http://schemas.microsoft.com/office/drawing/2014/main" id="{B21387BF-45D1-406F-8039-8D6BABF4974F}"/>
                    </a:ext>
                  </a:extLst>
                </p:cNvPr>
                <p:cNvSpPr/>
                <p:nvPr/>
              </p:nvSpPr>
              <p:spPr bwMode="auto">
                <a:xfrm>
                  <a:off x="7710488" y="3533775"/>
                  <a:ext cx="193675" cy="68263"/>
                </a:xfrm>
                <a:custGeom>
                  <a:avLst/>
                  <a:gdLst>
                    <a:gd name="T0" fmla="*/ 68 w 69"/>
                    <a:gd name="T1" fmla="*/ 19 h 24"/>
                    <a:gd name="T2" fmla="*/ 62 w 69"/>
                    <a:gd name="T3" fmla="*/ 23 h 24"/>
                    <a:gd name="T4" fmla="*/ 5 w 69"/>
                    <a:gd name="T5" fmla="*/ 10 h 24"/>
                    <a:gd name="T6" fmla="*/ 1 w 69"/>
                    <a:gd name="T7" fmla="*/ 4 h 24"/>
                    <a:gd name="T8" fmla="*/ 7 w 69"/>
                    <a:gd name="T9" fmla="*/ 0 h 24"/>
                    <a:gd name="T10" fmla="*/ 64 w 69"/>
                    <a:gd name="T11" fmla="*/ 13 h 24"/>
                    <a:gd name="T12" fmla="*/ 68 w 69"/>
                    <a:gd name="T13" fmla="*/ 19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9" h="24">
                      <a:moveTo>
                        <a:pt x="68" y="19"/>
                      </a:moveTo>
                      <a:cubicBezTo>
                        <a:pt x="68" y="22"/>
                        <a:pt x="65" y="24"/>
                        <a:pt x="62" y="23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2" y="10"/>
                        <a:pt x="0" y="7"/>
                        <a:pt x="1" y="4"/>
                      </a:cubicBezTo>
                      <a:cubicBezTo>
                        <a:pt x="2" y="1"/>
                        <a:pt x="5" y="0"/>
                        <a:pt x="7" y="0"/>
                      </a:cubicBezTo>
                      <a:cubicBezTo>
                        <a:pt x="64" y="13"/>
                        <a:pt x="64" y="13"/>
                        <a:pt x="64" y="13"/>
                      </a:cubicBezTo>
                      <a:cubicBezTo>
                        <a:pt x="67" y="13"/>
                        <a:pt x="69" y="16"/>
                        <a:pt x="68" y="19"/>
                      </a:cubicBezTo>
                      <a:close/>
                    </a:path>
                  </a:pathLst>
                </a:custGeom>
                <a:solidFill>
                  <a:srgbClr val="2527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8" name="任意多边形: 形状 77">
                  <a:extLst>
                    <a:ext uri="{FF2B5EF4-FFF2-40B4-BE49-F238E27FC236}">
                      <a16:creationId xmlns:a16="http://schemas.microsoft.com/office/drawing/2014/main" id="{E02EBD93-2A52-4795-BE37-31DD13D2390A}"/>
                    </a:ext>
                  </a:extLst>
                </p:cNvPr>
                <p:cNvSpPr/>
                <p:nvPr/>
              </p:nvSpPr>
              <p:spPr bwMode="auto">
                <a:xfrm>
                  <a:off x="7326313" y="3724275"/>
                  <a:ext cx="792163" cy="898525"/>
                </a:xfrm>
                <a:custGeom>
                  <a:avLst/>
                  <a:gdLst>
                    <a:gd name="T0" fmla="*/ 499 w 499"/>
                    <a:gd name="T1" fmla="*/ 0 h 566"/>
                    <a:gd name="T2" fmla="*/ 0 w 499"/>
                    <a:gd name="T3" fmla="*/ 489 h 566"/>
                    <a:gd name="T4" fmla="*/ 338 w 499"/>
                    <a:gd name="T5" fmla="*/ 566 h 566"/>
                    <a:gd name="T6" fmla="*/ 499 w 499"/>
                    <a:gd name="T7" fmla="*/ 0 h 5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99" h="566">
                      <a:moveTo>
                        <a:pt x="499" y="0"/>
                      </a:moveTo>
                      <a:lnTo>
                        <a:pt x="0" y="489"/>
                      </a:lnTo>
                      <a:lnTo>
                        <a:pt x="338" y="566"/>
                      </a:lnTo>
                      <a:lnTo>
                        <a:pt x="499" y="0"/>
                      </a:lnTo>
                      <a:close/>
                    </a:path>
                  </a:pathLst>
                </a:custGeom>
                <a:solidFill>
                  <a:srgbClr val="05060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9" name="任意多边形: 形状 78">
                  <a:extLst>
                    <a:ext uri="{FF2B5EF4-FFF2-40B4-BE49-F238E27FC236}">
                      <a16:creationId xmlns:a16="http://schemas.microsoft.com/office/drawing/2014/main" id="{6ECCA730-F96A-46F8-BD48-7A9544779718}"/>
                    </a:ext>
                  </a:extLst>
                </p:cNvPr>
                <p:cNvSpPr/>
                <p:nvPr/>
              </p:nvSpPr>
              <p:spPr bwMode="auto">
                <a:xfrm>
                  <a:off x="7326313" y="3724275"/>
                  <a:ext cx="792163" cy="898525"/>
                </a:xfrm>
                <a:custGeom>
                  <a:avLst/>
                  <a:gdLst>
                    <a:gd name="T0" fmla="*/ 499 w 499"/>
                    <a:gd name="T1" fmla="*/ 0 h 566"/>
                    <a:gd name="T2" fmla="*/ 0 w 499"/>
                    <a:gd name="T3" fmla="*/ 489 h 566"/>
                    <a:gd name="T4" fmla="*/ 338 w 499"/>
                    <a:gd name="T5" fmla="*/ 566 h 566"/>
                    <a:gd name="T6" fmla="*/ 499 w 499"/>
                    <a:gd name="T7" fmla="*/ 0 h 5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99" h="566">
                      <a:moveTo>
                        <a:pt x="499" y="0"/>
                      </a:moveTo>
                      <a:lnTo>
                        <a:pt x="0" y="489"/>
                      </a:lnTo>
                      <a:lnTo>
                        <a:pt x="338" y="566"/>
                      </a:lnTo>
                      <a:lnTo>
                        <a:pt x="499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DAF8CC32-578A-4009-9145-322B36EC18AD}"/>
                    </a:ext>
                  </a:extLst>
                </p:cNvPr>
                <p:cNvSpPr/>
                <p:nvPr/>
              </p:nvSpPr>
              <p:spPr bwMode="auto">
                <a:xfrm>
                  <a:off x="6642101" y="3719513"/>
                  <a:ext cx="1588" cy="1588"/>
                </a:xfrm>
                <a:prstGeom prst="rect">
                  <a:avLst/>
                </a:prstGeom>
                <a:solidFill>
                  <a:srgbClr val="D3D4D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1" name="任意多边形: 形状 80">
                  <a:extLst>
                    <a:ext uri="{FF2B5EF4-FFF2-40B4-BE49-F238E27FC236}">
                      <a16:creationId xmlns:a16="http://schemas.microsoft.com/office/drawing/2014/main" id="{DFDDD4C1-5C43-4E9E-847F-5EDC38C841CB}"/>
                    </a:ext>
                  </a:extLst>
                </p:cNvPr>
                <p:cNvSpPr/>
                <p:nvPr/>
              </p:nvSpPr>
              <p:spPr bwMode="auto">
                <a:xfrm>
                  <a:off x="6642101" y="37195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2" name="任意多边形: 形状 81">
                  <a:extLst>
                    <a:ext uri="{FF2B5EF4-FFF2-40B4-BE49-F238E27FC236}">
                      <a16:creationId xmlns:a16="http://schemas.microsoft.com/office/drawing/2014/main" id="{99BE6DE4-5411-4794-974E-4B68F5476126}"/>
                    </a:ext>
                  </a:extLst>
                </p:cNvPr>
                <p:cNvSpPr/>
                <p:nvPr/>
              </p:nvSpPr>
              <p:spPr bwMode="auto">
                <a:xfrm>
                  <a:off x="7086601" y="3556000"/>
                  <a:ext cx="52388" cy="28575"/>
                </a:xfrm>
                <a:custGeom>
                  <a:avLst/>
                  <a:gdLst>
                    <a:gd name="T0" fmla="*/ 7 w 33"/>
                    <a:gd name="T1" fmla="*/ 0 h 18"/>
                    <a:gd name="T2" fmla="*/ 0 w 33"/>
                    <a:gd name="T3" fmla="*/ 2 h 18"/>
                    <a:gd name="T4" fmla="*/ 7 w 33"/>
                    <a:gd name="T5" fmla="*/ 13 h 18"/>
                    <a:gd name="T6" fmla="*/ 12 w 33"/>
                    <a:gd name="T7" fmla="*/ 18 h 18"/>
                    <a:gd name="T8" fmla="*/ 33 w 33"/>
                    <a:gd name="T9" fmla="*/ 7 h 18"/>
                    <a:gd name="T10" fmla="*/ 7 w 33"/>
                    <a:gd name="T11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3" h="18">
                      <a:moveTo>
                        <a:pt x="7" y="0"/>
                      </a:moveTo>
                      <a:lnTo>
                        <a:pt x="0" y="2"/>
                      </a:lnTo>
                      <a:lnTo>
                        <a:pt x="7" y="13"/>
                      </a:lnTo>
                      <a:lnTo>
                        <a:pt x="12" y="18"/>
                      </a:lnTo>
                      <a:lnTo>
                        <a:pt x="33" y="7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94D0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3" name="任意多边形: 形状 82">
                  <a:extLst>
                    <a:ext uri="{FF2B5EF4-FFF2-40B4-BE49-F238E27FC236}">
                      <a16:creationId xmlns:a16="http://schemas.microsoft.com/office/drawing/2014/main" id="{BAD7E4A6-98C2-4EDC-A9DE-B85B94B32F39}"/>
                    </a:ext>
                  </a:extLst>
                </p:cNvPr>
                <p:cNvSpPr/>
                <p:nvPr/>
              </p:nvSpPr>
              <p:spPr bwMode="auto">
                <a:xfrm>
                  <a:off x="7086601" y="3556000"/>
                  <a:ext cx="52388" cy="28575"/>
                </a:xfrm>
                <a:custGeom>
                  <a:avLst/>
                  <a:gdLst>
                    <a:gd name="T0" fmla="*/ 7 w 33"/>
                    <a:gd name="T1" fmla="*/ 0 h 18"/>
                    <a:gd name="T2" fmla="*/ 0 w 33"/>
                    <a:gd name="T3" fmla="*/ 2 h 18"/>
                    <a:gd name="T4" fmla="*/ 7 w 33"/>
                    <a:gd name="T5" fmla="*/ 13 h 18"/>
                    <a:gd name="T6" fmla="*/ 12 w 33"/>
                    <a:gd name="T7" fmla="*/ 18 h 18"/>
                    <a:gd name="T8" fmla="*/ 33 w 33"/>
                    <a:gd name="T9" fmla="*/ 7 h 18"/>
                    <a:gd name="T10" fmla="*/ 7 w 33"/>
                    <a:gd name="T11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3" h="18">
                      <a:moveTo>
                        <a:pt x="7" y="0"/>
                      </a:moveTo>
                      <a:lnTo>
                        <a:pt x="0" y="2"/>
                      </a:lnTo>
                      <a:lnTo>
                        <a:pt x="7" y="13"/>
                      </a:lnTo>
                      <a:lnTo>
                        <a:pt x="12" y="18"/>
                      </a:lnTo>
                      <a:lnTo>
                        <a:pt x="33" y="7"/>
                      </a:lnTo>
                      <a:lnTo>
                        <a:pt x="7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4" name="任意多边形: 形状 83">
                  <a:extLst>
                    <a:ext uri="{FF2B5EF4-FFF2-40B4-BE49-F238E27FC236}">
                      <a16:creationId xmlns:a16="http://schemas.microsoft.com/office/drawing/2014/main" id="{DC6FF10F-8A1A-4F07-B0B6-3BDC45FC3B74}"/>
                    </a:ext>
                  </a:extLst>
                </p:cNvPr>
                <p:cNvSpPr/>
                <p:nvPr/>
              </p:nvSpPr>
              <p:spPr bwMode="auto">
                <a:xfrm>
                  <a:off x="7097713" y="3529013"/>
                  <a:ext cx="100013" cy="38100"/>
                </a:xfrm>
                <a:custGeom>
                  <a:avLst/>
                  <a:gdLst>
                    <a:gd name="T0" fmla="*/ 27 w 36"/>
                    <a:gd name="T1" fmla="*/ 0 h 14"/>
                    <a:gd name="T2" fmla="*/ 0 w 36"/>
                    <a:gd name="T3" fmla="*/ 10 h 14"/>
                    <a:gd name="T4" fmla="*/ 15 w 36"/>
                    <a:gd name="T5" fmla="*/ 14 h 14"/>
                    <a:gd name="T6" fmla="*/ 36 w 36"/>
                    <a:gd name="T7" fmla="*/ 3 h 14"/>
                    <a:gd name="T8" fmla="*/ 35 w 36"/>
                    <a:gd name="T9" fmla="*/ 3 h 14"/>
                    <a:gd name="T10" fmla="*/ 27 w 36"/>
                    <a:gd name="T11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6" h="14">
                      <a:moveTo>
                        <a:pt x="27" y="0"/>
                      </a:move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36" y="3"/>
                        <a:pt x="36" y="3"/>
                        <a:pt x="36" y="3"/>
                      </a:cubicBezTo>
                      <a:cubicBezTo>
                        <a:pt x="36" y="3"/>
                        <a:pt x="35" y="3"/>
                        <a:pt x="35" y="3"/>
                      </a:cubicBezTo>
                      <a:cubicBezTo>
                        <a:pt x="32" y="2"/>
                        <a:pt x="30" y="1"/>
                        <a:pt x="27" y="0"/>
                      </a:cubicBezTo>
                    </a:path>
                  </a:pathLst>
                </a:custGeom>
                <a:solidFill>
                  <a:srgbClr val="2585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5" name="任意多边形: 形状 84">
                  <a:extLst>
                    <a:ext uri="{FF2B5EF4-FFF2-40B4-BE49-F238E27FC236}">
                      <a16:creationId xmlns:a16="http://schemas.microsoft.com/office/drawing/2014/main" id="{18B1B375-395C-4EA3-AE65-B3D5574F4009}"/>
                    </a:ext>
                  </a:extLst>
                </p:cNvPr>
                <p:cNvSpPr/>
                <p:nvPr/>
              </p:nvSpPr>
              <p:spPr bwMode="auto">
                <a:xfrm>
                  <a:off x="7172326" y="3475038"/>
                  <a:ext cx="142875" cy="61913"/>
                </a:xfrm>
                <a:custGeom>
                  <a:avLst/>
                  <a:gdLst>
                    <a:gd name="T0" fmla="*/ 51 w 51"/>
                    <a:gd name="T1" fmla="*/ 0 h 22"/>
                    <a:gd name="T2" fmla="*/ 0 w 51"/>
                    <a:gd name="T3" fmla="*/ 19 h 22"/>
                    <a:gd name="T4" fmla="*/ 8 w 51"/>
                    <a:gd name="T5" fmla="*/ 22 h 22"/>
                    <a:gd name="T6" fmla="*/ 9 w 51"/>
                    <a:gd name="T7" fmla="*/ 22 h 22"/>
                    <a:gd name="T8" fmla="*/ 51 w 51"/>
                    <a:gd name="T9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22">
                      <a:moveTo>
                        <a:pt x="51" y="0"/>
                      </a:move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3" y="20"/>
                        <a:pt x="5" y="21"/>
                        <a:pt x="8" y="22"/>
                      </a:cubicBezTo>
                      <a:cubicBezTo>
                        <a:pt x="8" y="22"/>
                        <a:pt x="9" y="22"/>
                        <a:pt x="9" y="22"/>
                      </a:cubicBezTo>
                      <a:cubicBezTo>
                        <a:pt x="51" y="0"/>
                        <a:pt x="51" y="0"/>
                        <a:pt x="51" y="0"/>
                      </a:cubicBezTo>
                    </a:path>
                  </a:pathLst>
                </a:custGeom>
                <a:solidFill>
                  <a:srgbClr val="94D0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6" name="任意多边形: 形状 85">
                  <a:extLst>
                    <a:ext uri="{FF2B5EF4-FFF2-40B4-BE49-F238E27FC236}">
                      <a16:creationId xmlns:a16="http://schemas.microsoft.com/office/drawing/2014/main" id="{DD1D19EF-BD1D-4EA4-8B19-59D9512C80E8}"/>
                    </a:ext>
                  </a:extLst>
                </p:cNvPr>
                <p:cNvSpPr/>
                <p:nvPr/>
              </p:nvSpPr>
              <p:spPr bwMode="auto">
                <a:xfrm>
                  <a:off x="7083426" y="3559175"/>
                  <a:ext cx="14288" cy="17463"/>
                </a:xfrm>
                <a:custGeom>
                  <a:avLst/>
                  <a:gdLst>
                    <a:gd name="T0" fmla="*/ 2 w 9"/>
                    <a:gd name="T1" fmla="*/ 0 h 11"/>
                    <a:gd name="T2" fmla="*/ 0 w 9"/>
                    <a:gd name="T3" fmla="*/ 2 h 11"/>
                    <a:gd name="T4" fmla="*/ 9 w 9"/>
                    <a:gd name="T5" fmla="*/ 11 h 11"/>
                    <a:gd name="T6" fmla="*/ 2 w 9"/>
                    <a:gd name="T7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11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9" y="11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7EAE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7" name="任意多边形: 形状 86">
                  <a:extLst>
                    <a:ext uri="{FF2B5EF4-FFF2-40B4-BE49-F238E27FC236}">
                      <a16:creationId xmlns:a16="http://schemas.microsoft.com/office/drawing/2014/main" id="{E334BA26-93C8-488F-9E88-A0C45439B788}"/>
                    </a:ext>
                  </a:extLst>
                </p:cNvPr>
                <p:cNvSpPr/>
                <p:nvPr/>
              </p:nvSpPr>
              <p:spPr bwMode="auto">
                <a:xfrm>
                  <a:off x="7083426" y="3559175"/>
                  <a:ext cx="14288" cy="17463"/>
                </a:xfrm>
                <a:custGeom>
                  <a:avLst/>
                  <a:gdLst>
                    <a:gd name="T0" fmla="*/ 2 w 9"/>
                    <a:gd name="T1" fmla="*/ 0 h 11"/>
                    <a:gd name="T2" fmla="*/ 0 w 9"/>
                    <a:gd name="T3" fmla="*/ 2 h 11"/>
                    <a:gd name="T4" fmla="*/ 9 w 9"/>
                    <a:gd name="T5" fmla="*/ 11 h 11"/>
                    <a:gd name="T6" fmla="*/ 2 w 9"/>
                    <a:gd name="T7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11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9" y="11"/>
                      </a:lnTo>
                      <a:lnTo>
                        <a:pt x="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8" name="任意多边形: 形状 87">
                  <a:extLst>
                    <a:ext uri="{FF2B5EF4-FFF2-40B4-BE49-F238E27FC236}">
                      <a16:creationId xmlns:a16="http://schemas.microsoft.com/office/drawing/2014/main" id="{8F2AAC7F-8094-4F63-8C53-6FB50E5B727A}"/>
                    </a:ext>
                  </a:extLst>
                </p:cNvPr>
                <p:cNvSpPr/>
                <p:nvPr/>
              </p:nvSpPr>
              <p:spPr bwMode="auto">
                <a:xfrm>
                  <a:off x="6642101" y="3562350"/>
                  <a:ext cx="463550" cy="223838"/>
                </a:xfrm>
                <a:custGeom>
                  <a:avLst/>
                  <a:gdLst>
                    <a:gd name="T0" fmla="*/ 45 w 292"/>
                    <a:gd name="T1" fmla="*/ 83 h 141"/>
                    <a:gd name="T2" fmla="*/ 0 w 292"/>
                    <a:gd name="T3" fmla="*/ 99 h 141"/>
                    <a:gd name="T4" fmla="*/ 0 w 292"/>
                    <a:gd name="T5" fmla="*/ 99 h 141"/>
                    <a:gd name="T6" fmla="*/ 48 w 292"/>
                    <a:gd name="T7" fmla="*/ 141 h 141"/>
                    <a:gd name="T8" fmla="*/ 85 w 292"/>
                    <a:gd name="T9" fmla="*/ 123 h 141"/>
                    <a:gd name="T10" fmla="*/ 45 w 292"/>
                    <a:gd name="T11" fmla="*/ 83 h 141"/>
                    <a:gd name="T12" fmla="*/ 278 w 292"/>
                    <a:gd name="T13" fmla="*/ 0 h 141"/>
                    <a:gd name="T14" fmla="*/ 234 w 292"/>
                    <a:gd name="T15" fmla="*/ 16 h 141"/>
                    <a:gd name="T16" fmla="*/ 253 w 292"/>
                    <a:gd name="T17" fmla="*/ 35 h 141"/>
                    <a:gd name="T18" fmla="*/ 292 w 292"/>
                    <a:gd name="T19" fmla="*/ 14 h 141"/>
                    <a:gd name="T20" fmla="*/ 287 w 292"/>
                    <a:gd name="T21" fmla="*/ 9 h 141"/>
                    <a:gd name="T22" fmla="*/ 278 w 292"/>
                    <a:gd name="T23" fmla="*/ 0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92" h="141">
                      <a:moveTo>
                        <a:pt x="45" y="83"/>
                      </a:moveTo>
                      <a:lnTo>
                        <a:pt x="0" y="99"/>
                      </a:lnTo>
                      <a:lnTo>
                        <a:pt x="0" y="99"/>
                      </a:lnTo>
                      <a:lnTo>
                        <a:pt x="48" y="141"/>
                      </a:lnTo>
                      <a:lnTo>
                        <a:pt x="85" y="123"/>
                      </a:lnTo>
                      <a:lnTo>
                        <a:pt x="45" y="83"/>
                      </a:lnTo>
                      <a:close/>
                      <a:moveTo>
                        <a:pt x="278" y="0"/>
                      </a:moveTo>
                      <a:lnTo>
                        <a:pt x="234" y="16"/>
                      </a:lnTo>
                      <a:lnTo>
                        <a:pt x="253" y="35"/>
                      </a:lnTo>
                      <a:lnTo>
                        <a:pt x="292" y="14"/>
                      </a:lnTo>
                      <a:lnTo>
                        <a:pt x="287" y="9"/>
                      </a:lnTo>
                      <a:lnTo>
                        <a:pt x="278" y="0"/>
                      </a:lnTo>
                      <a:close/>
                    </a:path>
                  </a:pathLst>
                </a:custGeom>
                <a:solidFill>
                  <a:srgbClr val="94D0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9" name="任意多边形: 形状 88">
                  <a:extLst>
                    <a:ext uri="{FF2B5EF4-FFF2-40B4-BE49-F238E27FC236}">
                      <a16:creationId xmlns:a16="http://schemas.microsoft.com/office/drawing/2014/main" id="{B0E8E0C7-15BA-40D9-8FDA-1FF1A377FAA1}"/>
                    </a:ext>
                  </a:extLst>
                </p:cNvPr>
                <p:cNvSpPr/>
                <p:nvPr/>
              </p:nvSpPr>
              <p:spPr bwMode="auto">
                <a:xfrm>
                  <a:off x="6642101" y="3562350"/>
                  <a:ext cx="463550" cy="223838"/>
                </a:xfrm>
                <a:custGeom>
                  <a:avLst/>
                  <a:gdLst>
                    <a:gd name="T0" fmla="*/ 45 w 292"/>
                    <a:gd name="T1" fmla="*/ 83 h 141"/>
                    <a:gd name="T2" fmla="*/ 0 w 292"/>
                    <a:gd name="T3" fmla="*/ 99 h 141"/>
                    <a:gd name="T4" fmla="*/ 0 w 292"/>
                    <a:gd name="T5" fmla="*/ 99 h 141"/>
                    <a:gd name="T6" fmla="*/ 48 w 292"/>
                    <a:gd name="T7" fmla="*/ 141 h 141"/>
                    <a:gd name="T8" fmla="*/ 85 w 292"/>
                    <a:gd name="T9" fmla="*/ 123 h 141"/>
                    <a:gd name="T10" fmla="*/ 45 w 292"/>
                    <a:gd name="T11" fmla="*/ 83 h 141"/>
                    <a:gd name="T12" fmla="*/ 278 w 292"/>
                    <a:gd name="T13" fmla="*/ 0 h 141"/>
                    <a:gd name="T14" fmla="*/ 234 w 292"/>
                    <a:gd name="T15" fmla="*/ 16 h 141"/>
                    <a:gd name="T16" fmla="*/ 253 w 292"/>
                    <a:gd name="T17" fmla="*/ 35 h 141"/>
                    <a:gd name="T18" fmla="*/ 292 w 292"/>
                    <a:gd name="T19" fmla="*/ 14 h 141"/>
                    <a:gd name="T20" fmla="*/ 287 w 292"/>
                    <a:gd name="T21" fmla="*/ 9 h 141"/>
                    <a:gd name="T22" fmla="*/ 278 w 292"/>
                    <a:gd name="T23" fmla="*/ 0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92" h="141">
                      <a:moveTo>
                        <a:pt x="45" y="83"/>
                      </a:moveTo>
                      <a:lnTo>
                        <a:pt x="0" y="99"/>
                      </a:lnTo>
                      <a:lnTo>
                        <a:pt x="0" y="99"/>
                      </a:lnTo>
                      <a:lnTo>
                        <a:pt x="48" y="141"/>
                      </a:lnTo>
                      <a:lnTo>
                        <a:pt x="85" y="123"/>
                      </a:lnTo>
                      <a:lnTo>
                        <a:pt x="45" y="83"/>
                      </a:lnTo>
                      <a:moveTo>
                        <a:pt x="278" y="0"/>
                      </a:moveTo>
                      <a:lnTo>
                        <a:pt x="234" y="16"/>
                      </a:lnTo>
                      <a:lnTo>
                        <a:pt x="253" y="35"/>
                      </a:lnTo>
                      <a:lnTo>
                        <a:pt x="292" y="14"/>
                      </a:lnTo>
                      <a:lnTo>
                        <a:pt x="287" y="9"/>
                      </a:lnTo>
                      <a:lnTo>
                        <a:pt x="27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0" name="任意多边形: 形状 89">
                  <a:extLst>
                    <a:ext uri="{FF2B5EF4-FFF2-40B4-BE49-F238E27FC236}">
                      <a16:creationId xmlns:a16="http://schemas.microsoft.com/office/drawing/2014/main" id="{C372C49A-0E57-41BF-A045-DA2E86488EC9}"/>
                    </a:ext>
                  </a:extLst>
                </p:cNvPr>
                <p:cNvSpPr/>
                <p:nvPr/>
              </p:nvSpPr>
              <p:spPr bwMode="auto">
                <a:xfrm>
                  <a:off x="6713538" y="3587750"/>
                  <a:ext cx="330200" cy="169863"/>
                </a:xfrm>
                <a:custGeom>
                  <a:avLst/>
                  <a:gdLst>
                    <a:gd name="T0" fmla="*/ 107 w 118"/>
                    <a:gd name="T1" fmla="*/ 0 h 61"/>
                    <a:gd name="T2" fmla="*/ 74 w 118"/>
                    <a:gd name="T3" fmla="*/ 11 h 61"/>
                    <a:gd name="T4" fmla="*/ 65 w 118"/>
                    <a:gd name="T5" fmla="*/ 30 h 61"/>
                    <a:gd name="T6" fmla="*/ 40 w 118"/>
                    <a:gd name="T7" fmla="*/ 40 h 61"/>
                    <a:gd name="T8" fmla="*/ 17 w 118"/>
                    <a:gd name="T9" fmla="*/ 32 h 61"/>
                    <a:gd name="T10" fmla="*/ 0 w 118"/>
                    <a:gd name="T11" fmla="*/ 38 h 61"/>
                    <a:gd name="T12" fmla="*/ 23 w 118"/>
                    <a:gd name="T13" fmla="*/ 61 h 61"/>
                    <a:gd name="T14" fmla="*/ 118 w 118"/>
                    <a:gd name="T15" fmla="*/ 11 h 61"/>
                    <a:gd name="T16" fmla="*/ 107 w 118"/>
                    <a:gd name="T17" fmla="*/ 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8" h="61">
                      <a:moveTo>
                        <a:pt x="107" y="0"/>
                      </a:moveTo>
                      <a:cubicBezTo>
                        <a:pt x="74" y="11"/>
                        <a:pt x="74" y="11"/>
                        <a:pt x="74" y="11"/>
                      </a:cubicBezTo>
                      <a:cubicBezTo>
                        <a:pt x="73" y="18"/>
                        <a:pt x="70" y="25"/>
                        <a:pt x="65" y="30"/>
                      </a:cubicBezTo>
                      <a:cubicBezTo>
                        <a:pt x="58" y="37"/>
                        <a:pt x="49" y="40"/>
                        <a:pt x="40" y="40"/>
                      </a:cubicBezTo>
                      <a:cubicBezTo>
                        <a:pt x="32" y="40"/>
                        <a:pt x="24" y="38"/>
                        <a:pt x="17" y="32"/>
                      </a:cubicBezTo>
                      <a:cubicBezTo>
                        <a:pt x="0" y="38"/>
                        <a:pt x="0" y="38"/>
                        <a:pt x="0" y="38"/>
                      </a:cubicBezTo>
                      <a:cubicBezTo>
                        <a:pt x="23" y="61"/>
                        <a:pt x="23" y="61"/>
                        <a:pt x="23" y="61"/>
                      </a:cubicBezTo>
                      <a:cubicBezTo>
                        <a:pt x="118" y="11"/>
                        <a:pt x="118" y="11"/>
                        <a:pt x="118" y="11"/>
                      </a:cubicBezTo>
                      <a:cubicBezTo>
                        <a:pt x="107" y="0"/>
                        <a:pt x="107" y="0"/>
                        <a:pt x="107" y="0"/>
                      </a:cubicBezTo>
                    </a:path>
                  </a:pathLst>
                </a:custGeom>
                <a:solidFill>
                  <a:srgbClr val="2585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1" name="任意多边形: 形状 90">
                  <a:extLst>
                    <a:ext uri="{FF2B5EF4-FFF2-40B4-BE49-F238E27FC236}">
                      <a16:creationId xmlns:a16="http://schemas.microsoft.com/office/drawing/2014/main" id="{18D632E0-08F5-4C2A-9EA7-5C497AC0314E}"/>
                    </a:ext>
                  </a:extLst>
                </p:cNvPr>
                <p:cNvSpPr/>
                <p:nvPr/>
              </p:nvSpPr>
              <p:spPr bwMode="auto">
                <a:xfrm>
                  <a:off x="6761163" y="3617913"/>
                  <a:ext cx="158750" cy="80963"/>
                </a:xfrm>
                <a:custGeom>
                  <a:avLst/>
                  <a:gdLst>
                    <a:gd name="T0" fmla="*/ 57 w 57"/>
                    <a:gd name="T1" fmla="*/ 0 h 29"/>
                    <a:gd name="T2" fmla="*/ 0 w 57"/>
                    <a:gd name="T3" fmla="*/ 21 h 29"/>
                    <a:gd name="T4" fmla="*/ 23 w 57"/>
                    <a:gd name="T5" fmla="*/ 29 h 29"/>
                    <a:gd name="T6" fmla="*/ 48 w 57"/>
                    <a:gd name="T7" fmla="*/ 19 h 29"/>
                    <a:gd name="T8" fmla="*/ 57 w 57"/>
                    <a:gd name="T9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29">
                      <a:moveTo>
                        <a:pt x="57" y="0"/>
                      </a:move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7" y="27"/>
                        <a:pt x="15" y="29"/>
                        <a:pt x="23" y="29"/>
                      </a:cubicBezTo>
                      <a:cubicBezTo>
                        <a:pt x="32" y="29"/>
                        <a:pt x="41" y="26"/>
                        <a:pt x="48" y="19"/>
                      </a:cubicBezTo>
                      <a:cubicBezTo>
                        <a:pt x="53" y="14"/>
                        <a:pt x="56" y="7"/>
                        <a:pt x="57" y="0"/>
                      </a:cubicBezTo>
                    </a:path>
                  </a:pathLst>
                </a:custGeom>
                <a:solidFill>
                  <a:srgbClr val="94D0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2" name="任意多边形: 形状 91">
                  <a:extLst>
                    <a:ext uri="{FF2B5EF4-FFF2-40B4-BE49-F238E27FC236}">
                      <a16:creationId xmlns:a16="http://schemas.microsoft.com/office/drawing/2014/main" id="{C1F60FE6-9C30-44E4-8A86-0B854AAA31A7}"/>
                    </a:ext>
                  </a:extLst>
                </p:cNvPr>
                <p:cNvSpPr/>
                <p:nvPr/>
              </p:nvSpPr>
              <p:spPr bwMode="auto">
                <a:xfrm>
                  <a:off x="6486526" y="3475038"/>
                  <a:ext cx="1006475" cy="766763"/>
                </a:xfrm>
                <a:custGeom>
                  <a:avLst/>
                  <a:gdLst>
                    <a:gd name="T0" fmla="*/ 634 w 634"/>
                    <a:gd name="T1" fmla="*/ 244 h 483"/>
                    <a:gd name="T2" fmla="*/ 111 w 634"/>
                    <a:gd name="T3" fmla="*/ 483 h 483"/>
                    <a:gd name="T4" fmla="*/ 0 w 634"/>
                    <a:gd name="T5" fmla="*/ 242 h 483"/>
                    <a:gd name="T6" fmla="*/ 522 w 634"/>
                    <a:gd name="T7" fmla="*/ 0 h 483"/>
                    <a:gd name="T8" fmla="*/ 634 w 634"/>
                    <a:gd name="T9" fmla="*/ 244 h 4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4" h="483">
                      <a:moveTo>
                        <a:pt x="634" y="244"/>
                      </a:moveTo>
                      <a:lnTo>
                        <a:pt x="111" y="483"/>
                      </a:lnTo>
                      <a:lnTo>
                        <a:pt x="0" y="242"/>
                      </a:lnTo>
                      <a:lnTo>
                        <a:pt x="522" y="0"/>
                      </a:lnTo>
                      <a:lnTo>
                        <a:pt x="634" y="244"/>
                      </a:lnTo>
                      <a:close/>
                    </a:path>
                  </a:pathLst>
                </a:custGeom>
                <a:solidFill>
                  <a:srgbClr val="B0F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3" name="任意多边形: 形状 92">
                  <a:extLst>
                    <a:ext uri="{FF2B5EF4-FFF2-40B4-BE49-F238E27FC236}">
                      <a16:creationId xmlns:a16="http://schemas.microsoft.com/office/drawing/2014/main" id="{1281C5C3-9AC3-4587-B7C3-313581000FA7}"/>
                    </a:ext>
                  </a:extLst>
                </p:cNvPr>
                <p:cNvSpPr/>
                <p:nvPr/>
              </p:nvSpPr>
              <p:spPr bwMode="auto">
                <a:xfrm>
                  <a:off x="6604001" y="3595688"/>
                  <a:ext cx="771525" cy="528638"/>
                </a:xfrm>
                <a:custGeom>
                  <a:avLst/>
                  <a:gdLst>
                    <a:gd name="T0" fmla="*/ 275 w 275"/>
                    <a:gd name="T1" fmla="*/ 61 h 189"/>
                    <a:gd name="T2" fmla="*/ 252 w 275"/>
                    <a:gd name="T3" fmla="*/ 12 h 189"/>
                    <a:gd name="T4" fmla="*/ 220 w 275"/>
                    <a:gd name="T5" fmla="*/ 0 h 189"/>
                    <a:gd name="T6" fmla="*/ 12 w 275"/>
                    <a:gd name="T7" fmla="*/ 95 h 189"/>
                    <a:gd name="T8" fmla="*/ 0 w 275"/>
                    <a:gd name="T9" fmla="*/ 127 h 189"/>
                    <a:gd name="T10" fmla="*/ 22 w 275"/>
                    <a:gd name="T11" fmla="*/ 177 h 189"/>
                    <a:gd name="T12" fmla="*/ 55 w 275"/>
                    <a:gd name="T13" fmla="*/ 189 h 189"/>
                    <a:gd name="T14" fmla="*/ 263 w 275"/>
                    <a:gd name="T15" fmla="*/ 93 h 189"/>
                    <a:gd name="T16" fmla="*/ 275 w 275"/>
                    <a:gd name="T17" fmla="*/ 61 h 1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75" h="189">
                      <a:moveTo>
                        <a:pt x="275" y="61"/>
                      </a:moveTo>
                      <a:cubicBezTo>
                        <a:pt x="252" y="12"/>
                        <a:pt x="252" y="12"/>
                        <a:pt x="252" y="12"/>
                      </a:cubicBezTo>
                      <a:cubicBezTo>
                        <a:pt x="240" y="17"/>
                        <a:pt x="225" y="12"/>
                        <a:pt x="220" y="0"/>
                      </a:cubicBezTo>
                      <a:cubicBezTo>
                        <a:pt x="12" y="95"/>
                        <a:pt x="12" y="95"/>
                        <a:pt x="12" y="95"/>
                      </a:cubicBezTo>
                      <a:cubicBezTo>
                        <a:pt x="17" y="108"/>
                        <a:pt x="12" y="122"/>
                        <a:pt x="0" y="127"/>
                      </a:cubicBezTo>
                      <a:cubicBezTo>
                        <a:pt x="22" y="177"/>
                        <a:pt x="22" y="177"/>
                        <a:pt x="22" y="177"/>
                      </a:cubicBezTo>
                      <a:cubicBezTo>
                        <a:pt x="35" y="171"/>
                        <a:pt x="49" y="177"/>
                        <a:pt x="55" y="189"/>
                      </a:cubicBezTo>
                      <a:cubicBezTo>
                        <a:pt x="263" y="93"/>
                        <a:pt x="263" y="93"/>
                        <a:pt x="263" y="93"/>
                      </a:cubicBezTo>
                      <a:cubicBezTo>
                        <a:pt x="257" y="81"/>
                        <a:pt x="262" y="67"/>
                        <a:pt x="275" y="61"/>
                      </a:cubicBezTo>
                      <a:close/>
                    </a:path>
                  </a:pathLst>
                </a:custGeom>
                <a:solidFill>
                  <a:srgbClr val="259C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4" name="任意多边形: 形状 93">
                  <a:extLst>
                    <a:ext uri="{FF2B5EF4-FFF2-40B4-BE49-F238E27FC236}">
                      <a16:creationId xmlns:a16="http://schemas.microsoft.com/office/drawing/2014/main" id="{D94ACD9B-24CB-4FA2-942B-E08E3BD76EA4}"/>
                    </a:ext>
                  </a:extLst>
                </p:cNvPr>
                <p:cNvSpPr/>
                <p:nvPr/>
              </p:nvSpPr>
              <p:spPr bwMode="auto">
                <a:xfrm>
                  <a:off x="6875463" y="3746500"/>
                  <a:ext cx="223838" cy="223838"/>
                </a:xfrm>
                <a:custGeom>
                  <a:avLst/>
                  <a:gdLst>
                    <a:gd name="T0" fmla="*/ 72 w 80"/>
                    <a:gd name="T1" fmla="*/ 25 h 80"/>
                    <a:gd name="T2" fmla="*/ 55 w 80"/>
                    <a:gd name="T3" fmla="*/ 72 h 80"/>
                    <a:gd name="T4" fmla="*/ 8 w 80"/>
                    <a:gd name="T5" fmla="*/ 55 h 80"/>
                    <a:gd name="T6" fmla="*/ 25 w 80"/>
                    <a:gd name="T7" fmla="*/ 8 h 80"/>
                    <a:gd name="T8" fmla="*/ 72 w 80"/>
                    <a:gd name="T9" fmla="*/ 25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" h="80">
                      <a:moveTo>
                        <a:pt x="72" y="25"/>
                      </a:moveTo>
                      <a:cubicBezTo>
                        <a:pt x="80" y="43"/>
                        <a:pt x="73" y="64"/>
                        <a:pt x="55" y="72"/>
                      </a:cubicBezTo>
                      <a:cubicBezTo>
                        <a:pt x="37" y="80"/>
                        <a:pt x="16" y="73"/>
                        <a:pt x="8" y="55"/>
                      </a:cubicBezTo>
                      <a:cubicBezTo>
                        <a:pt x="0" y="37"/>
                        <a:pt x="8" y="16"/>
                        <a:pt x="25" y="8"/>
                      </a:cubicBezTo>
                      <a:cubicBezTo>
                        <a:pt x="43" y="0"/>
                        <a:pt x="64" y="8"/>
                        <a:pt x="72" y="25"/>
                      </a:cubicBezTo>
                      <a:close/>
                    </a:path>
                  </a:pathLst>
                </a:custGeom>
                <a:solidFill>
                  <a:srgbClr val="B0F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5" name="任意多边形: 形状 94">
                  <a:extLst>
                    <a:ext uri="{FF2B5EF4-FFF2-40B4-BE49-F238E27FC236}">
                      <a16:creationId xmlns:a16="http://schemas.microsoft.com/office/drawing/2014/main" id="{D8020093-D672-4824-946C-7E331DC8F4BB}"/>
                    </a:ext>
                  </a:extLst>
                </p:cNvPr>
                <p:cNvSpPr/>
                <p:nvPr/>
              </p:nvSpPr>
              <p:spPr bwMode="auto">
                <a:xfrm>
                  <a:off x="6937376" y="3794125"/>
                  <a:ext cx="101600" cy="131763"/>
                </a:xfrm>
                <a:custGeom>
                  <a:avLst/>
                  <a:gdLst>
                    <a:gd name="T0" fmla="*/ 27 w 36"/>
                    <a:gd name="T1" fmla="*/ 37 h 47"/>
                    <a:gd name="T2" fmla="*/ 30 w 36"/>
                    <a:gd name="T3" fmla="*/ 44 h 47"/>
                    <a:gd name="T4" fmla="*/ 24 w 36"/>
                    <a:gd name="T5" fmla="*/ 47 h 47"/>
                    <a:gd name="T6" fmla="*/ 21 w 36"/>
                    <a:gd name="T7" fmla="*/ 40 h 47"/>
                    <a:gd name="T8" fmla="*/ 8 w 36"/>
                    <a:gd name="T9" fmla="*/ 40 h 47"/>
                    <a:gd name="T10" fmla="*/ 8 w 36"/>
                    <a:gd name="T11" fmla="*/ 33 h 47"/>
                    <a:gd name="T12" fmla="*/ 22 w 36"/>
                    <a:gd name="T13" fmla="*/ 32 h 47"/>
                    <a:gd name="T14" fmla="*/ 25 w 36"/>
                    <a:gd name="T15" fmla="*/ 28 h 47"/>
                    <a:gd name="T16" fmla="*/ 2 w 36"/>
                    <a:gd name="T17" fmla="*/ 23 h 47"/>
                    <a:gd name="T18" fmla="*/ 7 w 36"/>
                    <a:gd name="T19" fmla="*/ 10 h 47"/>
                    <a:gd name="T20" fmla="*/ 4 w 36"/>
                    <a:gd name="T21" fmla="*/ 3 h 47"/>
                    <a:gd name="T22" fmla="*/ 11 w 36"/>
                    <a:gd name="T23" fmla="*/ 0 h 47"/>
                    <a:gd name="T24" fmla="*/ 13 w 36"/>
                    <a:gd name="T25" fmla="*/ 7 h 47"/>
                    <a:gd name="T26" fmla="*/ 25 w 36"/>
                    <a:gd name="T27" fmla="*/ 5 h 47"/>
                    <a:gd name="T28" fmla="*/ 25 w 36"/>
                    <a:gd name="T29" fmla="*/ 12 h 47"/>
                    <a:gd name="T30" fmla="*/ 13 w 36"/>
                    <a:gd name="T31" fmla="*/ 14 h 47"/>
                    <a:gd name="T32" fmla="*/ 11 w 36"/>
                    <a:gd name="T33" fmla="*/ 18 h 47"/>
                    <a:gd name="T34" fmla="*/ 34 w 36"/>
                    <a:gd name="T35" fmla="*/ 23 h 47"/>
                    <a:gd name="T36" fmla="*/ 27 w 36"/>
                    <a:gd name="T37" fmla="*/ 37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6" h="47">
                      <a:moveTo>
                        <a:pt x="27" y="37"/>
                      </a:moveTo>
                      <a:cubicBezTo>
                        <a:pt x="30" y="44"/>
                        <a:pt x="30" y="44"/>
                        <a:pt x="30" y="44"/>
                      </a:cubicBezTo>
                      <a:cubicBezTo>
                        <a:pt x="24" y="47"/>
                        <a:pt x="24" y="47"/>
                        <a:pt x="24" y="47"/>
                      </a:cubicBezTo>
                      <a:cubicBezTo>
                        <a:pt x="21" y="40"/>
                        <a:pt x="21" y="40"/>
                        <a:pt x="21" y="40"/>
                      </a:cubicBezTo>
                      <a:cubicBezTo>
                        <a:pt x="17" y="41"/>
                        <a:pt x="12" y="41"/>
                        <a:pt x="8" y="40"/>
                      </a:cubicBezTo>
                      <a:cubicBezTo>
                        <a:pt x="8" y="33"/>
                        <a:pt x="8" y="33"/>
                        <a:pt x="8" y="33"/>
                      </a:cubicBezTo>
                      <a:cubicBezTo>
                        <a:pt x="13" y="34"/>
                        <a:pt x="19" y="34"/>
                        <a:pt x="22" y="32"/>
                      </a:cubicBezTo>
                      <a:cubicBezTo>
                        <a:pt x="25" y="31"/>
                        <a:pt x="26" y="29"/>
                        <a:pt x="25" y="28"/>
                      </a:cubicBezTo>
                      <a:cubicBezTo>
                        <a:pt x="23" y="22"/>
                        <a:pt x="7" y="33"/>
                        <a:pt x="2" y="23"/>
                      </a:cubicBezTo>
                      <a:cubicBezTo>
                        <a:pt x="0" y="18"/>
                        <a:pt x="2" y="13"/>
                        <a:pt x="7" y="10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7" y="5"/>
                        <a:pt x="22" y="5"/>
                        <a:pt x="25" y="5"/>
                      </a:cubicBezTo>
                      <a:cubicBezTo>
                        <a:pt x="25" y="12"/>
                        <a:pt x="25" y="12"/>
                        <a:pt x="25" y="12"/>
                      </a:cubicBezTo>
                      <a:cubicBezTo>
                        <a:pt x="21" y="12"/>
                        <a:pt x="16" y="13"/>
                        <a:pt x="13" y="14"/>
                      </a:cubicBezTo>
                      <a:cubicBezTo>
                        <a:pt x="11" y="15"/>
                        <a:pt x="10" y="16"/>
                        <a:pt x="11" y="18"/>
                      </a:cubicBezTo>
                      <a:cubicBezTo>
                        <a:pt x="13" y="23"/>
                        <a:pt x="29" y="12"/>
                        <a:pt x="34" y="23"/>
                      </a:cubicBezTo>
                      <a:cubicBezTo>
                        <a:pt x="36" y="28"/>
                        <a:pt x="33" y="34"/>
                        <a:pt x="27" y="37"/>
                      </a:cubicBezTo>
                      <a:close/>
                    </a:path>
                  </a:pathLst>
                </a:custGeom>
                <a:solidFill>
                  <a:srgbClr val="259C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6" name="任意多边形: 形状 95">
                  <a:extLst>
                    <a:ext uri="{FF2B5EF4-FFF2-40B4-BE49-F238E27FC236}">
                      <a16:creationId xmlns:a16="http://schemas.microsoft.com/office/drawing/2014/main" id="{772BE642-1B24-4FAA-BCD9-ED6E0D0CBFE8}"/>
                    </a:ext>
                  </a:extLst>
                </p:cNvPr>
                <p:cNvSpPr/>
                <p:nvPr/>
              </p:nvSpPr>
              <p:spPr bwMode="auto">
                <a:xfrm>
                  <a:off x="6626226" y="4475163"/>
                  <a:ext cx="1065213" cy="1038225"/>
                </a:xfrm>
                <a:custGeom>
                  <a:avLst/>
                  <a:gdLst>
                    <a:gd name="T0" fmla="*/ 374 w 380"/>
                    <a:gd name="T1" fmla="*/ 230 h 371"/>
                    <a:gd name="T2" fmla="*/ 380 w 380"/>
                    <a:gd name="T3" fmla="*/ 188 h 371"/>
                    <a:gd name="T4" fmla="*/ 353 w 380"/>
                    <a:gd name="T5" fmla="*/ 186 h 371"/>
                    <a:gd name="T6" fmla="*/ 348 w 380"/>
                    <a:gd name="T7" fmla="*/ 141 h 371"/>
                    <a:gd name="T8" fmla="*/ 372 w 380"/>
                    <a:gd name="T9" fmla="*/ 134 h 371"/>
                    <a:gd name="T10" fmla="*/ 356 w 380"/>
                    <a:gd name="T11" fmla="*/ 95 h 371"/>
                    <a:gd name="T12" fmla="*/ 332 w 380"/>
                    <a:gd name="T13" fmla="*/ 106 h 371"/>
                    <a:gd name="T14" fmla="*/ 304 w 380"/>
                    <a:gd name="T15" fmla="*/ 69 h 371"/>
                    <a:gd name="T16" fmla="*/ 321 w 380"/>
                    <a:gd name="T17" fmla="*/ 51 h 371"/>
                    <a:gd name="T18" fmla="*/ 287 w 380"/>
                    <a:gd name="T19" fmla="*/ 26 h 371"/>
                    <a:gd name="T20" fmla="*/ 272 w 380"/>
                    <a:gd name="T21" fmla="*/ 47 h 371"/>
                    <a:gd name="T22" fmla="*/ 229 w 380"/>
                    <a:gd name="T23" fmla="*/ 29 h 371"/>
                    <a:gd name="T24" fmla="*/ 235 w 380"/>
                    <a:gd name="T25" fmla="*/ 5 h 371"/>
                    <a:gd name="T26" fmla="*/ 192 w 380"/>
                    <a:gd name="T27" fmla="*/ 0 h 371"/>
                    <a:gd name="T28" fmla="*/ 191 w 380"/>
                    <a:gd name="T29" fmla="*/ 25 h 371"/>
                    <a:gd name="T30" fmla="*/ 144 w 380"/>
                    <a:gd name="T31" fmla="*/ 30 h 371"/>
                    <a:gd name="T32" fmla="*/ 137 w 380"/>
                    <a:gd name="T33" fmla="*/ 7 h 371"/>
                    <a:gd name="T34" fmla="*/ 97 w 380"/>
                    <a:gd name="T35" fmla="*/ 23 h 371"/>
                    <a:gd name="T36" fmla="*/ 109 w 380"/>
                    <a:gd name="T37" fmla="*/ 46 h 371"/>
                    <a:gd name="T38" fmla="*/ 71 w 380"/>
                    <a:gd name="T39" fmla="*/ 74 h 371"/>
                    <a:gd name="T40" fmla="*/ 52 w 380"/>
                    <a:gd name="T41" fmla="*/ 57 h 371"/>
                    <a:gd name="T42" fmla="*/ 26 w 380"/>
                    <a:gd name="T43" fmla="*/ 90 h 371"/>
                    <a:gd name="T44" fmla="*/ 48 w 380"/>
                    <a:gd name="T45" fmla="*/ 105 h 371"/>
                    <a:gd name="T46" fmla="*/ 29 w 380"/>
                    <a:gd name="T47" fmla="*/ 147 h 371"/>
                    <a:gd name="T48" fmla="*/ 5 w 380"/>
                    <a:gd name="T49" fmla="*/ 141 h 371"/>
                    <a:gd name="T50" fmla="*/ 0 w 380"/>
                    <a:gd name="T51" fmla="*/ 183 h 371"/>
                    <a:gd name="T52" fmla="*/ 26 w 380"/>
                    <a:gd name="T53" fmla="*/ 185 h 371"/>
                    <a:gd name="T54" fmla="*/ 31 w 380"/>
                    <a:gd name="T55" fmla="*/ 230 h 371"/>
                    <a:gd name="T56" fmla="*/ 7 w 380"/>
                    <a:gd name="T57" fmla="*/ 237 h 371"/>
                    <a:gd name="T58" fmla="*/ 24 w 380"/>
                    <a:gd name="T59" fmla="*/ 276 h 371"/>
                    <a:gd name="T60" fmla="*/ 47 w 380"/>
                    <a:gd name="T61" fmla="*/ 265 h 371"/>
                    <a:gd name="T62" fmla="*/ 75 w 380"/>
                    <a:gd name="T63" fmla="*/ 302 h 371"/>
                    <a:gd name="T64" fmla="*/ 58 w 380"/>
                    <a:gd name="T65" fmla="*/ 320 h 371"/>
                    <a:gd name="T66" fmla="*/ 92 w 380"/>
                    <a:gd name="T67" fmla="*/ 345 h 371"/>
                    <a:gd name="T68" fmla="*/ 107 w 380"/>
                    <a:gd name="T69" fmla="*/ 324 h 371"/>
                    <a:gd name="T70" fmla="*/ 150 w 380"/>
                    <a:gd name="T71" fmla="*/ 342 h 371"/>
                    <a:gd name="T72" fmla="*/ 144 w 380"/>
                    <a:gd name="T73" fmla="*/ 366 h 371"/>
                    <a:gd name="T74" fmla="*/ 187 w 380"/>
                    <a:gd name="T75" fmla="*/ 371 h 371"/>
                    <a:gd name="T76" fmla="*/ 189 w 380"/>
                    <a:gd name="T77" fmla="*/ 346 h 371"/>
                    <a:gd name="T78" fmla="*/ 235 w 380"/>
                    <a:gd name="T79" fmla="*/ 341 h 371"/>
                    <a:gd name="T80" fmla="*/ 243 w 380"/>
                    <a:gd name="T81" fmla="*/ 364 h 371"/>
                    <a:gd name="T82" fmla="*/ 282 w 380"/>
                    <a:gd name="T83" fmla="*/ 348 h 371"/>
                    <a:gd name="T84" fmla="*/ 271 w 380"/>
                    <a:gd name="T85" fmla="*/ 324 h 371"/>
                    <a:gd name="T86" fmla="*/ 309 w 380"/>
                    <a:gd name="T87" fmla="*/ 297 h 371"/>
                    <a:gd name="T88" fmla="*/ 327 w 380"/>
                    <a:gd name="T89" fmla="*/ 314 h 371"/>
                    <a:gd name="T90" fmla="*/ 353 w 380"/>
                    <a:gd name="T91" fmla="*/ 281 h 371"/>
                    <a:gd name="T92" fmla="*/ 331 w 380"/>
                    <a:gd name="T93" fmla="*/ 266 h 371"/>
                    <a:gd name="T94" fmla="*/ 350 w 380"/>
                    <a:gd name="T95" fmla="*/ 224 h 371"/>
                    <a:gd name="T96" fmla="*/ 374 w 380"/>
                    <a:gd name="T97" fmla="*/ 230 h 371"/>
                    <a:gd name="T98" fmla="*/ 171 w 380"/>
                    <a:gd name="T99" fmla="*/ 302 h 371"/>
                    <a:gd name="T100" fmla="*/ 73 w 380"/>
                    <a:gd name="T101" fmla="*/ 167 h 371"/>
                    <a:gd name="T102" fmla="*/ 208 w 380"/>
                    <a:gd name="T103" fmla="*/ 69 h 371"/>
                    <a:gd name="T104" fmla="*/ 306 w 380"/>
                    <a:gd name="T105" fmla="*/ 204 h 371"/>
                    <a:gd name="T106" fmla="*/ 171 w 380"/>
                    <a:gd name="T107" fmla="*/ 302 h 3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80" h="371">
                      <a:moveTo>
                        <a:pt x="374" y="230"/>
                      </a:moveTo>
                      <a:cubicBezTo>
                        <a:pt x="378" y="216"/>
                        <a:pt x="380" y="202"/>
                        <a:pt x="380" y="188"/>
                      </a:cubicBezTo>
                      <a:cubicBezTo>
                        <a:pt x="353" y="186"/>
                        <a:pt x="353" y="186"/>
                        <a:pt x="353" y="186"/>
                      </a:cubicBezTo>
                      <a:cubicBezTo>
                        <a:pt x="348" y="141"/>
                        <a:pt x="348" y="141"/>
                        <a:pt x="348" y="141"/>
                      </a:cubicBezTo>
                      <a:cubicBezTo>
                        <a:pt x="372" y="134"/>
                        <a:pt x="372" y="134"/>
                        <a:pt x="372" y="134"/>
                      </a:cubicBezTo>
                      <a:cubicBezTo>
                        <a:pt x="368" y="120"/>
                        <a:pt x="363" y="107"/>
                        <a:pt x="356" y="95"/>
                      </a:cubicBezTo>
                      <a:cubicBezTo>
                        <a:pt x="332" y="106"/>
                        <a:pt x="332" y="106"/>
                        <a:pt x="332" y="106"/>
                      </a:cubicBezTo>
                      <a:cubicBezTo>
                        <a:pt x="304" y="69"/>
                        <a:pt x="304" y="69"/>
                        <a:pt x="304" y="69"/>
                      </a:cubicBezTo>
                      <a:cubicBezTo>
                        <a:pt x="321" y="51"/>
                        <a:pt x="321" y="51"/>
                        <a:pt x="321" y="51"/>
                      </a:cubicBezTo>
                      <a:cubicBezTo>
                        <a:pt x="311" y="42"/>
                        <a:pt x="299" y="33"/>
                        <a:pt x="287" y="26"/>
                      </a:cubicBezTo>
                      <a:cubicBezTo>
                        <a:pt x="272" y="47"/>
                        <a:pt x="272" y="47"/>
                        <a:pt x="272" y="47"/>
                      </a:cubicBezTo>
                      <a:cubicBezTo>
                        <a:pt x="229" y="29"/>
                        <a:pt x="229" y="29"/>
                        <a:pt x="229" y="29"/>
                      </a:cubicBezTo>
                      <a:cubicBezTo>
                        <a:pt x="235" y="5"/>
                        <a:pt x="235" y="5"/>
                        <a:pt x="235" y="5"/>
                      </a:cubicBezTo>
                      <a:cubicBezTo>
                        <a:pt x="221" y="2"/>
                        <a:pt x="207" y="0"/>
                        <a:pt x="192" y="0"/>
                      </a:cubicBezTo>
                      <a:cubicBezTo>
                        <a:pt x="191" y="25"/>
                        <a:pt x="191" y="25"/>
                        <a:pt x="191" y="25"/>
                      </a:cubicBezTo>
                      <a:cubicBezTo>
                        <a:pt x="144" y="30"/>
                        <a:pt x="144" y="30"/>
                        <a:pt x="144" y="30"/>
                      </a:cubicBezTo>
                      <a:cubicBezTo>
                        <a:pt x="137" y="7"/>
                        <a:pt x="137" y="7"/>
                        <a:pt x="137" y="7"/>
                      </a:cubicBezTo>
                      <a:cubicBezTo>
                        <a:pt x="123" y="11"/>
                        <a:pt x="110" y="16"/>
                        <a:pt x="97" y="23"/>
                      </a:cubicBezTo>
                      <a:cubicBezTo>
                        <a:pt x="109" y="46"/>
                        <a:pt x="109" y="46"/>
                        <a:pt x="109" y="46"/>
                      </a:cubicBezTo>
                      <a:cubicBezTo>
                        <a:pt x="71" y="74"/>
                        <a:pt x="71" y="74"/>
                        <a:pt x="71" y="74"/>
                      </a:cubicBezTo>
                      <a:cubicBezTo>
                        <a:pt x="52" y="57"/>
                        <a:pt x="52" y="57"/>
                        <a:pt x="52" y="57"/>
                      </a:cubicBezTo>
                      <a:cubicBezTo>
                        <a:pt x="42" y="67"/>
                        <a:pt x="34" y="78"/>
                        <a:pt x="26" y="90"/>
                      </a:cubicBezTo>
                      <a:cubicBezTo>
                        <a:pt x="48" y="105"/>
                        <a:pt x="48" y="105"/>
                        <a:pt x="48" y="105"/>
                      </a:cubicBezTo>
                      <a:cubicBezTo>
                        <a:pt x="29" y="147"/>
                        <a:pt x="29" y="147"/>
                        <a:pt x="29" y="147"/>
                      </a:cubicBezTo>
                      <a:cubicBezTo>
                        <a:pt x="5" y="141"/>
                        <a:pt x="5" y="141"/>
                        <a:pt x="5" y="141"/>
                      </a:cubicBezTo>
                      <a:cubicBezTo>
                        <a:pt x="2" y="155"/>
                        <a:pt x="0" y="169"/>
                        <a:pt x="0" y="183"/>
                      </a:cubicBezTo>
                      <a:cubicBezTo>
                        <a:pt x="26" y="185"/>
                        <a:pt x="26" y="185"/>
                        <a:pt x="26" y="185"/>
                      </a:cubicBezTo>
                      <a:cubicBezTo>
                        <a:pt x="31" y="230"/>
                        <a:pt x="31" y="230"/>
                        <a:pt x="31" y="230"/>
                      </a:cubicBezTo>
                      <a:cubicBezTo>
                        <a:pt x="7" y="237"/>
                        <a:pt x="7" y="237"/>
                        <a:pt x="7" y="237"/>
                      </a:cubicBezTo>
                      <a:cubicBezTo>
                        <a:pt x="11" y="251"/>
                        <a:pt x="16" y="264"/>
                        <a:pt x="24" y="276"/>
                      </a:cubicBezTo>
                      <a:cubicBezTo>
                        <a:pt x="47" y="265"/>
                        <a:pt x="47" y="265"/>
                        <a:pt x="47" y="265"/>
                      </a:cubicBezTo>
                      <a:cubicBezTo>
                        <a:pt x="75" y="302"/>
                        <a:pt x="75" y="302"/>
                        <a:pt x="75" y="302"/>
                      </a:cubicBezTo>
                      <a:cubicBezTo>
                        <a:pt x="58" y="320"/>
                        <a:pt x="58" y="320"/>
                        <a:pt x="58" y="320"/>
                      </a:cubicBezTo>
                      <a:cubicBezTo>
                        <a:pt x="68" y="329"/>
                        <a:pt x="80" y="338"/>
                        <a:pt x="92" y="345"/>
                      </a:cubicBezTo>
                      <a:cubicBezTo>
                        <a:pt x="107" y="324"/>
                        <a:pt x="107" y="324"/>
                        <a:pt x="107" y="324"/>
                      </a:cubicBezTo>
                      <a:cubicBezTo>
                        <a:pt x="150" y="342"/>
                        <a:pt x="150" y="342"/>
                        <a:pt x="150" y="342"/>
                      </a:cubicBezTo>
                      <a:cubicBezTo>
                        <a:pt x="144" y="366"/>
                        <a:pt x="144" y="366"/>
                        <a:pt x="144" y="366"/>
                      </a:cubicBezTo>
                      <a:cubicBezTo>
                        <a:pt x="158" y="369"/>
                        <a:pt x="172" y="371"/>
                        <a:pt x="187" y="371"/>
                      </a:cubicBezTo>
                      <a:cubicBezTo>
                        <a:pt x="189" y="346"/>
                        <a:pt x="189" y="346"/>
                        <a:pt x="189" y="346"/>
                      </a:cubicBezTo>
                      <a:cubicBezTo>
                        <a:pt x="235" y="341"/>
                        <a:pt x="235" y="341"/>
                        <a:pt x="235" y="341"/>
                      </a:cubicBezTo>
                      <a:cubicBezTo>
                        <a:pt x="243" y="364"/>
                        <a:pt x="243" y="364"/>
                        <a:pt x="243" y="364"/>
                      </a:cubicBezTo>
                      <a:cubicBezTo>
                        <a:pt x="256" y="360"/>
                        <a:pt x="270" y="355"/>
                        <a:pt x="282" y="348"/>
                      </a:cubicBezTo>
                      <a:cubicBezTo>
                        <a:pt x="271" y="324"/>
                        <a:pt x="271" y="324"/>
                        <a:pt x="271" y="324"/>
                      </a:cubicBezTo>
                      <a:cubicBezTo>
                        <a:pt x="309" y="297"/>
                        <a:pt x="309" y="297"/>
                        <a:pt x="309" y="297"/>
                      </a:cubicBezTo>
                      <a:cubicBezTo>
                        <a:pt x="327" y="314"/>
                        <a:pt x="327" y="314"/>
                        <a:pt x="327" y="314"/>
                      </a:cubicBezTo>
                      <a:cubicBezTo>
                        <a:pt x="337" y="304"/>
                        <a:pt x="346" y="293"/>
                        <a:pt x="353" y="281"/>
                      </a:cubicBezTo>
                      <a:cubicBezTo>
                        <a:pt x="331" y="266"/>
                        <a:pt x="331" y="266"/>
                        <a:pt x="331" y="266"/>
                      </a:cubicBezTo>
                      <a:cubicBezTo>
                        <a:pt x="350" y="224"/>
                        <a:pt x="350" y="224"/>
                        <a:pt x="350" y="224"/>
                      </a:cubicBezTo>
                      <a:lnTo>
                        <a:pt x="374" y="230"/>
                      </a:lnTo>
                      <a:close/>
                      <a:moveTo>
                        <a:pt x="171" y="302"/>
                      </a:moveTo>
                      <a:cubicBezTo>
                        <a:pt x="107" y="292"/>
                        <a:pt x="63" y="232"/>
                        <a:pt x="73" y="167"/>
                      </a:cubicBezTo>
                      <a:cubicBezTo>
                        <a:pt x="83" y="103"/>
                        <a:pt x="144" y="59"/>
                        <a:pt x="208" y="69"/>
                      </a:cubicBezTo>
                      <a:cubicBezTo>
                        <a:pt x="272" y="79"/>
                        <a:pt x="316" y="139"/>
                        <a:pt x="306" y="204"/>
                      </a:cubicBezTo>
                      <a:cubicBezTo>
                        <a:pt x="296" y="268"/>
                        <a:pt x="236" y="312"/>
                        <a:pt x="171" y="302"/>
                      </a:cubicBezTo>
                      <a:close/>
                    </a:path>
                  </a:pathLst>
                </a:custGeom>
                <a:solidFill>
                  <a:srgbClr val="FFF4C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7" name="任意多边形: 形状 96">
                  <a:extLst>
                    <a:ext uri="{FF2B5EF4-FFF2-40B4-BE49-F238E27FC236}">
                      <a16:creationId xmlns:a16="http://schemas.microsoft.com/office/drawing/2014/main" id="{67F4C9DE-7638-4F75-80C0-B491F1A77E3B}"/>
                    </a:ext>
                  </a:extLst>
                </p:cNvPr>
                <p:cNvSpPr/>
                <p:nvPr/>
              </p:nvSpPr>
              <p:spPr bwMode="auto">
                <a:xfrm>
                  <a:off x="6802438" y="4640263"/>
                  <a:ext cx="709613" cy="708025"/>
                </a:xfrm>
                <a:custGeom>
                  <a:avLst/>
                  <a:gdLst>
                    <a:gd name="T0" fmla="*/ 145 w 253"/>
                    <a:gd name="T1" fmla="*/ 10 h 253"/>
                    <a:gd name="T2" fmla="*/ 10 w 253"/>
                    <a:gd name="T3" fmla="*/ 108 h 253"/>
                    <a:gd name="T4" fmla="*/ 108 w 253"/>
                    <a:gd name="T5" fmla="*/ 243 h 253"/>
                    <a:gd name="T6" fmla="*/ 243 w 253"/>
                    <a:gd name="T7" fmla="*/ 145 h 253"/>
                    <a:gd name="T8" fmla="*/ 145 w 253"/>
                    <a:gd name="T9" fmla="*/ 10 h 253"/>
                    <a:gd name="T10" fmla="*/ 169 w 253"/>
                    <a:gd name="T11" fmla="*/ 182 h 253"/>
                    <a:gd name="T12" fmla="*/ 69 w 253"/>
                    <a:gd name="T13" fmla="*/ 168 h 253"/>
                    <a:gd name="T14" fmla="*/ 85 w 253"/>
                    <a:gd name="T15" fmla="*/ 71 h 253"/>
                    <a:gd name="T16" fmla="*/ 184 w 253"/>
                    <a:gd name="T17" fmla="*/ 85 h 253"/>
                    <a:gd name="T18" fmla="*/ 169 w 253"/>
                    <a:gd name="T19" fmla="*/ 182 h 2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3" h="253">
                      <a:moveTo>
                        <a:pt x="145" y="10"/>
                      </a:moveTo>
                      <a:cubicBezTo>
                        <a:pt x="81" y="0"/>
                        <a:pt x="20" y="44"/>
                        <a:pt x="10" y="108"/>
                      </a:cubicBezTo>
                      <a:cubicBezTo>
                        <a:pt x="0" y="173"/>
                        <a:pt x="44" y="233"/>
                        <a:pt x="108" y="243"/>
                      </a:cubicBezTo>
                      <a:cubicBezTo>
                        <a:pt x="173" y="253"/>
                        <a:pt x="233" y="209"/>
                        <a:pt x="243" y="145"/>
                      </a:cubicBezTo>
                      <a:cubicBezTo>
                        <a:pt x="253" y="80"/>
                        <a:pt x="209" y="20"/>
                        <a:pt x="145" y="10"/>
                      </a:cubicBezTo>
                      <a:close/>
                      <a:moveTo>
                        <a:pt x="169" y="182"/>
                      </a:moveTo>
                      <a:cubicBezTo>
                        <a:pt x="137" y="205"/>
                        <a:pt x="93" y="198"/>
                        <a:pt x="69" y="168"/>
                      </a:cubicBezTo>
                      <a:cubicBezTo>
                        <a:pt x="46" y="137"/>
                        <a:pt x="53" y="93"/>
                        <a:pt x="85" y="71"/>
                      </a:cubicBezTo>
                      <a:cubicBezTo>
                        <a:pt x="116" y="48"/>
                        <a:pt x="161" y="54"/>
                        <a:pt x="184" y="85"/>
                      </a:cubicBezTo>
                      <a:cubicBezTo>
                        <a:pt x="207" y="116"/>
                        <a:pt x="200" y="160"/>
                        <a:pt x="169" y="182"/>
                      </a:cubicBezTo>
                      <a:close/>
                    </a:path>
                  </a:pathLst>
                </a:custGeom>
                <a:solidFill>
                  <a:srgbClr val="F0E5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8" name="任意多边形: 形状 97">
                  <a:extLst>
                    <a:ext uri="{FF2B5EF4-FFF2-40B4-BE49-F238E27FC236}">
                      <a16:creationId xmlns:a16="http://schemas.microsoft.com/office/drawing/2014/main" id="{664BCC7F-D098-4B0E-9EDF-A0F483E464F0}"/>
                    </a:ext>
                  </a:extLst>
                </p:cNvPr>
                <p:cNvSpPr/>
                <p:nvPr/>
              </p:nvSpPr>
              <p:spPr bwMode="auto">
                <a:xfrm>
                  <a:off x="6415088" y="4005263"/>
                  <a:ext cx="763588" cy="741363"/>
                </a:xfrm>
                <a:custGeom>
                  <a:avLst/>
                  <a:gdLst>
                    <a:gd name="T0" fmla="*/ 268 w 272"/>
                    <a:gd name="T1" fmla="*/ 164 h 265"/>
                    <a:gd name="T2" fmla="*/ 272 w 272"/>
                    <a:gd name="T3" fmla="*/ 134 h 265"/>
                    <a:gd name="T4" fmla="*/ 253 w 272"/>
                    <a:gd name="T5" fmla="*/ 133 h 265"/>
                    <a:gd name="T6" fmla="*/ 249 w 272"/>
                    <a:gd name="T7" fmla="*/ 100 h 265"/>
                    <a:gd name="T8" fmla="*/ 267 w 272"/>
                    <a:gd name="T9" fmla="*/ 95 h 265"/>
                    <a:gd name="T10" fmla="*/ 255 w 272"/>
                    <a:gd name="T11" fmla="*/ 67 h 265"/>
                    <a:gd name="T12" fmla="*/ 238 w 272"/>
                    <a:gd name="T13" fmla="*/ 75 h 265"/>
                    <a:gd name="T14" fmla="*/ 218 w 272"/>
                    <a:gd name="T15" fmla="*/ 49 h 265"/>
                    <a:gd name="T16" fmla="*/ 230 w 272"/>
                    <a:gd name="T17" fmla="*/ 36 h 265"/>
                    <a:gd name="T18" fmla="*/ 206 w 272"/>
                    <a:gd name="T19" fmla="*/ 18 h 265"/>
                    <a:gd name="T20" fmla="*/ 195 w 272"/>
                    <a:gd name="T21" fmla="*/ 33 h 265"/>
                    <a:gd name="T22" fmla="*/ 164 w 272"/>
                    <a:gd name="T23" fmla="*/ 20 h 265"/>
                    <a:gd name="T24" fmla="*/ 169 w 272"/>
                    <a:gd name="T25" fmla="*/ 3 h 265"/>
                    <a:gd name="T26" fmla="*/ 138 w 272"/>
                    <a:gd name="T27" fmla="*/ 0 h 265"/>
                    <a:gd name="T28" fmla="*/ 137 w 272"/>
                    <a:gd name="T29" fmla="*/ 18 h 265"/>
                    <a:gd name="T30" fmla="*/ 103 w 272"/>
                    <a:gd name="T31" fmla="*/ 21 h 265"/>
                    <a:gd name="T32" fmla="*/ 98 w 272"/>
                    <a:gd name="T33" fmla="*/ 5 h 265"/>
                    <a:gd name="T34" fmla="*/ 70 w 272"/>
                    <a:gd name="T35" fmla="*/ 16 h 265"/>
                    <a:gd name="T36" fmla="*/ 78 w 272"/>
                    <a:gd name="T37" fmla="*/ 33 h 265"/>
                    <a:gd name="T38" fmla="*/ 51 w 272"/>
                    <a:gd name="T39" fmla="*/ 52 h 265"/>
                    <a:gd name="T40" fmla="*/ 38 w 272"/>
                    <a:gd name="T41" fmla="*/ 40 h 265"/>
                    <a:gd name="T42" fmla="*/ 20 w 272"/>
                    <a:gd name="T43" fmla="*/ 64 h 265"/>
                    <a:gd name="T44" fmla="*/ 35 w 272"/>
                    <a:gd name="T45" fmla="*/ 74 h 265"/>
                    <a:gd name="T46" fmla="*/ 22 w 272"/>
                    <a:gd name="T47" fmla="*/ 104 h 265"/>
                    <a:gd name="T48" fmla="*/ 4 w 272"/>
                    <a:gd name="T49" fmla="*/ 100 h 265"/>
                    <a:gd name="T50" fmla="*/ 0 w 272"/>
                    <a:gd name="T51" fmla="*/ 130 h 265"/>
                    <a:gd name="T52" fmla="*/ 19 w 272"/>
                    <a:gd name="T53" fmla="*/ 132 h 265"/>
                    <a:gd name="T54" fmla="*/ 23 w 272"/>
                    <a:gd name="T55" fmla="*/ 164 h 265"/>
                    <a:gd name="T56" fmla="*/ 6 w 272"/>
                    <a:gd name="T57" fmla="*/ 169 h 265"/>
                    <a:gd name="T58" fmla="*/ 18 w 272"/>
                    <a:gd name="T59" fmla="*/ 197 h 265"/>
                    <a:gd name="T60" fmla="*/ 34 w 272"/>
                    <a:gd name="T61" fmla="*/ 189 h 265"/>
                    <a:gd name="T62" fmla="*/ 54 w 272"/>
                    <a:gd name="T63" fmla="*/ 215 h 265"/>
                    <a:gd name="T64" fmla="*/ 42 w 272"/>
                    <a:gd name="T65" fmla="*/ 228 h 265"/>
                    <a:gd name="T66" fmla="*/ 66 w 272"/>
                    <a:gd name="T67" fmla="*/ 246 h 265"/>
                    <a:gd name="T68" fmla="*/ 77 w 272"/>
                    <a:gd name="T69" fmla="*/ 231 h 265"/>
                    <a:gd name="T70" fmla="*/ 108 w 272"/>
                    <a:gd name="T71" fmla="*/ 244 h 265"/>
                    <a:gd name="T72" fmla="*/ 104 w 272"/>
                    <a:gd name="T73" fmla="*/ 261 h 265"/>
                    <a:gd name="T74" fmla="*/ 134 w 272"/>
                    <a:gd name="T75" fmla="*/ 265 h 265"/>
                    <a:gd name="T76" fmla="*/ 135 w 272"/>
                    <a:gd name="T77" fmla="*/ 246 h 265"/>
                    <a:gd name="T78" fmla="*/ 169 w 272"/>
                    <a:gd name="T79" fmla="*/ 243 h 265"/>
                    <a:gd name="T80" fmla="*/ 174 w 272"/>
                    <a:gd name="T81" fmla="*/ 260 h 265"/>
                    <a:gd name="T82" fmla="*/ 202 w 272"/>
                    <a:gd name="T83" fmla="*/ 248 h 265"/>
                    <a:gd name="T84" fmla="*/ 194 w 272"/>
                    <a:gd name="T85" fmla="*/ 231 h 265"/>
                    <a:gd name="T86" fmla="*/ 221 w 272"/>
                    <a:gd name="T87" fmla="*/ 212 h 265"/>
                    <a:gd name="T88" fmla="*/ 234 w 272"/>
                    <a:gd name="T89" fmla="*/ 224 h 265"/>
                    <a:gd name="T90" fmla="*/ 253 w 272"/>
                    <a:gd name="T91" fmla="*/ 200 h 265"/>
                    <a:gd name="T92" fmla="*/ 237 w 272"/>
                    <a:gd name="T93" fmla="*/ 190 h 265"/>
                    <a:gd name="T94" fmla="*/ 251 w 272"/>
                    <a:gd name="T95" fmla="*/ 160 h 265"/>
                    <a:gd name="T96" fmla="*/ 268 w 272"/>
                    <a:gd name="T97" fmla="*/ 164 h 265"/>
                    <a:gd name="T98" fmla="*/ 123 w 272"/>
                    <a:gd name="T99" fmla="*/ 215 h 265"/>
                    <a:gd name="T100" fmla="*/ 53 w 272"/>
                    <a:gd name="T101" fmla="*/ 119 h 265"/>
                    <a:gd name="T102" fmla="*/ 149 w 272"/>
                    <a:gd name="T103" fmla="*/ 49 h 265"/>
                    <a:gd name="T104" fmla="*/ 219 w 272"/>
                    <a:gd name="T105" fmla="*/ 145 h 265"/>
                    <a:gd name="T106" fmla="*/ 123 w 272"/>
                    <a:gd name="T107" fmla="*/ 215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72" h="265">
                      <a:moveTo>
                        <a:pt x="268" y="164"/>
                      </a:moveTo>
                      <a:cubicBezTo>
                        <a:pt x="270" y="154"/>
                        <a:pt x="272" y="144"/>
                        <a:pt x="272" y="134"/>
                      </a:cubicBezTo>
                      <a:cubicBezTo>
                        <a:pt x="253" y="133"/>
                        <a:pt x="253" y="133"/>
                        <a:pt x="253" y="133"/>
                      </a:cubicBezTo>
                      <a:cubicBezTo>
                        <a:pt x="249" y="100"/>
                        <a:pt x="249" y="100"/>
                        <a:pt x="249" y="100"/>
                      </a:cubicBezTo>
                      <a:cubicBezTo>
                        <a:pt x="267" y="95"/>
                        <a:pt x="267" y="95"/>
                        <a:pt x="267" y="95"/>
                      </a:cubicBezTo>
                      <a:cubicBezTo>
                        <a:pt x="264" y="86"/>
                        <a:pt x="260" y="76"/>
                        <a:pt x="255" y="67"/>
                      </a:cubicBezTo>
                      <a:cubicBezTo>
                        <a:pt x="238" y="75"/>
                        <a:pt x="238" y="75"/>
                        <a:pt x="238" y="75"/>
                      </a:cubicBezTo>
                      <a:cubicBezTo>
                        <a:pt x="218" y="49"/>
                        <a:pt x="218" y="49"/>
                        <a:pt x="218" y="49"/>
                      </a:cubicBezTo>
                      <a:cubicBezTo>
                        <a:pt x="230" y="36"/>
                        <a:pt x="230" y="36"/>
                        <a:pt x="230" y="36"/>
                      </a:cubicBezTo>
                      <a:cubicBezTo>
                        <a:pt x="223" y="29"/>
                        <a:pt x="214" y="23"/>
                        <a:pt x="206" y="18"/>
                      </a:cubicBezTo>
                      <a:cubicBezTo>
                        <a:pt x="195" y="33"/>
                        <a:pt x="195" y="33"/>
                        <a:pt x="195" y="33"/>
                      </a:cubicBezTo>
                      <a:cubicBezTo>
                        <a:pt x="164" y="20"/>
                        <a:pt x="164" y="20"/>
                        <a:pt x="164" y="20"/>
                      </a:cubicBezTo>
                      <a:cubicBezTo>
                        <a:pt x="169" y="3"/>
                        <a:pt x="169" y="3"/>
                        <a:pt x="169" y="3"/>
                      </a:cubicBezTo>
                      <a:cubicBezTo>
                        <a:pt x="159" y="1"/>
                        <a:pt x="148" y="0"/>
                        <a:pt x="138" y="0"/>
                      </a:cubicBezTo>
                      <a:cubicBezTo>
                        <a:pt x="137" y="18"/>
                        <a:pt x="137" y="18"/>
                        <a:pt x="137" y="18"/>
                      </a:cubicBezTo>
                      <a:cubicBezTo>
                        <a:pt x="103" y="21"/>
                        <a:pt x="103" y="21"/>
                        <a:pt x="103" y="21"/>
                      </a:cubicBezTo>
                      <a:cubicBezTo>
                        <a:pt x="98" y="5"/>
                        <a:pt x="98" y="5"/>
                        <a:pt x="98" y="5"/>
                      </a:cubicBezTo>
                      <a:cubicBezTo>
                        <a:pt x="89" y="7"/>
                        <a:pt x="79" y="11"/>
                        <a:pt x="70" y="16"/>
                      </a:cubicBezTo>
                      <a:cubicBezTo>
                        <a:pt x="78" y="33"/>
                        <a:pt x="78" y="33"/>
                        <a:pt x="78" y="33"/>
                      </a:cubicBezTo>
                      <a:cubicBezTo>
                        <a:pt x="51" y="52"/>
                        <a:pt x="51" y="52"/>
                        <a:pt x="51" y="52"/>
                      </a:cubicBezTo>
                      <a:cubicBezTo>
                        <a:pt x="38" y="40"/>
                        <a:pt x="38" y="40"/>
                        <a:pt x="38" y="40"/>
                      </a:cubicBezTo>
                      <a:cubicBezTo>
                        <a:pt x="31" y="48"/>
                        <a:pt x="25" y="56"/>
                        <a:pt x="20" y="64"/>
                      </a:cubicBezTo>
                      <a:cubicBezTo>
                        <a:pt x="35" y="74"/>
                        <a:pt x="35" y="74"/>
                        <a:pt x="35" y="74"/>
                      </a:cubicBezTo>
                      <a:cubicBezTo>
                        <a:pt x="22" y="104"/>
                        <a:pt x="22" y="104"/>
                        <a:pt x="22" y="104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2" y="110"/>
                        <a:pt x="1" y="120"/>
                        <a:pt x="0" y="130"/>
                      </a:cubicBezTo>
                      <a:cubicBezTo>
                        <a:pt x="19" y="132"/>
                        <a:pt x="19" y="132"/>
                        <a:pt x="19" y="132"/>
                      </a:cubicBezTo>
                      <a:cubicBezTo>
                        <a:pt x="23" y="164"/>
                        <a:pt x="23" y="164"/>
                        <a:pt x="23" y="164"/>
                      </a:cubicBezTo>
                      <a:cubicBezTo>
                        <a:pt x="6" y="169"/>
                        <a:pt x="6" y="169"/>
                        <a:pt x="6" y="169"/>
                      </a:cubicBezTo>
                      <a:cubicBezTo>
                        <a:pt x="8" y="179"/>
                        <a:pt x="12" y="188"/>
                        <a:pt x="18" y="197"/>
                      </a:cubicBezTo>
                      <a:cubicBezTo>
                        <a:pt x="34" y="189"/>
                        <a:pt x="34" y="189"/>
                        <a:pt x="34" y="189"/>
                      </a:cubicBezTo>
                      <a:cubicBezTo>
                        <a:pt x="54" y="215"/>
                        <a:pt x="54" y="215"/>
                        <a:pt x="54" y="215"/>
                      </a:cubicBezTo>
                      <a:cubicBezTo>
                        <a:pt x="42" y="228"/>
                        <a:pt x="42" y="228"/>
                        <a:pt x="42" y="228"/>
                      </a:cubicBezTo>
                      <a:cubicBezTo>
                        <a:pt x="50" y="235"/>
                        <a:pt x="58" y="241"/>
                        <a:pt x="66" y="246"/>
                      </a:cubicBezTo>
                      <a:cubicBezTo>
                        <a:pt x="77" y="231"/>
                        <a:pt x="77" y="231"/>
                        <a:pt x="77" y="231"/>
                      </a:cubicBezTo>
                      <a:cubicBezTo>
                        <a:pt x="108" y="244"/>
                        <a:pt x="108" y="244"/>
                        <a:pt x="108" y="244"/>
                      </a:cubicBezTo>
                      <a:cubicBezTo>
                        <a:pt x="104" y="261"/>
                        <a:pt x="104" y="261"/>
                        <a:pt x="104" y="261"/>
                      </a:cubicBezTo>
                      <a:cubicBezTo>
                        <a:pt x="114" y="263"/>
                        <a:pt x="124" y="265"/>
                        <a:pt x="134" y="265"/>
                      </a:cubicBezTo>
                      <a:cubicBezTo>
                        <a:pt x="135" y="246"/>
                        <a:pt x="135" y="246"/>
                        <a:pt x="135" y="246"/>
                      </a:cubicBezTo>
                      <a:cubicBezTo>
                        <a:pt x="169" y="243"/>
                        <a:pt x="169" y="243"/>
                        <a:pt x="169" y="243"/>
                      </a:cubicBezTo>
                      <a:cubicBezTo>
                        <a:pt x="174" y="260"/>
                        <a:pt x="174" y="260"/>
                        <a:pt x="174" y="260"/>
                      </a:cubicBezTo>
                      <a:cubicBezTo>
                        <a:pt x="184" y="257"/>
                        <a:pt x="193" y="253"/>
                        <a:pt x="202" y="248"/>
                      </a:cubicBezTo>
                      <a:cubicBezTo>
                        <a:pt x="194" y="231"/>
                        <a:pt x="194" y="231"/>
                        <a:pt x="194" y="231"/>
                      </a:cubicBezTo>
                      <a:cubicBezTo>
                        <a:pt x="221" y="212"/>
                        <a:pt x="221" y="212"/>
                        <a:pt x="221" y="212"/>
                      </a:cubicBezTo>
                      <a:cubicBezTo>
                        <a:pt x="234" y="224"/>
                        <a:pt x="234" y="224"/>
                        <a:pt x="234" y="224"/>
                      </a:cubicBezTo>
                      <a:cubicBezTo>
                        <a:pt x="241" y="217"/>
                        <a:pt x="247" y="209"/>
                        <a:pt x="253" y="200"/>
                      </a:cubicBezTo>
                      <a:cubicBezTo>
                        <a:pt x="237" y="190"/>
                        <a:pt x="237" y="190"/>
                        <a:pt x="237" y="190"/>
                      </a:cubicBezTo>
                      <a:cubicBezTo>
                        <a:pt x="251" y="160"/>
                        <a:pt x="251" y="160"/>
                        <a:pt x="251" y="160"/>
                      </a:cubicBezTo>
                      <a:lnTo>
                        <a:pt x="268" y="164"/>
                      </a:lnTo>
                      <a:close/>
                      <a:moveTo>
                        <a:pt x="123" y="215"/>
                      </a:moveTo>
                      <a:cubicBezTo>
                        <a:pt x="77" y="208"/>
                        <a:pt x="46" y="165"/>
                        <a:pt x="53" y="119"/>
                      </a:cubicBezTo>
                      <a:cubicBezTo>
                        <a:pt x="60" y="73"/>
                        <a:pt x="103" y="42"/>
                        <a:pt x="149" y="49"/>
                      </a:cubicBezTo>
                      <a:cubicBezTo>
                        <a:pt x="195" y="56"/>
                        <a:pt x="227" y="99"/>
                        <a:pt x="219" y="145"/>
                      </a:cubicBezTo>
                      <a:cubicBezTo>
                        <a:pt x="212" y="191"/>
                        <a:pt x="169" y="223"/>
                        <a:pt x="123" y="215"/>
                      </a:cubicBezTo>
                      <a:close/>
                    </a:path>
                  </a:pathLst>
                </a:custGeom>
                <a:solidFill>
                  <a:srgbClr val="FDD3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9" name="任意多边形: 形状 98">
                  <a:extLst>
                    <a:ext uri="{FF2B5EF4-FFF2-40B4-BE49-F238E27FC236}">
                      <a16:creationId xmlns:a16="http://schemas.microsoft.com/office/drawing/2014/main" id="{11439D58-6BD3-4516-B6A3-3DB5A8E69B51}"/>
                    </a:ext>
                  </a:extLst>
                </p:cNvPr>
                <p:cNvSpPr/>
                <p:nvPr/>
              </p:nvSpPr>
              <p:spPr bwMode="auto">
                <a:xfrm>
                  <a:off x="6545263" y="4122738"/>
                  <a:ext cx="506413" cy="506413"/>
                </a:xfrm>
                <a:custGeom>
                  <a:avLst/>
                  <a:gdLst>
                    <a:gd name="T0" fmla="*/ 103 w 181"/>
                    <a:gd name="T1" fmla="*/ 7 h 181"/>
                    <a:gd name="T2" fmla="*/ 7 w 181"/>
                    <a:gd name="T3" fmla="*/ 77 h 181"/>
                    <a:gd name="T4" fmla="*/ 77 w 181"/>
                    <a:gd name="T5" fmla="*/ 173 h 181"/>
                    <a:gd name="T6" fmla="*/ 173 w 181"/>
                    <a:gd name="T7" fmla="*/ 103 h 181"/>
                    <a:gd name="T8" fmla="*/ 103 w 181"/>
                    <a:gd name="T9" fmla="*/ 7 h 181"/>
                    <a:gd name="T10" fmla="*/ 120 w 181"/>
                    <a:gd name="T11" fmla="*/ 130 h 181"/>
                    <a:gd name="T12" fmla="*/ 49 w 181"/>
                    <a:gd name="T13" fmla="*/ 119 h 181"/>
                    <a:gd name="T14" fmla="*/ 60 w 181"/>
                    <a:gd name="T15" fmla="*/ 50 h 181"/>
                    <a:gd name="T16" fmla="*/ 131 w 181"/>
                    <a:gd name="T17" fmla="*/ 61 h 181"/>
                    <a:gd name="T18" fmla="*/ 120 w 181"/>
                    <a:gd name="T19" fmla="*/ 130 h 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81" h="181">
                      <a:moveTo>
                        <a:pt x="103" y="7"/>
                      </a:moveTo>
                      <a:cubicBezTo>
                        <a:pt x="57" y="0"/>
                        <a:pt x="14" y="31"/>
                        <a:pt x="7" y="77"/>
                      </a:cubicBezTo>
                      <a:cubicBezTo>
                        <a:pt x="0" y="123"/>
                        <a:pt x="31" y="166"/>
                        <a:pt x="77" y="173"/>
                      </a:cubicBezTo>
                      <a:cubicBezTo>
                        <a:pt x="123" y="181"/>
                        <a:pt x="166" y="149"/>
                        <a:pt x="173" y="103"/>
                      </a:cubicBezTo>
                      <a:cubicBezTo>
                        <a:pt x="181" y="57"/>
                        <a:pt x="149" y="14"/>
                        <a:pt x="103" y="7"/>
                      </a:cubicBezTo>
                      <a:close/>
                      <a:moveTo>
                        <a:pt x="120" y="130"/>
                      </a:moveTo>
                      <a:cubicBezTo>
                        <a:pt x="97" y="146"/>
                        <a:pt x="66" y="141"/>
                        <a:pt x="49" y="119"/>
                      </a:cubicBezTo>
                      <a:cubicBezTo>
                        <a:pt x="33" y="97"/>
                        <a:pt x="38" y="66"/>
                        <a:pt x="60" y="50"/>
                      </a:cubicBezTo>
                      <a:cubicBezTo>
                        <a:pt x="83" y="34"/>
                        <a:pt x="114" y="39"/>
                        <a:pt x="131" y="61"/>
                      </a:cubicBezTo>
                      <a:cubicBezTo>
                        <a:pt x="148" y="83"/>
                        <a:pt x="143" y="114"/>
                        <a:pt x="120" y="130"/>
                      </a:cubicBezTo>
                      <a:close/>
                    </a:path>
                  </a:pathLst>
                </a:custGeom>
                <a:solidFill>
                  <a:srgbClr val="DEB9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lnSpcReduction="1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0" name="任意多边形: 形状 99">
                  <a:extLst>
                    <a:ext uri="{FF2B5EF4-FFF2-40B4-BE49-F238E27FC236}">
                      <a16:creationId xmlns:a16="http://schemas.microsoft.com/office/drawing/2014/main" id="{0F506165-8E69-496D-ABBC-1E18EAD4F6E1}"/>
                    </a:ext>
                  </a:extLst>
                </p:cNvPr>
                <p:cNvSpPr/>
                <p:nvPr/>
              </p:nvSpPr>
              <p:spPr bwMode="auto">
                <a:xfrm>
                  <a:off x="5437188" y="4337050"/>
                  <a:ext cx="908050" cy="1308100"/>
                </a:xfrm>
                <a:custGeom>
                  <a:avLst/>
                  <a:gdLst>
                    <a:gd name="T0" fmla="*/ 2 w 324"/>
                    <a:gd name="T1" fmla="*/ 467 h 467"/>
                    <a:gd name="T2" fmla="*/ 324 w 324"/>
                    <a:gd name="T3" fmla="*/ 438 h 467"/>
                    <a:gd name="T4" fmla="*/ 311 w 324"/>
                    <a:gd name="T5" fmla="*/ 17 h 467"/>
                    <a:gd name="T6" fmla="*/ 1 w 324"/>
                    <a:gd name="T7" fmla="*/ 0 h 467"/>
                    <a:gd name="T8" fmla="*/ 2 w 324"/>
                    <a:gd name="T9" fmla="*/ 467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4" h="467">
                      <a:moveTo>
                        <a:pt x="2" y="467"/>
                      </a:moveTo>
                      <a:cubicBezTo>
                        <a:pt x="110" y="454"/>
                        <a:pt x="218" y="445"/>
                        <a:pt x="324" y="438"/>
                      </a:cubicBezTo>
                      <a:cubicBezTo>
                        <a:pt x="318" y="303"/>
                        <a:pt x="314" y="163"/>
                        <a:pt x="311" y="17"/>
                      </a:cubicBezTo>
                      <a:cubicBezTo>
                        <a:pt x="209" y="8"/>
                        <a:pt x="105" y="2"/>
                        <a:pt x="1" y="0"/>
                      </a:cubicBezTo>
                      <a:cubicBezTo>
                        <a:pt x="0" y="162"/>
                        <a:pt x="0" y="317"/>
                        <a:pt x="2" y="467"/>
                      </a:cubicBezTo>
                      <a:close/>
                    </a:path>
                  </a:pathLst>
                </a:custGeom>
                <a:solidFill>
                  <a:srgbClr val="F2F6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1" name="任意多边形: 形状 100">
                  <a:extLst>
                    <a:ext uri="{FF2B5EF4-FFF2-40B4-BE49-F238E27FC236}">
                      <a16:creationId xmlns:a16="http://schemas.microsoft.com/office/drawing/2014/main" id="{25F1A846-F2DC-4CE1-A0D8-E18D31B17669}"/>
                    </a:ext>
                  </a:extLst>
                </p:cNvPr>
                <p:cNvSpPr/>
                <p:nvPr/>
              </p:nvSpPr>
              <p:spPr bwMode="auto">
                <a:xfrm>
                  <a:off x="5532438" y="4475163"/>
                  <a:ext cx="687388" cy="55563"/>
                </a:xfrm>
                <a:custGeom>
                  <a:avLst/>
                  <a:gdLst>
                    <a:gd name="T0" fmla="*/ 0 w 245"/>
                    <a:gd name="T1" fmla="*/ 12 h 20"/>
                    <a:gd name="T2" fmla="*/ 245 w 245"/>
                    <a:gd name="T3" fmla="*/ 20 h 20"/>
                    <a:gd name="T4" fmla="*/ 245 w 245"/>
                    <a:gd name="T5" fmla="*/ 10 h 20"/>
                    <a:gd name="T6" fmla="*/ 0 w 245"/>
                    <a:gd name="T7" fmla="*/ 0 h 20"/>
                    <a:gd name="T8" fmla="*/ 0 w 245"/>
                    <a:gd name="T9" fmla="*/ 12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5" h="20">
                      <a:moveTo>
                        <a:pt x="0" y="12"/>
                      </a:moveTo>
                      <a:cubicBezTo>
                        <a:pt x="82" y="13"/>
                        <a:pt x="164" y="16"/>
                        <a:pt x="245" y="20"/>
                      </a:cubicBezTo>
                      <a:cubicBezTo>
                        <a:pt x="245" y="17"/>
                        <a:pt x="245" y="13"/>
                        <a:pt x="245" y="10"/>
                      </a:cubicBezTo>
                      <a:cubicBezTo>
                        <a:pt x="164" y="5"/>
                        <a:pt x="82" y="2"/>
                        <a:pt x="0" y="0"/>
                      </a:cubicBezTo>
                      <a:cubicBezTo>
                        <a:pt x="0" y="4"/>
                        <a:pt x="0" y="8"/>
                        <a:pt x="0" y="12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2" name="任意多边形: 形状 101">
                  <a:extLst>
                    <a:ext uri="{FF2B5EF4-FFF2-40B4-BE49-F238E27FC236}">
                      <a16:creationId xmlns:a16="http://schemas.microsoft.com/office/drawing/2014/main" id="{C8327A47-9109-4F39-BDDF-B0B35E6FD590}"/>
                    </a:ext>
                  </a:extLst>
                </p:cNvPr>
                <p:cNvSpPr/>
                <p:nvPr/>
              </p:nvSpPr>
              <p:spPr bwMode="auto">
                <a:xfrm>
                  <a:off x="5532438" y="4603750"/>
                  <a:ext cx="690563" cy="44450"/>
                </a:xfrm>
                <a:custGeom>
                  <a:avLst/>
                  <a:gdLst>
                    <a:gd name="T0" fmla="*/ 0 w 246"/>
                    <a:gd name="T1" fmla="*/ 11 h 16"/>
                    <a:gd name="T2" fmla="*/ 246 w 246"/>
                    <a:gd name="T3" fmla="*/ 16 h 16"/>
                    <a:gd name="T4" fmla="*/ 246 w 246"/>
                    <a:gd name="T5" fmla="*/ 6 h 16"/>
                    <a:gd name="T6" fmla="*/ 0 w 246"/>
                    <a:gd name="T7" fmla="*/ 0 h 16"/>
                    <a:gd name="T8" fmla="*/ 0 w 246"/>
                    <a:gd name="T9" fmla="*/ 1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6" h="16">
                      <a:moveTo>
                        <a:pt x="0" y="11"/>
                      </a:moveTo>
                      <a:cubicBezTo>
                        <a:pt x="83" y="11"/>
                        <a:pt x="165" y="13"/>
                        <a:pt x="246" y="16"/>
                      </a:cubicBezTo>
                      <a:cubicBezTo>
                        <a:pt x="246" y="13"/>
                        <a:pt x="246" y="9"/>
                        <a:pt x="246" y="6"/>
                      </a:cubicBezTo>
                      <a:cubicBezTo>
                        <a:pt x="164" y="2"/>
                        <a:pt x="82" y="0"/>
                        <a:pt x="0" y="0"/>
                      </a:cubicBezTo>
                      <a:cubicBezTo>
                        <a:pt x="0" y="4"/>
                        <a:pt x="0" y="8"/>
                        <a:pt x="0" y="11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3" name="任意多边形: 形状 102">
                  <a:extLst>
                    <a:ext uri="{FF2B5EF4-FFF2-40B4-BE49-F238E27FC236}">
                      <a16:creationId xmlns:a16="http://schemas.microsoft.com/office/drawing/2014/main" id="{7B6FBEF4-7400-471F-8F78-92B1BCF319C8}"/>
                    </a:ext>
                  </a:extLst>
                </p:cNvPr>
                <p:cNvSpPr/>
                <p:nvPr/>
              </p:nvSpPr>
              <p:spPr bwMode="auto">
                <a:xfrm>
                  <a:off x="5532438" y="4727575"/>
                  <a:ext cx="692150" cy="38100"/>
                </a:xfrm>
                <a:custGeom>
                  <a:avLst/>
                  <a:gdLst>
                    <a:gd name="T0" fmla="*/ 0 w 247"/>
                    <a:gd name="T1" fmla="*/ 13 h 14"/>
                    <a:gd name="T2" fmla="*/ 247 w 247"/>
                    <a:gd name="T3" fmla="*/ 14 h 14"/>
                    <a:gd name="T4" fmla="*/ 247 w 247"/>
                    <a:gd name="T5" fmla="*/ 4 h 14"/>
                    <a:gd name="T6" fmla="*/ 0 w 247"/>
                    <a:gd name="T7" fmla="*/ 1 h 14"/>
                    <a:gd name="T8" fmla="*/ 0 w 247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7" h="14">
                      <a:moveTo>
                        <a:pt x="0" y="13"/>
                      </a:moveTo>
                      <a:cubicBezTo>
                        <a:pt x="83" y="11"/>
                        <a:pt x="165" y="12"/>
                        <a:pt x="247" y="14"/>
                      </a:cubicBezTo>
                      <a:cubicBezTo>
                        <a:pt x="247" y="11"/>
                        <a:pt x="247" y="7"/>
                        <a:pt x="247" y="4"/>
                      </a:cubicBezTo>
                      <a:cubicBezTo>
                        <a:pt x="165" y="1"/>
                        <a:pt x="83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4" name="任意多边形: 形状 103">
                  <a:extLst>
                    <a:ext uri="{FF2B5EF4-FFF2-40B4-BE49-F238E27FC236}">
                      <a16:creationId xmlns:a16="http://schemas.microsoft.com/office/drawing/2014/main" id="{BB696160-2BFC-46B0-9D33-AFC73C475AE1}"/>
                    </a:ext>
                  </a:extLst>
                </p:cNvPr>
                <p:cNvSpPr/>
                <p:nvPr/>
              </p:nvSpPr>
              <p:spPr bwMode="auto">
                <a:xfrm>
                  <a:off x="5532438" y="4849813"/>
                  <a:ext cx="695325" cy="36513"/>
                </a:xfrm>
                <a:custGeom>
                  <a:avLst/>
                  <a:gdLst>
                    <a:gd name="T0" fmla="*/ 0 w 248"/>
                    <a:gd name="T1" fmla="*/ 13 h 13"/>
                    <a:gd name="T2" fmla="*/ 248 w 248"/>
                    <a:gd name="T3" fmla="*/ 11 h 13"/>
                    <a:gd name="T4" fmla="*/ 248 w 248"/>
                    <a:gd name="T5" fmla="*/ 1 h 13"/>
                    <a:gd name="T6" fmla="*/ 0 w 248"/>
                    <a:gd name="T7" fmla="*/ 2 h 13"/>
                    <a:gd name="T8" fmla="*/ 0 w 248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8" h="13">
                      <a:moveTo>
                        <a:pt x="0" y="13"/>
                      </a:moveTo>
                      <a:cubicBezTo>
                        <a:pt x="83" y="11"/>
                        <a:pt x="166" y="10"/>
                        <a:pt x="248" y="11"/>
                      </a:cubicBezTo>
                      <a:cubicBezTo>
                        <a:pt x="248" y="8"/>
                        <a:pt x="248" y="5"/>
                        <a:pt x="248" y="1"/>
                      </a:cubicBezTo>
                      <a:cubicBezTo>
                        <a:pt x="166" y="0"/>
                        <a:pt x="83" y="0"/>
                        <a:pt x="0" y="2"/>
                      </a:cubicBezTo>
                      <a:cubicBezTo>
                        <a:pt x="0" y="6"/>
                        <a:pt x="0" y="10"/>
                        <a:pt x="0" y="13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5" name="任意多边形: 形状 104">
                  <a:extLst>
                    <a:ext uri="{FF2B5EF4-FFF2-40B4-BE49-F238E27FC236}">
                      <a16:creationId xmlns:a16="http://schemas.microsoft.com/office/drawing/2014/main" id="{90268D14-C39F-40BB-AAB0-1999B00BB42F}"/>
                    </a:ext>
                  </a:extLst>
                </p:cNvPr>
                <p:cNvSpPr/>
                <p:nvPr/>
              </p:nvSpPr>
              <p:spPr bwMode="auto">
                <a:xfrm>
                  <a:off x="5532438" y="4967288"/>
                  <a:ext cx="698500" cy="46038"/>
                </a:xfrm>
                <a:custGeom>
                  <a:avLst/>
                  <a:gdLst>
                    <a:gd name="T0" fmla="*/ 1 w 249"/>
                    <a:gd name="T1" fmla="*/ 16 h 16"/>
                    <a:gd name="T2" fmla="*/ 249 w 249"/>
                    <a:gd name="T3" fmla="*/ 11 h 16"/>
                    <a:gd name="T4" fmla="*/ 249 w 249"/>
                    <a:gd name="T5" fmla="*/ 0 h 16"/>
                    <a:gd name="T6" fmla="*/ 0 w 249"/>
                    <a:gd name="T7" fmla="*/ 5 h 16"/>
                    <a:gd name="T8" fmla="*/ 1 w 249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9" h="16">
                      <a:moveTo>
                        <a:pt x="1" y="16"/>
                      </a:moveTo>
                      <a:cubicBezTo>
                        <a:pt x="84" y="12"/>
                        <a:pt x="167" y="10"/>
                        <a:pt x="249" y="11"/>
                      </a:cubicBezTo>
                      <a:cubicBezTo>
                        <a:pt x="249" y="7"/>
                        <a:pt x="249" y="4"/>
                        <a:pt x="249" y="0"/>
                      </a:cubicBezTo>
                      <a:cubicBezTo>
                        <a:pt x="167" y="0"/>
                        <a:pt x="84" y="1"/>
                        <a:pt x="0" y="5"/>
                      </a:cubicBezTo>
                      <a:cubicBezTo>
                        <a:pt x="0" y="9"/>
                        <a:pt x="0" y="12"/>
                        <a:pt x="1" y="16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6" name="任意多边形: 形状 105">
                  <a:extLst>
                    <a:ext uri="{FF2B5EF4-FFF2-40B4-BE49-F238E27FC236}">
                      <a16:creationId xmlns:a16="http://schemas.microsoft.com/office/drawing/2014/main" id="{ABD7341A-479A-4E0F-BF1D-076E5D5B6C81}"/>
                    </a:ext>
                  </a:extLst>
                </p:cNvPr>
                <p:cNvSpPr/>
                <p:nvPr/>
              </p:nvSpPr>
              <p:spPr bwMode="auto">
                <a:xfrm>
                  <a:off x="5532438" y="5083175"/>
                  <a:ext cx="701675" cy="47625"/>
                </a:xfrm>
                <a:custGeom>
                  <a:avLst/>
                  <a:gdLst>
                    <a:gd name="T0" fmla="*/ 0 w 250"/>
                    <a:gd name="T1" fmla="*/ 17 h 17"/>
                    <a:gd name="T2" fmla="*/ 250 w 250"/>
                    <a:gd name="T3" fmla="*/ 10 h 17"/>
                    <a:gd name="T4" fmla="*/ 250 w 250"/>
                    <a:gd name="T5" fmla="*/ 0 h 17"/>
                    <a:gd name="T6" fmla="*/ 0 w 250"/>
                    <a:gd name="T7" fmla="*/ 6 h 17"/>
                    <a:gd name="T8" fmla="*/ 0 w 250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0" h="17">
                      <a:moveTo>
                        <a:pt x="0" y="17"/>
                      </a:moveTo>
                      <a:cubicBezTo>
                        <a:pt x="39" y="15"/>
                        <a:pt x="211" y="11"/>
                        <a:pt x="250" y="10"/>
                      </a:cubicBezTo>
                      <a:cubicBezTo>
                        <a:pt x="250" y="7"/>
                        <a:pt x="250" y="4"/>
                        <a:pt x="250" y="0"/>
                      </a:cubicBezTo>
                      <a:cubicBezTo>
                        <a:pt x="211" y="0"/>
                        <a:pt x="39" y="5"/>
                        <a:pt x="0" y="6"/>
                      </a:cubicBezTo>
                      <a:cubicBezTo>
                        <a:pt x="0" y="9"/>
                        <a:pt x="0" y="13"/>
                        <a:pt x="0" y="17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7" name="任意多边形: 形状 106">
                  <a:extLst>
                    <a:ext uri="{FF2B5EF4-FFF2-40B4-BE49-F238E27FC236}">
                      <a16:creationId xmlns:a16="http://schemas.microsoft.com/office/drawing/2014/main" id="{1E24B9E8-1532-4204-946E-AFC00C93F5A3}"/>
                    </a:ext>
                  </a:extLst>
                </p:cNvPr>
                <p:cNvSpPr/>
                <p:nvPr/>
              </p:nvSpPr>
              <p:spPr bwMode="auto">
                <a:xfrm>
                  <a:off x="5540376" y="5310188"/>
                  <a:ext cx="704850" cy="187325"/>
                </a:xfrm>
                <a:custGeom>
                  <a:avLst/>
                  <a:gdLst>
                    <a:gd name="T0" fmla="*/ 0 w 251"/>
                    <a:gd name="T1" fmla="*/ 67 h 67"/>
                    <a:gd name="T2" fmla="*/ 251 w 251"/>
                    <a:gd name="T3" fmla="*/ 50 h 67"/>
                    <a:gd name="T4" fmla="*/ 250 w 251"/>
                    <a:gd name="T5" fmla="*/ 0 h 67"/>
                    <a:gd name="T6" fmla="*/ 0 w 251"/>
                    <a:gd name="T7" fmla="*/ 9 h 67"/>
                    <a:gd name="T8" fmla="*/ 0 w 251"/>
                    <a:gd name="T9" fmla="*/ 67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1" h="67">
                      <a:moveTo>
                        <a:pt x="0" y="67"/>
                      </a:moveTo>
                      <a:cubicBezTo>
                        <a:pt x="40" y="64"/>
                        <a:pt x="212" y="51"/>
                        <a:pt x="251" y="50"/>
                      </a:cubicBezTo>
                      <a:cubicBezTo>
                        <a:pt x="251" y="46"/>
                        <a:pt x="250" y="3"/>
                        <a:pt x="250" y="0"/>
                      </a:cubicBezTo>
                      <a:cubicBezTo>
                        <a:pt x="210" y="1"/>
                        <a:pt x="39" y="6"/>
                        <a:pt x="0" y="9"/>
                      </a:cubicBezTo>
                      <a:cubicBezTo>
                        <a:pt x="0" y="12"/>
                        <a:pt x="0" y="63"/>
                        <a:pt x="0" y="67"/>
                      </a:cubicBezTo>
                      <a:close/>
                    </a:path>
                  </a:pathLst>
                </a:custGeom>
                <a:solidFill>
                  <a:srgbClr val="9945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8" name="任意多边形: 形状 107">
                  <a:extLst>
                    <a:ext uri="{FF2B5EF4-FFF2-40B4-BE49-F238E27FC236}">
                      <a16:creationId xmlns:a16="http://schemas.microsoft.com/office/drawing/2014/main" id="{1FD8F34E-C5F6-45E2-AA81-F618704B6997}"/>
                    </a:ext>
                  </a:extLst>
                </p:cNvPr>
                <p:cNvSpPr/>
                <p:nvPr/>
              </p:nvSpPr>
              <p:spPr bwMode="auto">
                <a:xfrm>
                  <a:off x="5538788" y="5197475"/>
                  <a:ext cx="700088" cy="44450"/>
                </a:xfrm>
                <a:custGeom>
                  <a:avLst/>
                  <a:gdLst>
                    <a:gd name="T0" fmla="*/ 0 w 250"/>
                    <a:gd name="T1" fmla="*/ 16 h 16"/>
                    <a:gd name="T2" fmla="*/ 250 w 250"/>
                    <a:gd name="T3" fmla="*/ 10 h 16"/>
                    <a:gd name="T4" fmla="*/ 249 w 250"/>
                    <a:gd name="T5" fmla="*/ 0 h 16"/>
                    <a:gd name="T6" fmla="*/ 0 w 250"/>
                    <a:gd name="T7" fmla="*/ 6 h 16"/>
                    <a:gd name="T8" fmla="*/ 0 w 250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0" h="16">
                      <a:moveTo>
                        <a:pt x="0" y="16"/>
                      </a:moveTo>
                      <a:cubicBezTo>
                        <a:pt x="40" y="14"/>
                        <a:pt x="210" y="11"/>
                        <a:pt x="250" y="10"/>
                      </a:cubicBezTo>
                      <a:cubicBezTo>
                        <a:pt x="249" y="6"/>
                        <a:pt x="249" y="3"/>
                        <a:pt x="249" y="0"/>
                      </a:cubicBezTo>
                      <a:cubicBezTo>
                        <a:pt x="210" y="1"/>
                        <a:pt x="39" y="4"/>
                        <a:pt x="0" y="6"/>
                      </a:cubicBezTo>
                      <a:cubicBezTo>
                        <a:pt x="0" y="9"/>
                        <a:pt x="0" y="13"/>
                        <a:pt x="0" y="16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9" name="任意多边形: 形状 108">
                  <a:extLst>
                    <a:ext uri="{FF2B5EF4-FFF2-40B4-BE49-F238E27FC236}">
                      <a16:creationId xmlns:a16="http://schemas.microsoft.com/office/drawing/2014/main" id="{2B5BBCBA-7FDA-43B5-8E10-B62AE87CA42B}"/>
                    </a:ext>
                  </a:extLst>
                </p:cNvPr>
                <p:cNvSpPr/>
                <p:nvPr/>
              </p:nvSpPr>
              <p:spPr bwMode="auto">
                <a:xfrm>
                  <a:off x="5580063" y="4340225"/>
                  <a:ext cx="771525" cy="1223963"/>
                </a:xfrm>
                <a:custGeom>
                  <a:avLst/>
                  <a:gdLst>
                    <a:gd name="T0" fmla="*/ 0 w 486"/>
                    <a:gd name="T1" fmla="*/ 0 h 771"/>
                    <a:gd name="T2" fmla="*/ 307 w 486"/>
                    <a:gd name="T3" fmla="*/ 771 h 771"/>
                    <a:gd name="T4" fmla="*/ 486 w 486"/>
                    <a:gd name="T5" fmla="*/ 630 h 771"/>
                    <a:gd name="T6" fmla="*/ 0 w 486"/>
                    <a:gd name="T7" fmla="*/ 0 h 7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86" h="771">
                      <a:moveTo>
                        <a:pt x="0" y="0"/>
                      </a:moveTo>
                      <a:lnTo>
                        <a:pt x="307" y="771"/>
                      </a:lnTo>
                      <a:lnTo>
                        <a:pt x="486" y="6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527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0" name="任意多边形: 形状 109">
                  <a:extLst>
                    <a:ext uri="{FF2B5EF4-FFF2-40B4-BE49-F238E27FC236}">
                      <a16:creationId xmlns:a16="http://schemas.microsoft.com/office/drawing/2014/main" id="{6A27702D-30C1-449A-9554-000CFE546584}"/>
                    </a:ext>
                  </a:extLst>
                </p:cNvPr>
                <p:cNvSpPr/>
                <p:nvPr/>
              </p:nvSpPr>
              <p:spPr bwMode="auto">
                <a:xfrm>
                  <a:off x="5580063" y="4340225"/>
                  <a:ext cx="771525" cy="1223963"/>
                </a:xfrm>
                <a:custGeom>
                  <a:avLst/>
                  <a:gdLst>
                    <a:gd name="T0" fmla="*/ 0 w 486"/>
                    <a:gd name="T1" fmla="*/ 0 h 771"/>
                    <a:gd name="T2" fmla="*/ 307 w 486"/>
                    <a:gd name="T3" fmla="*/ 771 h 771"/>
                    <a:gd name="T4" fmla="*/ 486 w 486"/>
                    <a:gd name="T5" fmla="*/ 630 h 7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86" h="771">
                      <a:moveTo>
                        <a:pt x="0" y="0"/>
                      </a:moveTo>
                      <a:lnTo>
                        <a:pt x="307" y="771"/>
                      </a:lnTo>
                      <a:lnTo>
                        <a:pt x="486" y="63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1" name="任意多边形: 形状 110">
                  <a:extLst>
                    <a:ext uri="{FF2B5EF4-FFF2-40B4-BE49-F238E27FC236}">
                      <a16:creationId xmlns:a16="http://schemas.microsoft.com/office/drawing/2014/main" id="{AA020053-D2EA-4ABD-A76B-1E0310B22348}"/>
                    </a:ext>
                  </a:extLst>
                </p:cNvPr>
                <p:cNvSpPr/>
                <p:nvPr/>
              </p:nvSpPr>
              <p:spPr bwMode="auto">
                <a:xfrm>
                  <a:off x="5561013" y="3984625"/>
                  <a:ext cx="1325563" cy="1506538"/>
                </a:xfrm>
                <a:custGeom>
                  <a:avLst/>
                  <a:gdLst>
                    <a:gd name="T0" fmla="*/ 190 w 473"/>
                    <a:gd name="T1" fmla="*/ 538 h 538"/>
                    <a:gd name="T2" fmla="*/ 473 w 473"/>
                    <a:gd name="T3" fmla="*/ 379 h 538"/>
                    <a:gd name="T4" fmla="*/ 291 w 473"/>
                    <a:gd name="T5" fmla="*/ 0 h 538"/>
                    <a:gd name="T6" fmla="*/ 0 w 473"/>
                    <a:gd name="T7" fmla="*/ 113 h 538"/>
                    <a:gd name="T8" fmla="*/ 190 w 473"/>
                    <a:gd name="T9" fmla="*/ 538 h 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3" h="538">
                      <a:moveTo>
                        <a:pt x="190" y="538"/>
                      </a:moveTo>
                      <a:cubicBezTo>
                        <a:pt x="284" y="482"/>
                        <a:pt x="378" y="429"/>
                        <a:pt x="473" y="379"/>
                      </a:cubicBezTo>
                      <a:cubicBezTo>
                        <a:pt x="413" y="259"/>
                        <a:pt x="353" y="132"/>
                        <a:pt x="291" y="0"/>
                      </a:cubicBezTo>
                      <a:cubicBezTo>
                        <a:pt x="193" y="35"/>
                        <a:pt x="97" y="72"/>
                        <a:pt x="0" y="113"/>
                      </a:cubicBezTo>
                      <a:cubicBezTo>
                        <a:pt x="65" y="260"/>
                        <a:pt x="128" y="402"/>
                        <a:pt x="190" y="538"/>
                      </a:cubicBezTo>
                      <a:close/>
                    </a:path>
                  </a:pathLst>
                </a:custGeom>
                <a:solidFill>
                  <a:srgbClr val="F2F6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2" name="任意多边形: 形状 111">
                  <a:extLst>
                    <a:ext uri="{FF2B5EF4-FFF2-40B4-BE49-F238E27FC236}">
                      <a16:creationId xmlns:a16="http://schemas.microsoft.com/office/drawing/2014/main" id="{305D41B6-9CB3-46D1-B803-71BFA3CE0387}"/>
                    </a:ext>
                  </a:extLst>
                </p:cNvPr>
                <p:cNvSpPr/>
                <p:nvPr/>
              </p:nvSpPr>
              <p:spPr bwMode="auto">
                <a:xfrm>
                  <a:off x="5703888" y="4130675"/>
                  <a:ext cx="650875" cy="285750"/>
                </a:xfrm>
                <a:custGeom>
                  <a:avLst/>
                  <a:gdLst>
                    <a:gd name="T0" fmla="*/ 4 w 232"/>
                    <a:gd name="T1" fmla="*/ 102 h 102"/>
                    <a:gd name="T2" fmla="*/ 232 w 232"/>
                    <a:gd name="T3" fmla="*/ 9 h 102"/>
                    <a:gd name="T4" fmla="*/ 228 w 232"/>
                    <a:gd name="T5" fmla="*/ 0 h 102"/>
                    <a:gd name="T6" fmla="*/ 0 w 232"/>
                    <a:gd name="T7" fmla="*/ 92 h 102"/>
                    <a:gd name="T8" fmla="*/ 4 w 232"/>
                    <a:gd name="T9" fmla="*/ 102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2" h="102">
                      <a:moveTo>
                        <a:pt x="4" y="102"/>
                      </a:moveTo>
                      <a:cubicBezTo>
                        <a:pt x="80" y="70"/>
                        <a:pt x="156" y="38"/>
                        <a:pt x="232" y="9"/>
                      </a:cubicBezTo>
                      <a:cubicBezTo>
                        <a:pt x="231" y="6"/>
                        <a:pt x="229" y="3"/>
                        <a:pt x="228" y="0"/>
                      </a:cubicBezTo>
                      <a:cubicBezTo>
                        <a:pt x="151" y="29"/>
                        <a:pt x="75" y="59"/>
                        <a:pt x="0" y="92"/>
                      </a:cubicBezTo>
                      <a:cubicBezTo>
                        <a:pt x="1" y="95"/>
                        <a:pt x="3" y="99"/>
                        <a:pt x="4" y="102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0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3" name="任意多边形: 形状 112">
                  <a:extLst>
                    <a:ext uri="{FF2B5EF4-FFF2-40B4-BE49-F238E27FC236}">
                      <a16:creationId xmlns:a16="http://schemas.microsoft.com/office/drawing/2014/main" id="{70B631B0-2CB7-4D6D-BBD9-291613756223}"/>
                    </a:ext>
                  </a:extLst>
                </p:cNvPr>
                <p:cNvSpPr/>
                <p:nvPr/>
              </p:nvSpPr>
              <p:spPr bwMode="auto">
                <a:xfrm>
                  <a:off x="5754688" y="4237038"/>
                  <a:ext cx="649288" cy="296863"/>
                </a:xfrm>
                <a:custGeom>
                  <a:avLst/>
                  <a:gdLst>
                    <a:gd name="T0" fmla="*/ 5 w 232"/>
                    <a:gd name="T1" fmla="*/ 106 h 106"/>
                    <a:gd name="T2" fmla="*/ 232 w 232"/>
                    <a:gd name="T3" fmla="*/ 9 h 106"/>
                    <a:gd name="T4" fmla="*/ 227 w 232"/>
                    <a:gd name="T5" fmla="*/ 0 h 106"/>
                    <a:gd name="T6" fmla="*/ 0 w 232"/>
                    <a:gd name="T7" fmla="*/ 96 h 106"/>
                    <a:gd name="T8" fmla="*/ 5 w 232"/>
                    <a:gd name="T9" fmla="*/ 106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2" h="106">
                      <a:moveTo>
                        <a:pt x="5" y="106"/>
                      </a:moveTo>
                      <a:cubicBezTo>
                        <a:pt x="80" y="72"/>
                        <a:pt x="156" y="40"/>
                        <a:pt x="232" y="9"/>
                      </a:cubicBezTo>
                      <a:cubicBezTo>
                        <a:pt x="230" y="6"/>
                        <a:pt x="229" y="3"/>
                        <a:pt x="227" y="0"/>
                      </a:cubicBezTo>
                      <a:cubicBezTo>
                        <a:pt x="151" y="30"/>
                        <a:pt x="75" y="62"/>
                        <a:pt x="0" y="96"/>
                      </a:cubicBezTo>
                      <a:cubicBezTo>
                        <a:pt x="1" y="99"/>
                        <a:pt x="3" y="103"/>
                        <a:pt x="5" y="106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7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4" name="任意多边形: 形状 113">
                  <a:extLst>
                    <a:ext uri="{FF2B5EF4-FFF2-40B4-BE49-F238E27FC236}">
                      <a16:creationId xmlns:a16="http://schemas.microsoft.com/office/drawing/2014/main" id="{056FEB9C-E0F2-4EC1-8261-3FE814C97B7B}"/>
                    </a:ext>
                  </a:extLst>
                </p:cNvPr>
                <p:cNvSpPr/>
                <p:nvPr/>
              </p:nvSpPr>
              <p:spPr bwMode="auto">
                <a:xfrm>
                  <a:off x="5803901" y="4343400"/>
                  <a:ext cx="647700" cy="304800"/>
                </a:xfrm>
                <a:custGeom>
                  <a:avLst/>
                  <a:gdLst>
                    <a:gd name="T0" fmla="*/ 5 w 231"/>
                    <a:gd name="T1" fmla="*/ 109 h 109"/>
                    <a:gd name="T2" fmla="*/ 231 w 231"/>
                    <a:gd name="T3" fmla="*/ 9 h 109"/>
                    <a:gd name="T4" fmla="*/ 227 w 231"/>
                    <a:gd name="T5" fmla="*/ 0 h 109"/>
                    <a:gd name="T6" fmla="*/ 0 w 231"/>
                    <a:gd name="T7" fmla="*/ 99 h 109"/>
                    <a:gd name="T8" fmla="*/ 5 w 231"/>
                    <a:gd name="T9" fmla="*/ 109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1" h="109">
                      <a:moveTo>
                        <a:pt x="5" y="109"/>
                      </a:moveTo>
                      <a:cubicBezTo>
                        <a:pt x="80" y="74"/>
                        <a:pt x="156" y="41"/>
                        <a:pt x="231" y="9"/>
                      </a:cubicBezTo>
                      <a:cubicBezTo>
                        <a:pt x="230" y="6"/>
                        <a:pt x="229" y="3"/>
                        <a:pt x="227" y="0"/>
                      </a:cubicBezTo>
                      <a:cubicBezTo>
                        <a:pt x="151" y="31"/>
                        <a:pt x="76" y="64"/>
                        <a:pt x="0" y="99"/>
                      </a:cubicBezTo>
                      <a:cubicBezTo>
                        <a:pt x="2" y="102"/>
                        <a:pt x="3" y="106"/>
                        <a:pt x="5" y="109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7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5" name="任意多边形: 形状 114">
                  <a:extLst>
                    <a:ext uri="{FF2B5EF4-FFF2-40B4-BE49-F238E27FC236}">
                      <a16:creationId xmlns:a16="http://schemas.microsoft.com/office/drawing/2014/main" id="{70EBD8A6-2C59-4EA5-B7C3-ED934D474BE7}"/>
                    </a:ext>
                  </a:extLst>
                </p:cNvPr>
                <p:cNvSpPr/>
                <p:nvPr/>
              </p:nvSpPr>
              <p:spPr bwMode="auto">
                <a:xfrm>
                  <a:off x="5857876" y="4446588"/>
                  <a:ext cx="644525" cy="317500"/>
                </a:xfrm>
                <a:custGeom>
                  <a:avLst/>
                  <a:gdLst>
                    <a:gd name="T0" fmla="*/ 4 w 230"/>
                    <a:gd name="T1" fmla="*/ 113 h 113"/>
                    <a:gd name="T2" fmla="*/ 230 w 230"/>
                    <a:gd name="T3" fmla="*/ 9 h 113"/>
                    <a:gd name="T4" fmla="*/ 226 w 230"/>
                    <a:gd name="T5" fmla="*/ 0 h 113"/>
                    <a:gd name="T6" fmla="*/ 0 w 230"/>
                    <a:gd name="T7" fmla="*/ 103 h 113"/>
                    <a:gd name="T8" fmla="*/ 4 w 230"/>
                    <a:gd name="T9" fmla="*/ 113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0" h="113">
                      <a:moveTo>
                        <a:pt x="4" y="113"/>
                      </a:moveTo>
                      <a:cubicBezTo>
                        <a:pt x="79" y="77"/>
                        <a:pt x="154" y="42"/>
                        <a:pt x="230" y="9"/>
                      </a:cubicBezTo>
                      <a:cubicBezTo>
                        <a:pt x="229" y="6"/>
                        <a:pt x="227" y="3"/>
                        <a:pt x="226" y="0"/>
                      </a:cubicBezTo>
                      <a:cubicBezTo>
                        <a:pt x="150" y="32"/>
                        <a:pt x="75" y="67"/>
                        <a:pt x="0" y="103"/>
                      </a:cubicBezTo>
                      <a:cubicBezTo>
                        <a:pt x="1" y="106"/>
                        <a:pt x="3" y="110"/>
                        <a:pt x="4" y="113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5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6" name="任意多边形: 形状 115">
                  <a:extLst>
                    <a:ext uri="{FF2B5EF4-FFF2-40B4-BE49-F238E27FC236}">
                      <a16:creationId xmlns:a16="http://schemas.microsoft.com/office/drawing/2014/main" id="{6AF1A373-405D-448B-9A4F-676FE0C46781}"/>
                    </a:ext>
                  </a:extLst>
                </p:cNvPr>
                <p:cNvSpPr/>
                <p:nvPr/>
              </p:nvSpPr>
              <p:spPr bwMode="auto">
                <a:xfrm>
                  <a:off x="5908676" y="4551363"/>
                  <a:ext cx="644525" cy="327025"/>
                </a:xfrm>
                <a:custGeom>
                  <a:avLst/>
                  <a:gdLst>
                    <a:gd name="T0" fmla="*/ 4 w 230"/>
                    <a:gd name="T1" fmla="*/ 117 h 117"/>
                    <a:gd name="T2" fmla="*/ 230 w 230"/>
                    <a:gd name="T3" fmla="*/ 9 h 117"/>
                    <a:gd name="T4" fmla="*/ 225 w 230"/>
                    <a:gd name="T5" fmla="*/ 0 h 117"/>
                    <a:gd name="T6" fmla="*/ 0 w 230"/>
                    <a:gd name="T7" fmla="*/ 106 h 117"/>
                    <a:gd name="T8" fmla="*/ 4 w 230"/>
                    <a:gd name="T9" fmla="*/ 117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0" h="117">
                      <a:moveTo>
                        <a:pt x="4" y="117"/>
                      </a:moveTo>
                      <a:cubicBezTo>
                        <a:pt x="79" y="79"/>
                        <a:pt x="154" y="43"/>
                        <a:pt x="230" y="9"/>
                      </a:cubicBezTo>
                      <a:cubicBezTo>
                        <a:pt x="228" y="6"/>
                        <a:pt x="227" y="3"/>
                        <a:pt x="225" y="0"/>
                      </a:cubicBezTo>
                      <a:cubicBezTo>
                        <a:pt x="150" y="34"/>
                        <a:pt x="75" y="69"/>
                        <a:pt x="0" y="106"/>
                      </a:cubicBezTo>
                      <a:cubicBezTo>
                        <a:pt x="1" y="110"/>
                        <a:pt x="3" y="113"/>
                        <a:pt x="4" y="117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7" name="任意多边形: 形状 116">
                  <a:extLst>
                    <a:ext uri="{FF2B5EF4-FFF2-40B4-BE49-F238E27FC236}">
                      <a16:creationId xmlns:a16="http://schemas.microsoft.com/office/drawing/2014/main" id="{48F59E9E-F4E3-4AD4-A13B-DE34C27E872A}"/>
                    </a:ext>
                  </a:extLst>
                </p:cNvPr>
                <p:cNvSpPr/>
                <p:nvPr/>
              </p:nvSpPr>
              <p:spPr bwMode="auto">
                <a:xfrm>
                  <a:off x="6286501" y="4654550"/>
                  <a:ext cx="314325" cy="168275"/>
                </a:xfrm>
                <a:custGeom>
                  <a:avLst/>
                  <a:gdLst>
                    <a:gd name="T0" fmla="*/ 5 w 112"/>
                    <a:gd name="T1" fmla="*/ 60 h 60"/>
                    <a:gd name="T2" fmla="*/ 112 w 112"/>
                    <a:gd name="T3" fmla="*/ 9 h 60"/>
                    <a:gd name="T4" fmla="*/ 108 w 112"/>
                    <a:gd name="T5" fmla="*/ 0 h 60"/>
                    <a:gd name="T6" fmla="*/ 0 w 112"/>
                    <a:gd name="T7" fmla="*/ 51 h 60"/>
                    <a:gd name="T8" fmla="*/ 5 w 112"/>
                    <a:gd name="T9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2" h="60">
                      <a:moveTo>
                        <a:pt x="5" y="60"/>
                      </a:moveTo>
                      <a:cubicBezTo>
                        <a:pt x="41" y="43"/>
                        <a:pt x="76" y="26"/>
                        <a:pt x="112" y="9"/>
                      </a:cubicBezTo>
                      <a:cubicBezTo>
                        <a:pt x="111" y="6"/>
                        <a:pt x="109" y="3"/>
                        <a:pt x="108" y="0"/>
                      </a:cubicBezTo>
                      <a:cubicBezTo>
                        <a:pt x="72" y="16"/>
                        <a:pt x="36" y="33"/>
                        <a:pt x="0" y="51"/>
                      </a:cubicBezTo>
                      <a:cubicBezTo>
                        <a:pt x="2" y="54"/>
                        <a:pt x="3" y="57"/>
                        <a:pt x="5" y="60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8" name="任意多边形: 形状 117">
                  <a:extLst>
                    <a:ext uri="{FF2B5EF4-FFF2-40B4-BE49-F238E27FC236}">
                      <a16:creationId xmlns:a16="http://schemas.microsoft.com/office/drawing/2014/main" id="{AE67CD9F-5A2A-41D1-9618-916515DC6D44}"/>
                    </a:ext>
                  </a:extLst>
                </p:cNvPr>
                <p:cNvSpPr/>
                <p:nvPr/>
              </p:nvSpPr>
              <p:spPr bwMode="auto">
                <a:xfrm>
                  <a:off x="6337301" y="4754563"/>
                  <a:ext cx="314325" cy="174625"/>
                </a:xfrm>
                <a:custGeom>
                  <a:avLst/>
                  <a:gdLst>
                    <a:gd name="T0" fmla="*/ 5 w 112"/>
                    <a:gd name="T1" fmla="*/ 62 h 62"/>
                    <a:gd name="T2" fmla="*/ 112 w 112"/>
                    <a:gd name="T3" fmla="*/ 9 h 62"/>
                    <a:gd name="T4" fmla="*/ 107 w 112"/>
                    <a:gd name="T5" fmla="*/ 0 h 62"/>
                    <a:gd name="T6" fmla="*/ 0 w 112"/>
                    <a:gd name="T7" fmla="*/ 53 h 62"/>
                    <a:gd name="T8" fmla="*/ 5 w 112"/>
                    <a:gd name="T9" fmla="*/ 62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2" h="62">
                      <a:moveTo>
                        <a:pt x="5" y="62"/>
                      </a:moveTo>
                      <a:cubicBezTo>
                        <a:pt x="40" y="44"/>
                        <a:pt x="76" y="27"/>
                        <a:pt x="112" y="9"/>
                      </a:cubicBezTo>
                      <a:cubicBezTo>
                        <a:pt x="110" y="6"/>
                        <a:pt x="109" y="3"/>
                        <a:pt x="107" y="0"/>
                      </a:cubicBezTo>
                      <a:cubicBezTo>
                        <a:pt x="71" y="17"/>
                        <a:pt x="36" y="35"/>
                        <a:pt x="0" y="53"/>
                      </a:cubicBezTo>
                      <a:cubicBezTo>
                        <a:pt x="2" y="56"/>
                        <a:pt x="3" y="59"/>
                        <a:pt x="5" y="62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9" name="任意多边形: 形状 118">
                  <a:extLst>
                    <a:ext uri="{FF2B5EF4-FFF2-40B4-BE49-F238E27FC236}">
                      <a16:creationId xmlns:a16="http://schemas.microsoft.com/office/drawing/2014/main" id="{A5AAA374-A6AB-4C87-BD9E-D3D60D5096B1}"/>
                    </a:ext>
                  </a:extLst>
                </p:cNvPr>
                <p:cNvSpPr/>
                <p:nvPr/>
              </p:nvSpPr>
              <p:spPr bwMode="auto">
                <a:xfrm>
                  <a:off x="6388101" y="4856163"/>
                  <a:ext cx="311150" cy="179388"/>
                </a:xfrm>
                <a:custGeom>
                  <a:avLst/>
                  <a:gdLst>
                    <a:gd name="T0" fmla="*/ 4 w 111"/>
                    <a:gd name="T1" fmla="*/ 64 h 64"/>
                    <a:gd name="T2" fmla="*/ 111 w 111"/>
                    <a:gd name="T3" fmla="*/ 9 h 64"/>
                    <a:gd name="T4" fmla="*/ 107 w 111"/>
                    <a:gd name="T5" fmla="*/ 0 h 64"/>
                    <a:gd name="T6" fmla="*/ 0 w 111"/>
                    <a:gd name="T7" fmla="*/ 55 h 64"/>
                    <a:gd name="T8" fmla="*/ 4 w 111"/>
                    <a:gd name="T9" fmla="*/ 64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1" h="64">
                      <a:moveTo>
                        <a:pt x="4" y="64"/>
                      </a:moveTo>
                      <a:cubicBezTo>
                        <a:pt x="40" y="45"/>
                        <a:pt x="75" y="27"/>
                        <a:pt x="111" y="9"/>
                      </a:cubicBezTo>
                      <a:cubicBezTo>
                        <a:pt x="110" y="6"/>
                        <a:pt x="108" y="3"/>
                        <a:pt x="107" y="0"/>
                      </a:cubicBezTo>
                      <a:cubicBezTo>
                        <a:pt x="71" y="18"/>
                        <a:pt x="35" y="36"/>
                        <a:pt x="0" y="55"/>
                      </a:cubicBezTo>
                      <a:cubicBezTo>
                        <a:pt x="1" y="58"/>
                        <a:pt x="3" y="61"/>
                        <a:pt x="4" y="64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0" name="任意多边形: 形状 119">
                  <a:extLst>
                    <a:ext uri="{FF2B5EF4-FFF2-40B4-BE49-F238E27FC236}">
                      <a16:creationId xmlns:a16="http://schemas.microsoft.com/office/drawing/2014/main" id="{64F58A5C-4A0D-47CE-8195-13BFDDEC6F5D}"/>
                    </a:ext>
                  </a:extLst>
                </p:cNvPr>
                <p:cNvSpPr/>
                <p:nvPr/>
              </p:nvSpPr>
              <p:spPr bwMode="auto">
                <a:xfrm>
                  <a:off x="6435726" y="4956175"/>
                  <a:ext cx="311150" cy="182563"/>
                </a:xfrm>
                <a:custGeom>
                  <a:avLst/>
                  <a:gdLst>
                    <a:gd name="T0" fmla="*/ 5 w 111"/>
                    <a:gd name="T1" fmla="*/ 65 h 65"/>
                    <a:gd name="T2" fmla="*/ 111 w 111"/>
                    <a:gd name="T3" fmla="*/ 9 h 65"/>
                    <a:gd name="T4" fmla="*/ 107 w 111"/>
                    <a:gd name="T5" fmla="*/ 0 h 65"/>
                    <a:gd name="T6" fmla="*/ 0 w 111"/>
                    <a:gd name="T7" fmla="*/ 56 h 65"/>
                    <a:gd name="T8" fmla="*/ 5 w 111"/>
                    <a:gd name="T9" fmla="*/ 65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1" h="65">
                      <a:moveTo>
                        <a:pt x="5" y="65"/>
                      </a:moveTo>
                      <a:cubicBezTo>
                        <a:pt x="40" y="46"/>
                        <a:pt x="76" y="28"/>
                        <a:pt x="111" y="9"/>
                      </a:cubicBezTo>
                      <a:cubicBezTo>
                        <a:pt x="110" y="6"/>
                        <a:pt x="109" y="3"/>
                        <a:pt x="107" y="0"/>
                      </a:cubicBezTo>
                      <a:cubicBezTo>
                        <a:pt x="71" y="18"/>
                        <a:pt x="36" y="37"/>
                        <a:pt x="0" y="56"/>
                      </a:cubicBezTo>
                      <a:cubicBezTo>
                        <a:pt x="2" y="59"/>
                        <a:pt x="3" y="62"/>
                        <a:pt x="5" y="65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1" name="任意多边形: 形状 120">
                  <a:extLst>
                    <a:ext uri="{FF2B5EF4-FFF2-40B4-BE49-F238E27FC236}">
                      <a16:creationId xmlns:a16="http://schemas.microsoft.com/office/drawing/2014/main" id="{74D11BA2-AE6C-43CC-A6BB-F1874F82EA46}"/>
                    </a:ext>
                  </a:extLst>
                </p:cNvPr>
                <p:cNvSpPr/>
                <p:nvPr/>
              </p:nvSpPr>
              <p:spPr bwMode="auto">
                <a:xfrm>
                  <a:off x="5957888" y="4819650"/>
                  <a:ext cx="444500" cy="501650"/>
                </a:xfrm>
                <a:custGeom>
                  <a:avLst/>
                  <a:gdLst>
                    <a:gd name="T0" fmla="*/ 59 w 158"/>
                    <a:gd name="T1" fmla="*/ 179 h 179"/>
                    <a:gd name="T2" fmla="*/ 158 w 158"/>
                    <a:gd name="T3" fmla="*/ 123 h 179"/>
                    <a:gd name="T4" fmla="*/ 101 w 158"/>
                    <a:gd name="T5" fmla="*/ 0 h 179"/>
                    <a:gd name="T6" fmla="*/ 0 w 158"/>
                    <a:gd name="T7" fmla="*/ 51 h 179"/>
                    <a:gd name="T8" fmla="*/ 59 w 158"/>
                    <a:gd name="T9" fmla="*/ 179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8" h="179">
                      <a:moveTo>
                        <a:pt x="59" y="179"/>
                      </a:moveTo>
                      <a:cubicBezTo>
                        <a:pt x="92" y="160"/>
                        <a:pt x="125" y="142"/>
                        <a:pt x="158" y="123"/>
                      </a:cubicBezTo>
                      <a:cubicBezTo>
                        <a:pt x="139" y="83"/>
                        <a:pt x="120" y="42"/>
                        <a:pt x="101" y="0"/>
                      </a:cubicBezTo>
                      <a:cubicBezTo>
                        <a:pt x="67" y="16"/>
                        <a:pt x="33" y="33"/>
                        <a:pt x="0" y="51"/>
                      </a:cubicBezTo>
                      <a:cubicBezTo>
                        <a:pt x="20" y="94"/>
                        <a:pt x="39" y="137"/>
                        <a:pt x="59" y="179"/>
                      </a:cubicBezTo>
                      <a:close/>
                    </a:path>
                  </a:pathLst>
                </a:custGeom>
                <a:solidFill>
                  <a:srgbClr val="FF828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lnSpcReduction="1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2" name="任意多边形: 形状 121">
                  <a:extLst>
                    <a:ext uri="{FF2B5EF4-FFF2-40B4-BE49-F238E27FC236}">
                      <a16:creationId xmlns:a16="http://schemas.microsoft.com/office/drawing/2014/main" id="{F44E45DE-5BFF-430B-B7E4-397C33927B49}"/>
                    </a:ext>
                  </a:extLst>
                </p:cNvPr>
                <p:cNvSpPr/>
                <p:nvPr/>
              </p:nvSpPr>
              <p:spPr bwMode="auto">
                <a:xfrm>
                  <a:off x="4699001" y="2306638"/>
                  <a:ext cx="661988" cy="736600"/>
                </a:xfrm>
                <a:custGeom>
                  <a:avLst/>
                  <a:gdLst>
                    <a:gd name="T0" fmla="*/ 96 w 236"/>
                    <a:gd name="T1" fmla="*/ 0 h 263"/>
                    <a:gd name="T2" fmla="*/ 236 w 236"/>
                    <a:gd name="T3" fmla="*/ 241 h 263"/>
                    <a:gd name="T4" fmla="*/ 232 w 236"/>
                    <a:gd name="T5" fmla="*/ 263 h 263"/>
                    <a:gd name="T6" fmla="*/ 24 w 236"/>
                    <a:gd name="T7" fmla="*/ 4 h 2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6" h="263">
                      <a:moveTo>
                        <a:pt x="96" y="0"/>
                      </a:moveTo>
                      <a:cubicBezTo>
                        <a:pt x="96" y="0"/>
                        <a:pt x="72" y="212"/>
                        <a:pt x="236" y="241"/>
                      </a:cubicBezTo>
                      <a:cubicBezTo>
                        <a:pt x="232" y="263"/>
                        <a:pt x="232" y="263"/>
                        <a:pt x="232" y="263"/>
                      </a:cubicBezTo>
                      <a:cubicBezTo>
                        <a:pt x="232" y="263"/>
                        <a:pt x="0" y="247"/>
                        <a:pt x="24" y="4"/>
                      </a:cubicBezTo>
                    </a:path>
                  </a:pathLst>
                </a:custGeom>
                <a:solidFill>
                  <a:srgbClr val="FDC2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3" name="任意多边形: 形状 122">
                  <a:extLst>
                    <a:ext uri="{FF2B5EF4-FFF2-40B4-BE49-F238E27FC236}">
                      <a16:creationId xmlns:a16="http://schemas.microsoft.com/office/drawing/2014/main" id="{A81577D3-57AD-4E2D-B03D-E26BD0711B6F}"/>
                    </a:ext>
                  </a:extLst>
                </p:cNvPr>
                <p:cNvSpPr/>
                <p:nvPr/>
              </p:nvSpPr>
              <p:spPr bwMode="auto">
                <a:xfrm>
                  <a:off x="4456113" y="3016250"/>
                  <a:ext cx="1390650" cy="1344613"/>
                </a:xfrm>
                <a:custGeom>
                  <a:avLst/>
                  <a:gdLst>
                    <a:gd name="T0" fmla="*/ 67 w 496"/>
                    <a:gd name="T1" fmla="*/ 0 h 480"/>
                    <a:gd name="T2" fmla="*/ 189 w 496"/>
                    <a:gd name="T3" fmla="*/ 141 h 480"/>
                    <a:gd name="T4" fmla="*/ 346 w 496"/>
                    <a:gd name="T5" fmla="*/ 255 h 480"/>
                    <a:gd name="T6" fmla="*/ 231 w 496"/>
                    <a:gd name="T7" fmla="*/ 460 h 480"/>
                    <a:gd name="T8" fmla="*/ 246 w 496"/>
                    <a:gd name="T9" fmla="*/ 480 h 480"/>
                    <a:gd name="T10" fmla="*/ 453 w 496"/>
                    <a:gd name="T11" fmla="*/ 141 h 480"/>
                    <a:gd name="T12" fmla="*/ 230 w 496"/>
                    <a:gd name="T13" fmla="*/ 38 h 480"/>
                    <a:gd name="T14" fmla="*/ 199 w 496"/>
                    <a:gd name="T15" fmla="*/ 0 h 480"/>
                    <a:gd name="T16" fmla="*/ 67 w 496"/>
                    <a:gd name="T17" fmla="*/ 0 h 4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96" h="480">
                      <a:moveTo>
                        <a:pt x="67" y="0"/>
                      </a:moveTo>
                      <a:cubicBezTo>
                        <a:pt x="67" y="0"/>
                        <a:pt x="0" y="116"/>
                        <a:pt x="189" y="141"/>
                      </a:cubicBezTo>
                      <a:cubicBezTo>
                        <a:pt x="216" y="145"/>
                        <a:pt x="357" y="166"/>
                        <a:pt x="346" y="255"/>
                      </a:cubicBezTo>
                      <a:cubicBezTo>
                        <a:pt x="333" y="368"/>
                        <a:pt x="231" y="460"/>
                        <a:pt x="231" y="460"/>
                      </a:cubicBezTo>
                      <a:cubicBezTo>
                        <a:pt x="246" y="480"/>
                        <a:pt x="246" y="480"/>
                        <a:pt x="246" y="480"/>
                      </a:cubicBezTo>
                      <a:cubicBezTo>
                        <a:pt x="246" y="480"/>
                        <a:pt x="496" y="314"/>
                        <a:pt x="453" y="141"/>
                      </a:cubicBezTo>
                      <a:cubicBezTo>
                        <a:pt x="441" y="95"/>
                        <a:pt x="384" y="69"/>
                        <a:pt x="230" y="38"/>
                      </a:cubicBezTo>
                      <a:cubicBezTo>
                        <a:pt x="205" y="33"/>
                        <a:pt x="199" y="0"/>
                        <a:pt x="199" y="0"/>
                      </a:cubicBezTo>
                      <a:cubicBezTo>
                        <a:pt x="67" y="0"/>
                        <a:pt x="67" y="0"/>
                        <a:pt x="67" y="0"/>
                      </a:cubicBezTo>
                    </a:path>
                  </a:pathLst>
                </a:custGeom>
                <a:solidFill>
                  <a:srgbClr val="AB6D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4" name="任意多边形: 形状 123">
                  <a:extLst>
                    <a:ext uri="{FF2B5EF4-FFF2-40B4-BE49-F238E27FC236}">
                      <a16:creationId xmlns:a16="http://schemas.microsoft.com/office/drawing/2014/main" id="{A3106AFE-3012-45C3-87CC-A11D890998C1}"/>
                    </a:ext>
                  </a:extLst>
                </p:cNvPr>
                <p:cNvSpPr/>
                <p:nvPr/>
              </p:nvSpPr>
              <p:spPr bwMode="auto">
                <a:xfrm>
                  <a:off x="4178301" y="2935288"/>
                  <a:ext cx="1455738" cy="1371600"/>
                </a:xfrm>
                <a:custGeom>
                  <a:avLst/>
                  <a:gdLst>
                    <a:gd name="T0" fmla="*/ 60 w 519"/>
                    <a:gd name="T1" fmla="*/ 29 h 490"/>
                    <a:gd name="T2" fmla="*/ 223 w 519"/>
                    <a:gd name="T3" fmla="*/ 33 h 490"/>
                    <a:gd name="T4" fmla="*/ 253 w 519"/>
                    <a:gd name="T5" fmla="*/ 64 h 490"/>
                    <a:gd name="T6" fmla="*/ 481 w 519"/>
                    <a:gd name="T7" fmla="*/ 181 h 490"/>
                    <a:gd name="T8" fmla="*/ 260 w 519"/>
                    <a:gd name="T9" fmla="*/ 490 h 490"/>
                    <a:gd name="T10" fmla="*/ 246 w 519"/>
                    <a:gd name="T11" fmla="*/ 468 h 490"/>
                    <a:gd name="T12" fmla="*/ 372 w 519"/>
                    <a:gd name="T13" fmla="*/ 283 h 490"/>
                    <a:gd name="T14" fmla="*/ 190 w 519"/>
                    <a:gd name="T15" fmla="*/ 182 h 490"/>
                    <a:gd name="T16" fmla="*/ 60 w 519"/>
                    <a:gd name="T17" fmla="*/ 29 h 490"/>
                    <a:gd name="T18" fmla="*/ 71 w 519"/>
                    <a:gd name="T19" fmla="*/ 0 h 490"/>
                    <a:gd name="T20" fmla="*/ 287 w 519"/>
                    <a:gd name="T21" fmla="*/ 0 h 490"/>
                    <a:gd name="T22" fmla="*/ 290 w 519"/>
                    <a:gd name="T23" fmla="*/ 33 h 490"/>
                    <a:gd name="T24" fmla="*/ 241 w 519"/>
                    <a:gd name="T25" fmla="*/ 59 h 4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19" h="490">
                      <a:moveTo>
                        <a:pt x="60" y="29"/>
                      </a:moveTo>
                      <a:cubicBezTo>
                        <a:pt x="223" y="33"/>
                        <a:pt x="223" y="33"/>
                        <a:pt x="223" y="33"/>
                      </a:cubicBezTo>
                      <a:cubicBezTo>
                        <a:pt x="223" y="33"/>
                        <a:pt x="228" y="59"/>
                        <a:pt x="253" y="64"/>
                      </a:cubicBezTo>
                      <a:cubicBezTo>
                        <a:pt x="406" y="95"/>
                        <a:pt x="472" y="144"/>
                        <a:pt x="481" y="181"/>
                      </a:cubicBezTo>
                      <a:cubicBezTo>
                        <a:pt x="519" y="349"/>
                        <a:pt x="260" y="490"/>
                        <a:pt x="260" y="490"/>
                      </a:cubicBezTo>
                      <a:cubicBezTo>
                        <a:pt x="246" y="468"/>
                        <a:pt x="246" y="468"/>
                        <a:pt x="246" y="468"/>
                      </a:cubicBezTo>
                      <a:cubicBezTo>
                        <a:pt x="246" y="468"/>
                        <a:pt x="339" y="393"/>
                        <a:pt x="372" y="283"/>
                      </a:cubicBezTo>
                      <a:cubicBezTo>
                        <a:pt x="400" y="187"/>
                        <a:pt x="254" y="187"/>
                        <a:pt x="190" y="182"/>
                      </a:cubicBezTo>
                      <a:cubicBezTo>
                        <a:pt x="0" y="167"/>
                        <a:pt x="60" y="29"/>
                        <a:pt x="60" y="29"/>
                      </a:cubicBezTo>
                      <a:cubicBezTo>
                        <a:pt x="71" y="0"/>
                        <a:pt x="71" y="0"/>
                        <a:pt x="71" y="0"/>
                      </a:cubicBezTo>
                      <a:cubicBezTo>
                        <a:pt x="287" y="0"/>
                        <a:pt x="287" y="0"/>
                        <a:pt x="287" y="0"/>
                      </a:cubicBezTo>
                      <a:cubicBezTo>
                        <a:pt x="290" y="33"/>
                        <a:pt x="290" y="33"/>
                        <a:pt x="290" y="33"/>
                      </a:cubicBezTo>
                      <a:cubicBezTo>
                        <a:pt x="290" y="33"/>
                        <a:pt x="237" y="29"/>
                        <a:pt x="241" y="59"/>
                      </a:cubicBezTo>
                    </a:path>
                  </a:pathLst>
                </a:custGeom>
                <a:solidFill>
                  <a:srgbClr val="CC83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5" name="任意多边形: 形状 124">
                  <a:extLst>
                    <a:ext uri="{FF2B5EF4-FFF2-40B4-BE49-F238E27FC236}">
                      <a16:creationId xmlns:a16="http://schemas.microsoft.com/office/drawing/2014/main" id="{894DEE58-1EEA-4EF7-8162-DDA1ACF8F5C6}"/>
                    </a:ext>
                  </a:extLst>
                </p:cNvPr>
                <p:cNvSpPr/>
                <p:nvPr/>
              </p:nvSpPr>
              <p:spPr bwMode="auto">
                <a:xfrm>
                  <a:off x="4822826" y="4244975"/>
                  <a:ext cx="201613" cy="223838"/>
                </a:xfrm>
                <a:custGeom>
                  <a:avLst/>
                  <a:gdLst>
                    <a:gd name="T0" fmla="*/ 16 w 72"/>
                    <a:gd name="T1" fmla="*/ 0 h 80"/>
                    <a:gd name="T2" fmla="*/ 9 w 72"/>
                    <a:gd name="T3" fmla="*/ 20 h 80"/>
                    <a:gd name="T4" fmla="*/ 65 w 72"/>
                    <a:gd name="T5" fmla="*/ 76 h 80"/>
                    <a:gd name="T6" fmla="*/ 16 w 72"/>
                    <a:gd name="T7" fmla="*/ 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2" h="80">
                      <a:moveTo>
                        <a:pt x="16" y="0"/>
                      </a:moveTo>
                      <a:cubicBezTo>
                        <a:pt x="16" y="0"/>
                        <a:pt x="0" y="3"/>
                        <a:pt x="9" y="20"/>
                      </a:cubicBezTo>
                      <a:cubicBezTo>
                        <a:pt x="18" y="36"/>
                        <a:pt x="58" y="80"/>
                        <a:pt x="65" y="76"/>
                      </a:cubicBezTo>
                      <a:cubicBezTo>
                        <a:pt x="72" y="73"/>
                        <a:pt x="16" y="0"/>
                        <a:pt x="16" y="0"/>
                      </a:cubicBezTo>
                      <a:close/>
                    </a:path>
                  </a:pathLst>
                </a:custGeom>
                <a:solidFill>
                  <a:srgbClr val="3437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6" name="任意多边形: 形状 125">
                  <a:extLst>
                    <a:ext uri="{FF2B5EF4-FFF2-40B4-BE49-F238E27FC236}">
                      <a16:creationId xmlns:a16="http://schemas.microsoft.com/office/drawing/2014/main" id="{053AEBEE-F8C8-4D64-936F-D934930FD695}"/>
                    </a:ext>
                  </a:extLst>
                </p:cNvPr>
                <p:cNvSpPr/>
                <p:nvPr/>
              </p:nvSpPr>
              <p:spPr bwMode="auto">
                <a:xfrm>
                  <a:off x="5060951" y="4302125"/>
                  <a:ext cx="201613" cy="225425"/>
                </a:xfrm>
                <a:custGeom>
                  <a:avLst/>
                  <a:gdLst>
                    <a:gd name="T0" fmla="*/ 16 w 72"/>
                    <a:gd name="T1" fmla="*/ 0 h 81"/>
                    <a:gd name="T2" fmla="*/ 9 w 72"/>
                    <a:gd name="T3" fmla="*/ 20 h 81"/>
                    <a:gd name="T4" fmla="*/ 65 w 72"/>
                    <a:gd name="T5" fmla="*/ 77 h 81"/>
                    <a:gd name="T6" fmla="*/ 16 w 72"/>
                    <a:gd name="T7" fmla="*/ 0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2" h="81">
                      <a:moveTo>
                        <a:pt x="16" y="0"/>
                      </a:moveTo>
                      <a:cubicBezTo>
                        <a:pt x="16" y="0"/>
                        <a:pt x="0" y="4"/>
                        <a:pt x="9" y="20"/>
                      </a:cubicBezTo>
                      <a:cubicBezTo>
                        <a:pt x="18" y="37"/>
                        <a:pt x="58" y="81"/>
                        <a:pt x="65" y="77"/>
                      </a:cubicBezTo>
                      <a:cubicBezTo>
                        <a:pt x="72" y="73"/>
                        <a:pt x="16" y="0"/>
                        <a:pt x="16" y="0"/>
                      </a:cubicBezTo>
                      <a:close/>
                    </a:path>
                  </a:pathLst>
                </a:custGeom>
                <a:solidFill>
                  <a:srgbClr val="3437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7" name="任意多边形: 形状 126">
                  <a:extLst>
                    <a:ext uri="{FF2B5EF4-FFF2-40B4-BE49-F238E27FC236}">
                      <a16:creationId xmlns:a16="http://schemas.microsoft.com/office/drawing/2014/main" id="{77CF2A01-7FB4-49EF-A0D3-E835E693C80F}"/>
                    </a:ext>
                  </a:extLst>
                </p:cNvPr>
                <p:cNvSpPr/>
                <p:nvPr/>
              </p:nvSpPr>
              <p:spPr bwMode="auto">
                <a:xfrm>
                  <a:off x="4276726" y="1927225"/>
                  <a:ext cx="754063" cy="1211263"/>
                </a:xfrm>
                <a:custGeom>
                  <a:avLst/>
                  <a:gdLst>
                    <a:gd name="T0" fmla="*/ 16 w 269"/>
                    <a:gd name="T1" fmla="*/ 433 h 433"/>
                    <a:gd name="T2" fmla="*/ 269 w 269"/>
                    <a:gd name="T3" fmla="*/ 412 h 433"/>
                    <a:gd name="T4" fmla="*/ 248 w 269"/>
                    <a:gd name="T5" fmla="*/ 144 h 433"/>
                    <a:gd name="T6" fmla="*/ 235 w 269"/>
                    <a:gd name="T7" fmla="*/ 73 h 433"/>
                    <a:gd name="T8" fmla="*/ 101 w 269"/>
                    <a:gd name="T9" fmla="*/ 43 h 433"/>
                    <a:gd name="T10" fmla="*/ 16 w 269"/>
                    <a:gd name="T11" fmla="*/ 433 h 4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9" h="433">
                      <a:moveTo>
                        <a:pt x="16" y="433"/>
                      </a:moveTo>
                      <a:cubicBezTo>
                        <a:pt x="269" y="412"/>
                        <a:pt x="269" y="412"/>
                        <a:pt x="269" y="412"/>
                      </a:cubicBezTo>
                      <a:cubicBezTo>
                        <a:pt x="269" y="412"/>
                        <a:pt x="253" y="342"/>
                        <a:pt x="248" y="144"/>
                      </a:cubicBezTo>
                      <a:cubicBezTo>
                        <a:pt x="247" y="117"/>
                        <a:pt x="245" y="92"/>
                        <a:pt x="235" y="73"/>
                      </a:cubicBezTo>
                      <a:cubicBezTo>
                        <a:pt x="219" y="39"/>
                        <a:pt x="149" y="0"/>
                        <a:pt x="101" y="43"/>
                      </a:cubicBezTo>
                      <a:cubicBezTo>
                        <a:pt x="18" y="120"/>
                        <a:pt x="0" y="234"/>
                        <a:pt x="16" y="433"/>
                      </a:cubicBezTo>
                      <a:close/>
                    </a:path>
                  </a:pathLst>
                </a:custGeom>
                <a:solidFill>
                  <a:srgbClr val="FDC2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8" name="任意多边形: 形状 127">
                  <a:extLst>
                    <a:ext uri="{FF2B5EF4-FFF2-40B4-BE49-F238E27FC236}">
                      <a16:creationId xmlns:a16="http://schemas.microsoft.com/office/drawing/2014/main" id="{9829E4A1-CA1D-4310-9B55-721E60EA6C11}"/>
                    </a:ext>
                  </a:extLst>
                </p:cNvPr>
                <p:cNvSpPr/>
                <p:nvPr/>
              </p:nvSpPr>
              <p:spPr bwMode="auto">
                <a:xfrm>
                  <a:off x="4662488" y="1119188"/>
                  <a:ext cx="660400" cy="1031875"/>
                </a:xfrm>
                <a:custGeom>
                  <a:avLst/>
                  <a:gdLst>
                    <a:gd name="T0" fmla="*/ 0 w 235"/>
                    <a:gd name="T1" fmla="*/ 330 h 368"/>
                    <a:gd name="T2" fmla="*/ 68 w 235"/>
                    <a:gd name="T3" fmla="*/ 354 h 368"/>
                    <a:gd name="T4" fmla="*/ 86 w 235"/>
                    <a:gd name="T5" fmla="*/ 285 h 368"/>
                    <a:gd name="T6" fmla="*/ 178 w 235"/>
                    <a:gd name="T7" fmla="*/ 305 h 368"/>
                    <a:gd name="T8" fmla="*/ 208 w 235"/>
                    <a:gd name="T9" fmla="*/ 224 h 368"/>
                    <a:gd name="T10" fmla="*/ 230 w 235"/>
                    <a:gd name="T11" fmla="*/ 230 h 368"/>
                    <a:gd name="T12" fmla="*/ 223 w 235"/>
                    <a:gd name="T13" fmla="*/ 97 h 368"/>
                    <a:gd name="T14" fmla="*/ 59 w 235"/>
                    <a:gd name="T15" fmla="*/ 125 h 368"/>
                    <a:gd name="T16" fmla="*/ 0 w 235"/>
                    <a:gd name="T17" fmla="*/ 330 h 3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5" h="368">
                      <a:moveTo>
                        <a:pt x="0" y="330"/>
                      </a:moveTo>
                      <a:cubicBezTo>
                        <a:pt x="0" y="330"/>
                        <a:pt x="17" y="368"/>
                        <a:pt x="68" y="354"/>
                      </a:cubicBezTo>
                      <a:cubicBezTo>
                        <a:pt x="86" y="285"/>
                        <a:pt x="86" y="285"/>
                        <a:pt x="86" y="285"/>
                      </a:cubicBezTo>
                      <a:cubicBezTo>
                        <a:pt x="86" y="285"/>
                        <a:pt x="142" y="312"/>
                        <a:pt x="178" y="305"/>
                      </a:cubicBezTo>
                      <a:cubicBezTo>
                        <a:pt x="200" y="300"/>
                        <a:pt x="208" y="224"/>
                        <a:pt x="208" y="224"/>
                      </a:cubicBezTo>
                      <a:cubicBezTo>
                        <a:pt x="230" y="230"/>
                        <a:pt x="230" y="230"/>
                        <a:pt x="230" y="230"/>
                      </a:cubicBezTo>
                      <a:cubicBezTo>
                        <a:pt x="230" y="230"/>
                        <a:pt x="235" y="131"/>
                        <a:pt x="223" y="97"/>
                      </a:cubicBezTo>
                      <a:cubicBezTo>
                        <a:pt x="203" y="42"/>
                        <a:pt x="109" y="0"/>
                        <a:pt x="59" y="125"/>
                      </a:cubicBezTo>
                      <a:cubicBezTo>
                        <a:pt x="12" y="240"/>
                        <a:pt x="0" y="330"/>
                        <a:pt x="0" y="330"/>
                      </a:cubicBezTo>
                      <a:close/>
                    </a:path>
                  </a:pathLst>
                </a:custGeom>
                <a:solidFill>
                  <a:srgbClr val="FFD7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9" name="任意多边形: 形状 128">
                  <a:extLst>
                    <a:ext uri="{FF2B5EF4-FFF2-40B4-BE49-F238E27FC236}">
                      <a16:creationId xmlns:a16="http://schemas.microsoft.com/office/drawing/2014/main" id="{37281F04-0E48-4658-A037-4B1E3D9F5F02}"/>
                    </a:ext>
                  </a:extLst>
                </p:cNvPr>
                <p:cNvSpPr/>
                <p:nvPr/>
              </p:nvSpPr>
              <p:spPr bwMode="auto">
                <a:xfrm>
                  <a:off x="4606926" y="1081088"/>
                  <a:ext cx="692150" cy="777875"/>
                </a:xfrm>
                <a:custGeom>
                  <a:avLst/>
                  <a:gdLst>
                    <a:gd name="T0" fmla="*/ 119 w 247"/>
                    <a:gd name="T1" fmla="*/ 194 h 278"/>
                    <a:gd name="T2" fmla="*/ 103 w 247"/>
                    <a:gd name="T3" fmla="*/ 195 h 278"/>
                    <a:gd name="T4" fmla="*/ 73 w 247"/>
                    <a:gd name="T5" fmla="*/ 171 h 278"/>
                    <a:gd name="T6" fmla="*/ 83 w 247"/>
                    <a:gd name="T7" fmla="*/ 200 h 278"/>
                    <a:gd name="T8" fmla="*/ 33 w 247"/>
                    <a:gd name="T9" fmla="*/ 278 h 278"/>
                    <a:gd name="T10" fmla="*/ 0 w 247"/>
                    <a:gd name="T11" fmla="*/ 152 h 278"/>
                    <a:gd name="T12" fmla="*/ 156 w 247"/>
                    <a:gd name="T13" fmla="*/ 13 h 278"/>
                    <a:gd name="T14" fmla="*/ 247 w 247"/>
                    <a:gd name="T15" fmla="*/ 127 h 278"/>
                    <a:gd name="T16" fmla="*/ 181 w 247"/>
                    <a:gd name="T17" fmla="*/ 103 h 278"/>
                    <a:gd name="T18" fmla="*/ 119 w 247"/>
                    <a:gd name="T19" fmla="*/ 137 h 278"/>
                    <a:gd name="T20" fmla="*/ 119 w 247"/>
                    <a:gd name="T21" fmla="*/ 194 h 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47" h="278">
                      <a:moveTo>
                        <a:pt x="119" y="194"/>
                      </a:moveTo>
                      <a:cubicBezTo>
                        <a:pt x="103" y="195"/>
                        <a:pt x="103" y="195"/>
                        <a:pt x="103" y="195"/>
                      </a:cubicBezTo>
                      <a:cubicBezTo>
                        <a:pt x="103" y="195"/>
                        <a:pt x="96" y="157"/>
                        <a:pt x="73" y="171"/>
                      </a:cubicBezTo>
                      <a:cubicBezTo>
                        <a:pt x="61" y="179"/>
                        <a:pt x="63" y="202"/>
                        <a:pt x="83" y="200"/>
                      </a:cubicBezTo>
                      <a:cubicBezTo>
                        <a:pt x="83" y="200"/>
                        <a:pt x="47" y="267"/>
                        <a:pt x="33" y="278"/>
                      </a:cubicBezTo>
                      <a:cubicBezTo>
                        <a:pt x="33" y="278"/>
                        <a:pt x="0" y="216"/>
                        <a:pt x="0" y="152"/>
                      </a:cubicBezTo>
                      <a:cubicBezTo>
                        <a:pt x="0" y="51"/>
                        <a:pt x="82" y="0"/>
                        <a:pt x="156" y="13"/>
                      </a:cubicBezTo>
                      <a:cubicBezTo>
                        <a:pt x="237" y="27"/>
                        <a:pt x="247" y="127"/>
                        <a:pt x="247" y="127"/>
                      </a:cubicBezTo>
                      <a:cubicBezTo>
                        <a:pt x="247" y="127"/>
                        <a:pt x="203" y="138"/>
                        <a:pt x="181" y="103"/>
                      </a:cubicBezTo>
                      <a:cubicBezTo>
                        <a:pt x="166" y="79"/>
                        <a:pt x="122" y="74"/>
                        <a:pt x="119" y="137"/>
                      </a:cubicBezTo>
                      <a:cubicBezTo>
                        <a:pt x="117" y="166"/>
                        <a:pt x="119" y="194"/>
                        <a:pt x="119" y="194"/>
                      </a:cubicBezTo>
                      <a:close/>
                    </a:path>
                  </a:pathLst>
                </a:custGeom>
                <a:solidFill>
                  <a:srgbClr val="3437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30" name="任意多边形: 形状 129">
                  <a:extLst>
                    <a:ext uri="{FF2B5EF4-FFF2-40B4-BE49-F238E27FC236}">
                      <a16:creationId xmlns:a16="http://schemas.microsoft.com/office/drawing/2014/main" id="{1B52B59E-A14F-4C5A-AFC4-9419047E2F46}"/>
                    </a:ext>
                  </a:extLst>
                </p:cNvPr>
                <p:cNvSpPr/>
                <p:nvPr/>
              </p:nvSpPr>
              <p:spPr bwMode="auto">
                <a:xfrm>
                  <a:off x="4241801" y="2341563"/>
                  <a:ext cx="771525" cy="730250"/>
                </a:xfrm>
                <a:custGeom>
                  <a:avLst/>
                  <a:gdLst>
                    <a:gd name="T0" fmla="*/ 135 w 275"/>
                    <a:gd name="T1" fmla="*/ 0 h 261"/>
                    <a:gd name="T2" fmla="*/ 275 w 275"/>
                    <a:gd name="T3" fmla="*/ 227 h 261"/>
                    <a:gd name="T4" fmla="*/ 275 w 275"/>
                    <a:gd name="T5" fmla="*/ 261 h 261"/>
                    <a:gd name="T6" fmla="*/ 67 w 275"/>
                    <a:gd name="T7" fmla="*/ 156 h 261"/>
                    <a:gd name="T8" fmla="*/ 59 w 275"/>
                    <a:gd name="T9" fmla="*/ 22 h 2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5" h="261">
                      <a:moveTo>
                        <a:pt x="135" y="0"/>
                      </a:moveTo>
                      <a:cubicBezTo>
                        <a:pt x="135" y="0"/>
                        <a:pt x="0" y="170"/>
                        <a:pt x="275" y="227"/>
                      </a:cubicBezTo>
                      <a:cubicBezTo>
                        <a:pt x="275" y="261"/>
                        <a:pt x="275" y="261"/>
                        <a:pt x="275" y="261"/>
                      </a:cubicBezTo>
                      <a:cubicBezTo>
                        <a:pt x="67" y="156"/>
                        <a:pt x="67" y="156"/>
                        <a:pt x="67" y="156"/>
                      </a:cubicBezTo>
                      <a:cubicBezTo>
                        <a:pt x="59" y="22"/>
                        <a:pt x="59" y="22"/>
                        <a:pt x="59" y="22"/>
                      </a:cubicBezTo>
                    </a:path>
                  </a:pathLst>
                </a:custGeom>
                <a:solidFill>
                  <a:srgbClr val="DBA8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31" name="任意多边形: 形状 130">
                  <a:extLst>
                    <a:ext uri="{FF2B5EF4-FFF2-40B4-BE49-F238E27FC236}">
                      <a16:creationId xmlns:a16="http://schemas.microsoft.com/office/drawing/2014/main" id="{E441139E-FB19-42D0-8B53-E1E099941250}"/>
                    </a:ext>
                  </a:extLst>
                </p:cNvPr>
                <p:cNvSpPr/>
                <p:nvPr/>
              </p:nvSpPr>
              <p:spPr bwMode="auto">
                <a:xfrm>
                  <a:off x="4313238" y="2870200"/>
                  <a:ext cx="673100" cy="268288"/>
                </a:xfrm>
                <a:custGeom>
                  <a:avLst/>
                  <a:gdLst>
                    <a:gd name="T0" fmla="*/ 0 w 424"/>
                    <a:gd name="T1" fmla="*/ 0 h 169"/>
                    <a:gd name="T2" fmla="*/ 5 w 424"/>
                    <a:gd name="T3" fmla="*/ 169 h 169"/>
                    <a:gd name="T4" fmla="*/ 192 w 424"/>
                    <a:gd name="T5" fmla="*/ 162 h 169"/>
                    <a:gd name="T6" fmla="*/ 424 w 424"/>
                    <a:gd name="T7" fmla="*/ 136 h 169"/>
                    <a:gd name="T8" fmla="*/ 0 w 424"/>
                    <a:gd name="T9" fmla="*/ 0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4" h="169">
                      <a:moveTo>
                        <a:pt x="0" y="0"/>
                      </a:moveTo>
                      <a:lnTo>
                        <a:pt x="5" y="169"/>
                      </a:lnTo>
                      <a:lnTo>
                        <a:pt x="192" y="162"/>
                      </a:lnTo>
                      <a:lnTo>
                        <a:pt x="424" y="13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BA8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0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32" name="任意多边形: 形状 131">
                  <a:extLst>
                    <a:ext uri="{FF2B5EF4-FFF2-40B4-BE49-F238E27FC236}">
                      <a16:creationId xmlns:a16="http://schemas.microsoft.com/office/drawing/2014/main" id="{8A4FE534-93DB-4205-9711-F890F0E0F872}"/>
                    </a:ext>
                  </a:extLst>
                </p:cNvPr>
                <p:cNvSpPr/>
                <p:nvPr/>
              </p:nvSpPr>
              <p:spPr bwMode="auto">
                <a:xfrm>
                  <a:off x="4938713" y="2473325"/>
                  <a:ext cx="1168400" cy="771525"/>
                </a:xfrm>
                <a:custGeom>
                  <a:avLst/>
                  <a:gdLst>
                    <a:gd name="T0" fmla="*/ 14 w 417"/>
                    <a:gd name="T1" fmla="*/ 276 h 276"/>
                    <a:gd name="T2" fmla="*/ 0 w 417"/>
                    <a:gd name="T3" fmla="*/ 263 h 276"/>
                    <a:gd name="T4" fmla="*/ 14 w 417"/>
                    <a:gd name="T5" fmla="*/ 249 h 276"/>
                    <a:gd name="T6" fmla="*/ 294 w 417"/>
                    <a:gd name="T7" fmla="*/ 248 h 276"/>
                    <a:gd name="T8" fmla="*/ 388 w 417"/>
                    <a:gd name="T9" fmla="*/ 11 h 276"/>
                    <a:gd name="T10" fmla="*/ 405 w 417"/>
                    <a:gd name="T11" fmla="*/ 3 h 276"/>
                    <a:gd name="T12" fmla="*/ 414 w 417"/>
                    <a:gd name="T13" fmla="*/ 20 h 276"/>
                    <a:gd name="T14" fmla="*/ 314 w 417"/>
                    <a:gd name="T15" fmla="*/ 276 h 276"/>
                    <a:gd name="T16" fmla="*/ 14 w 417"/>
                    <a:gd name="T17" fmla="*/ 276 h 2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17" h="276">
                      <a:moveTo>
                        <a:pt x="14" y="276"/>
                      </a:moveTo>
                      <a:cubicBezTo>
                        <a:pt x="6" y="276"/>
                        <a:pt x="0" y="270"/>
                        <a:pt x="0" y="263"/>
                      </a:cubicBezTo>
                      <a:cubicBezTo>
                        <a:pt x="0" y="255"/>
                        <a:pt x="6" y="249"/>
                        <a:pt x="14" y="249"/>
                      </a:cubicBezTo>
                      <a:cubicBezTo>
                        <a:pt x="294" y="248"/>
                        <a:pt x="294" y="248"/>
                        <a:pt x="294" y="248"/>
                      </a:cubicBezTo>
                      <a:cubicBezTo>
                        <a:pt x="388" y="11"/>
                        <a:pt x="388" y="11"/>
                        <a:pt x="388" y="11"/>
                      </a:cubicBezTo>
                      <a:cubicBezTo>
                        <a:pt x="390" y="4"/>
                        <a:pt x="398" y="0"/>
                        <a:pt x="405" y="3"/>
                      </a:cubicBezTo>
                      <a:cubicBezTo>
                        <a:pt x="413" y="5"/>
                        <a:pt x="417" y="13"/>
                        <a:pt x="414" y="20"/>
                      </a:cubicBezTo>
                      <a:cubicBezTo>
                        <a:pt x="314" y="276"/>
                        <a:pt x="314" y="276"/>
                        <a:pt x="314" y="276"/>
                      </a:cubicBezTo>
                      <a:cubicBezTo>
                        <a:pt x="14" y="276"/>
                        <a:pt x="14" y="276"/>
                        <a:pt x="14" y="276"/>
                      </a:cubicBezTo>
                      <a:close/>
                    </a:path>
                  </a:pathLst>
                </a:custGeom>
                <a:solidFill>
                  <a:srgbClr val="D6D6D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33" name="任意多边形: 形状 132">
                  <a:extLst>
                    <a:ext uri="{FF2B5EF4-FFF2-40B4-BE49-F238E27FC236}">
                      <a16:creationId xmlns:a16="http://schemas.microsoft.com/office/drawing/2014/main" id="{6AA05E71-B8CB-4E15-BD7C-29826CA0AD58}"/>
                    </a:ext>
                  </a:extLst>
                </p:cNvPr>
                <p:cNvSpPr/>
                <p:nvPr/>
              </p:nvSpPr>
              <p:spPr bwMode="auto">
                <a:xfrm>
                  <a:off x="4222751" y="2035175"/>
                  <a:ext cx="981075" cy="1123950"/>
                </a:xfrm>
                <a:custGeom>
                  <a:avLst/>
                  <a:gdLst>
                    <a:gd name="T0" fmla="*/ 125 w 350"/>
                    <a:gd name="T1" fmla="*/ 0 h 401"/>
                    <a:gd name="T2" fmla="*/ 9 w 350"/>
                    <a:gd name="T3" fmla="*/ 223 h 401"/>
                    <a:gd name="T4" fmla="*/ 350 w 350"/>
                    <a:gd name="T5" fmla="*/ 377 h 401"/>
                    <a:gd name="T6" fmla="*/ 350 w 350"/>
                    <a:gd name="T7" fmla="*/ 354 h 401"/>
                    <a:gd name="T8" fmla="*/ 99 w 350"/>
                    <a:gd name="T9" fmla="*/ 233 h 401"/>
                    <a:gd name="T10" fmla="*/ 142 w 350"/>
                    <a:gd name="T11" fmla="*/ 109 h 401"/>
                    <a:gd name="T12" fmla="*/ 125 w 350"/>
                    <a:gd name="T13" fmla="*/ 0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0" h="401">
                      <a:moveTo>
                        <a:pt x="125" y="0"/>
                      </a:moveTo>
                      <a:cubicBezTo>
                        <a:pt x="125" y="0"/>
                        <a:pt x="0" y="61"/>
                        <a:pt x="9" y="223"/>
                      </a:cubicBezTo>
                      <a:cubicBezTo>
                        <a:pt x="20" y="401"/>
                        <a:pt x="237" y="379"/>
                        <a:pt x="350" y="377"/>
                      </a:cubicBezTo>
                      <a:cubicBezTo>
                        <a:pt x="350" y="354"/>
                        <a:pt x="350" y="354"/>
                        <a:pt x="350" y="354"/>
                      </a:cubicBezTo>
                      <a:cubicBezTo>
                        <a:pt x="350" y="354"/>
                        <a:pt x="114" y="336"/>
                        <a:pt x="99" y="233"/>
                      </a:cubicBezTo>
                      <a:cubicBezTo>
                        <a:pt x="87" y="158"/>
                        <a:pt x="142" y="109"/>
                        <a:pt x="142" y="109"/>
                      </a:cubicBez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FDC2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34" name="任意多边形: 形状 133">
                  <a:extLst>
                    <a:ext uri="{FF2B5EF4-FFF2-40B4-BE49-F238E27FC236}">
                      <a16:creationId xmlns:a16="http://schemas.microsoft.com/office/drawing/2014/main" id="{EAA1BDBE-2CDA-44BE-A375-7525E3C7BA6A}"/>
                    </a:ext>
                  </a:extLst>
                </p:cNvPr>
                <p:cNvSpPr/>
                <p:nvPr/>
              </p:nvSpPr>
              <p:spPr bwMode="auto">
                <a:xfrm>
                  <a:off x="5203826" y="3027363"/>
                  <a:ext cx="244475" cy="131763"/>
                </a:xfrm>
                <a:custGeom>
                  <a:avLst/>
                  <a:gdLst>
                    <a:gd name="T0" fmla="*/ 0 w 87"/>
                    <a:gd name="T1" fmla="*/ 0 h 47"/>
                    <a:gd name="T2" fmla="*/ 52 w 87"/>
                    <a:gd name="T3" fmla="*/ 6 h 47"/>
                    <a:gd name="T4" fmla="*/ 83 w 87"/>
                    <a:gd name="T5" fmla="*/ 40 h 47"/>
                    <a:gd name="T6" fmla="*/ 61 w 87"/>
                    <a:gd name="T7" fmla="*/ 22 h 47"/>
                    <a:gd name="T8" fmla="*/ 68 w 87"/>
                    <a:gd name="T9" fmla="*/ 42 h 47"/>
                    <a:gd name="T10" fmla="*/ 52 w 87"/>
                    <a:gd name="T11" fmla="*/ 19 h 47"/>
                    <a:gd name="T12" fmla="*/ 57 w 87"/>
                    <a:gd name="T13" fmla="*/ 42 h 47"/>
                    <a:gd name="T14" fmla="*/ 49 w 87"/>
                    <a:gd name="T15" fmla="*/ 25 h 47"/>
                    <a:gd name="T16" fmla="*/ 34 w 87"/>
                    <a:gd name="T17" fmla="*/ 17 h 47"/>
                    <a:gd name="T18" fmla="*/ 0 w 87"/>
                    <a:gd name="T19" fmla="*/ 23 h 47"/>
                    <a:gd name="T20" fmla="*/ 0 w 87"/>
                    <a:gd name="T21" fmla="*/ 0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7" h="47">
                      <a:moveTo>
                        <a:pt x="0" y="0"/>
                      </a:moveTo>
                      <a:cubicBezTo>
                        <a:pt x="0" y="0"/>
                        <a:pt x="33" y="2"/>
                        <a:pt x="52" y="6"/>
                      </a:cubicBezTo>
                      <a:cubicBezTo>
                        <a:pt x="72" y="9"/>
                        <a:pt x="80" y="34"/>
                        <a:pt x="83" y="40"/>
                      </a:cubicBezTo>
                      <a:cubicBezTo>
                        <a:pt x="87" y="47"/>
                        <a:pt x="65" y="27"/>
                        <a:pt x="61" y="22"/>
                      </a:cubicBezTo>
                      <a:cubicBezTo>
                        <a:pt x="61" y="22"/>
                        <a:pt x="71" y="41"/>
                        <a:pt x="68" y="42"/>
                      </a:cubicBezTo>
                      <a:cubicBezTo>
                        <a:pt x="66" y="42"/>
                        <a:pt x="52" y="19"/>
                        <a:pt x="52" y="19"/>
                      </a:cubicBezTo>
                      <a:cubicBezTo>
                        <a:pt x="52" y="19"/>
                        <a:pt x="59" y="41"/>
                        <a:pt x="57" y="42"/>
                      </a:cubicBezTo>
                      <a:cubicBezTo>
                        <a:pt x="54" y="43"/>
                        <a:pt x="50" y="27"/>
                        <a:pt x="49" y="25"/>
                      </a:cubicBezTo>
                      <a:cubicBezTo>
                        <a:pt x="48" y="23"/>
                        <a:pt x="39" y="23"/>
                        <a:pt x="34" y="17"/>
                      </a:cubicBezTo>
                      <a:cubicBezTo>
                        <a:pt x="0" y="23"/>
                        <a:pt x="0" y="23"/>
                        <a:pt x="0" y="2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D7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35" name="任意多边形: 形状 134">
                  <a:extLst>
                    <a:ext uri="{FF2B5EF4-FFF2-40B4-BE49-F238E27FC236}">
                      <a16:creationId xmlns:a16="http://schemas.microsoft.com/office/drawing/2014/main" id="{CE29A7D7-3239-46E2-BFD0-15F39687FC44}"/>
                    </a:ext>
                  </a:extLst>
                </p:cNvPr>
                <p:cNvSpPr/>
                <p:nvPr/>
              </p:nvSpPr>
              <p:spPr bwMode="auto">
                <a:xfrm>
                  <a:off x="5349876" y="2982913"/>
                  <a:ext cx="230188" cy="169863"/>
                </a:xfrm>
                <a:custGeom>
                  <a:avLst/>
                  <a:gdLst>
                    <a:gd name="T0" fmla="*/ 4 w 82"/>
                    <a:gd name="T1" fmla="*/ 0 h 61"/>
                    <a:gd name="T2" fmla="*/ 55 w 82"/>
                    <a:gd name="T3" fmla="*/ 15 h 61"/>
                    <a:gd name="T4" fmla="*/ 79 w 82"/>
                    <a:gd name="T5" fmla="*/ 54 h 61"/>
                    <a:gd name="T6" fmla="*/ 61 w 82"/>
                    <a:gd name="T7" fmla="*/ 33 h 61"/>
                    <a:gd name="T8" fmla="*/ 64 w 82"/>
                    <a:gd name="T9" fmla="*/ 53 h 61"/>
                    <a:gd name="T10" fmla="*/ 53 w 82"/>
                    <a:gd name="T11" fmla="*/ 28 h 61"/>
                    <a:gd name="T12" fmla="*/ 53 w 82"/>
                    <a:gd name="T13" fmla="*/ 51 h 61"/>
                    <a:gd name="T14" fmla="*/ 48 w 82"/>
                    <a:gd name="T15" fmla="*/ 33 h 61"/>
                    <a:gd name="T16" fmla="*/ 35 w 82"/>
                    <a:gd name="T17" fmla="*/ 23 h 61"/>
                    <a:gd name="T18" fmla="*/ 0 w 82"/>
                    <a:gd name="T19" fmla="*/ 23 h 61"/>
                    <a:gd name="T20" fmla="*/ 4 w 82"/>
                    <a:gd name="T21" fmla="*/ 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2" h="61">
                      <a:moveTo>
                        <a:pt x="4" y="0"/>
                      </a:moveTo>
                      <a:cubicBezTo>
                        <a:pt x="4" y="0"/>
                        <a:pt x="36" y="8"/>
                        <a:pt x="55" y="15"/>
                      </a:cubicBezTo>
                      <a:cubicBezTo>
                        <a:pt x="74" y="22"/>
                        <a:pt x="77" y="48"/>
                        <a:pt x="79" y="54"/>
                      </a:cubicBezTo>
                      <a:cubicBezTo>
                        <a:pt x="82" y="61"/>
                        <a:pt x="64" y="38"/>
                        <a:pt x="61" y="33"/>
                      </a:cubicBezTo>
                      <a:cubicBezTo>
                        <a:pt x="61" y="33"/>
                        <a:pt x="67" y="53"/>
                        <a:pt x="64" y="53"/>
                      </a:cubicBezTo>
                      <a:cubicBezTo>
                        <a:pt x="62" y="53"/>
                        <a:pt x="53" y="28"/>
                        <a:pt x="53" y="28"/>
                      </a:cubicBezTo>
                      <a:cubicBezTo>
                        <a:pt x="53" y="28"/>
                        <a:pt x="55" y="50"/>
                        <a:pt x="53" y="51"/>
                      </a:cubicBezTo>
                      <a:cubicBezTo>
                        <a:pt x="50" y="52"/>
                        <a:pt x="49" y="36"/>
                        <a:pt x="48" y="33"/>
                      </a:cubicBezTo>
                      <a:cubicBezTo>
                        <a:pt x="48" y="31"/>
                        <a:pt x="39" y="30"/>
                        <a:pt x="35" y="23"/>
                      </a:cubicBezTo>
                      <a:cubicBezTo>
                        <a:pt x="0" y="23"/>
                        <a:pt x="0" y="23"/>
                        <a:pt x="0" y="23"/>
                      </a:cubicBez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D7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36" name="矩形 135">
                  <a:extLst>
                    <a:ext uri="{FF2B5EF4-FFF2-40B4-BE49-F238E27FC236}">
                      <a16:creationId xmlns:a16="http://schemas.microsoft.com/office/drawing/2014/main" id="{6A7B05FC-41C0-4C0C-8517-5660D540AE0D}"/>
                    </a:ext>
                  </a:extLst>
                </p:cNvPr>
                <p:cNvSpPr/>
                <p:nvPr/>
              </p:nvSpPr>
              <p:spPr bwMode="auto">
                <a:xfrm>
                  <a:off x="5027613" y="3155950"/>
                  <a:ext cx="80963" cy="22225"/>
                </a:xfrm>
                <a:prstGeom prst="rect">
                  <a:avLst/>
                </a:prstGeom>
                <a:solidFill>
                  <a:srgbClr val="2527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37" name="矩形 136">
                  <a:extLst>
                    <a:ext uri="{FF2B5EF4-FFF2-40B4-BE49-F238E27FC236}">
                      <a16:creationId xmlns:a16="http://schemas.microsoft.com/office/drawing/2014/main" id="{7CC6ED6C-E9F1-47F9-BA0E-280075832561}"/>
                    </a:ext>
                  </a:extLst>
                </p:cNvPr>
                <p:cNvSpPr/>
                <p:nvPr/>
              </p:nvSpPr>
              <p:spPr bwMode="auto">
                <a:xfrm>
                  <a:off x="5129213" y="3155950"/>
                  <a:ext cx="77788" cy="22225"/>
                </a:xfrm>
                <a:prstGeom prst="rect">
                  <a:avLst/>
                </a:prstGeom>
                <a:solidFill>
                  <a:srgbClr val="2527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38" name="矩形 137">
                  <a:extLst>
                    <a:ext uri="{FF2B5EF4-FFF2-40B4-BE49-F238E27FC236}">
                      <a16:creationId xmlns:a16="http://schemas.microsoft.com/office/drawing/2014/main" id="{48B47B78-7035-4CE1-8AE8-C6222A1AC210}"/>
                    </a:ext>
                  </a:extLst>
                </p:cNvPr>
                <p:cNvSpPr/>
                <p:nvPr/>
              </p:nvSpPr>
              <p:spPr bwMode="auto">
                <a:xfrm>
                  <a:off x="5226051" y="3155950"/>
                  <a:ext cx="82550" cy="22225"/>
                </a:xfrm>
                <a:prstGeom prst="rect">
                  <a:avLst/>
                </a:prstGeom>
                <a:solidFill>
                  <a:srgbClr val="2527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39" name="矩形 138">
                  <a:extLst>
                    <a:ext uri="{FF2B5EF4-FFF2-40B4-BE49-F238E27FC236}">
                      <a16:creationId xmlns:a16="http://schemas.microsoft.com/office/drawing/2014/main" id="{C1AE08F7-E331-4BF2-B9AF-C69696B33AFD}"/>
                    </a:ext>
                  </a:extLst>
                </p:cNvPr>
                <p:cNvSpPr/>
                <p:nvPr/>
              </p:nvSpPr>
              <p:spPr bwMode="auto">
                <a:xfrm>
                  <a:off x="5327651" y="3155950"/>
                  <a:ext cx="79375" cy="22225"/>
                </a:xfrm>
                <a:prstGeom prst="rect">
                  <a:avLst/>
                </a:prstGeom>
                <a:solidFill>
                  <a:srgbClr val="2527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0" name="矩形 139">
                  <a:extLst>
                    <a:ext uri="{FF2B5EF4-FFF2-40B4-BE49-F238E27FC236}">
                      <a16:creationId xmlns:a16="http://schemas.microsoft.com/office/drawing/2014/main" id="{631E2E55-5F6C-414E-BF64-46A54F4D1990}"/>
                    </a:ext>
                  </a:extLst>
                </p:cNvPr>
                <p:cNvSpPr/>
                <p:nvPr/>
              </p:nvSpPr>
              <p:spPr bwMode="auto">
                <a:xfrm>
                  <a:off x="5429251" y="3155950"/>
                  <a:ext cx="77788" cy="22225"/>
                </a:xfrm>
                <a:prstGeom prst="rect">
                  <a:avLst/>
                </a:prstGeom>
                <a:solidFill>
                  <a:srgbClr val="2527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1" name="矩形 140">
                  <a:extLst>
                    <a:ext uri="{FF2B5EF4-FFF2-40B4-BE49-F238E27FC236}">
                      <a16:creationId xmlns:a16="http://schemas.microsoft.com/office/drawing/2014/main" id="{2C1ACFE4-B107-41FF-B46E-A0661971B25A}"/>
                    </a:ext>
                  </a:extLst>
                </p:cNvPr>
                <p:cNvSpPr/>
                <p:nvPr/>
              </p:nvSpPr>
              <p:spPr bwMode="auto">
                <a:xfrm>
                  <a:off x="5526088" y="3155950"/>
                  <a:ext cx="82550" cy="22225"/>
                </a:xfrm>
                <a:prstGeom prst="rect">
                  <a:avLst/>
                </a:prstGeom>
                <a:solidFill>
                  <a:srgbClr val="2527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2" name="矩形 141">
                  <a:extLst>
                    <a:ext uri="{FF2B5EF4-FFF2-40B4-BE49-F238E27FC236}">
                      <a16:creationId xmlns:a16="http://schemas.microsoft.com/office/drawing/2014/main" id="{CF384266-E72F-4AA2-8975-6786C6B7F0EE}"/>
                    </a:ext>
                  </a:extLst>
                </p:cNvPr>
                <p:cNvSpPr/>
                <p:nvPr/>
              </p:nvSpPr>
              <p:spPr bwMode="auto">
                <a:xfrm>
                  <a:off x="5627688" y="3155950"/>
                  <a:ext cx="79375" cy="22225"/>
                </a:xfrm>
                <a:prstGeom prst="rect">
                  <a:avLst/>
                </a:prstGeom>
                <a:solidFill>
                  <a:srgbClr val="2527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6594A634-7A90-4556-B9D9-CDFF0931204E}"/>
                </a:ext>
              </a:extLst>
            </p:cNvPr>
            <p:cNvGrpSpPr/>
            <p:nvPr/>
          </p:nvGrpSpPr>
          <p:grpSpPr>
            <a:xfrm>
              <a:off x="4162257" y="1511757"/>
              <a:ext cx="730204" cy="730204"/>
              <a:chOff x="4282553" y="1511757"/>
              <a:chExt cx="730204" cy="730204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12CE4D60-F222-4B60-800D-B1BCD8DE9449}"/>
                  </a:ext>
                </a:extLst>
              </p:cNvPr>
              <p:cNvSpPr/>
              <p:nvPr/>
            </p:nvSpPr>
            <p:spPr>
              <a:xfrm>
                <a:off x="4282553" y="1511757"/>
                <a:ext cx="730204" cy="73020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 anchorCtr="0">
                <a:normAutofit/>
              </a:bodyPr>
              <a:lstStyle/>
              <a:p>
                <a:pPr indent="-225425" algn="ctr"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 kern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8D582757-5EAE-4145-8046-D131DC9893C7}"/>
                  </a:ext>
                </a:extLst>
              </p:cNvPr>
              <p:cNvSpPr/>
              <p:nvPr/>
            </p:nvSpPr>
            <p:spPr>
              <a:xfrm>
                <a:off x="4515920" y="1649109"/>
                <a:ext cx="263470" cy="455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547" y="0"/>
                    </a:moveTo>
                    <a:cubicBezTo>
                      <a:pt x="9239" y="0"/>
                      <a:pt x="8126" y="269"/>
                      <a:pt x="7204" y="802"/>
                    </a:cubicBezTo>
                    <a:cubicBezTo>
                      <a:pt x="6284" y="1334"/>
                      <a:pt x="5831" y="1979"/>
                      <a:pt x="5831" y="2736"/>
                    </a:cubicBezTo>
                    <a:cubicBezTo>
                      <a:pt x="5831" y="3491"/>
                      <a:pt x="6284" y="4137"/>
                      <a:pt x="7204" y="4669"/>
                    </a:cubicBezTo>
                    <a:cubicBezTo>
                      <a:pt x="8126" y="5202"/>
                      <a:pt x="9241" y="5464"/>
                      <a:pt x="10547" y="5464"/>
                    </a:cubicBezTo>
                    <a:cubicBezTo>
                      <a:pt x="11854" y="5464"/>
                      <a:pt x="12969" y="5202"/>
                      <a:pt x="13890" y="4669"/>
                    </a:cubicBezTo>
                    <a:cubicBezTo>
                      <a:pt x="14810" y="4137"/>
                      <a:pt x="15277" y="3491"/>
                      <a:pt x="15277" y="2736"/>
                    </a:cubicBezTo>
                    <a:cubicBezTo>
                      <a:pt x="15277" y="1979"/>
                      <a:pt x="14810" y="1335"/>
                      <a:pt x="13890" y="802"/>
                    </a:cubicBezTo>
                    <a:cubicBezTo>
                      <a:pt x="12969" y="269"/>
                      <a:pt x="11854" y="0"/>
                      <a:pt x="10547" y="0"/>
                    </a:cubicBezTo>
                    <a:close/>
                    <a:moveTo>
                      <a:pt x="4056" y="5988"/>
                    </a:moveTo>
                    <a:cubicBezTo>
                      <a:pt x="2931" y="5988"/>
                      <a:pt x="1979" y="6215"/>
                      <a:pt x="1192" y="6670"/>
                    </a:cubicBezTo>
                    <a:cubicBezTo>
                      <a:pt x="406" y="7126"/>
                      <a:pt x="0" y="7684"/>
                      <a:pt x="0" y="8334"/>
                    </a:cubicBezTo>
                    <a:lnTo>
                      <a:pt x="0" y="13408"/>
                    </a:lnTo>
                    <a:cubicBezTo>
                      <a:pt x="0" y="13733"/>
                      <a:pt x="203" y="14005"/>
                      <a:pt x="596" y="14233"/>
                    </a:cubicBezTo>
                    <a:cubicBezTo>
                      <a:pt x="990" y="14460"/>
                      <a:pt x="1472" y="14577"/>
                      <a:pt x="2034" y="14577"/>
                    </a:cubicBezTo>
                    <a:cubicBezTo>
                      <a:pt x="2597" y="14577"/>
                      <a:pt x="3065" y="14460"/>
                      <a:pt x="3460" y="14233"/>
                    </a:cubicBezTo>
                    <a:cubicBezTo>
                      <a:pt x="3853" y="14005"/>
                      <a:pt x="4056" y="13733"/>
                      <a:pt x="4056" y="13408"/>
                    </a:cubicBezTo>
                    <a:lnTo>
                      <a:pt x="4056" y="9114"/>
                    </a:lnTo>
                    <a:lnTo>
                      <a:pt x="5403" y="9114"/>
                    </a:lnTo>
                    <a:lnTo>
                      <a:pt x="5403" y="20236"/>
                    </a:lnTo>
                    <a:cubicBezTo>
                      <a:pt x="5403" y="20610"/>
                      <a:pt x="5639" y="20935"/>
                      <a:pt x="6103" y="21203"/>
                    </a:cubicBezTo>
                    <a:cubicBezTo>
                      <a:pt x="6567" y="21471"/>
                      <a:pt x="7116" y="21600"/>
                      <a:pt x="7761" y="21600"/>
                    </a:cubicBezTo>
                    <a:cubicBezTo>
                      <a:pt x="8409" y="21600"/>
                      <a:pt x="8969" y="21471"/>
                      <a:pt x="9433" y="21203"/>
                    </a:cubicBezTo>
                    <a:cubicBezTo>
                      <a:pt x="9897" y="20935"/>
                      <a:pt x="10133" y="20610"/>
                      <a:pt x="10133" y="20236"/>
                    </a:cubicBezTo>
                    <a:lnTo>
                      <a:pt x="10133" y="14577"/>
                    </a:lnTo>
                    <a:lnTo>
                      <a:pt x="11480" y="14577"/>
                    </a:lnTo>
                    <a:lnTo>
                      <a:pt x="11480" y="20236"/>
                    </a:lnTo>
                    <a:cubicBezTo>
                      <a:pt x="11480" y="20610"/>
                      <a:pt x="11703" y="20935"/>
                      <a:pt x="12167" y="21203"/>
                    </a:cubicBezTo>
                    <a:cubicBezTo>
                      <a:pt x="12631" y="21471"/>
                      <a:pt x="13191" y="21600"/>
                      <a:pt x="13839" y="21600"/>
                    </a:cubicBezTo>
                    <a:cubicBezTo>
                      <a:pt x="14486" y="21600"/>
                      <a:pt x="15046" y="21471"/>
                      <a:pt x="15510" y="21203"/>
                    </a:cubicBezTo>
                    <a:cubicBezTo>
                      <a:pt x="15974" y="20934"/>
                      <a:pt x="16197" y="20610"/>
                      <a:pt x="16197" y="20236"/>
                    </a:cubicBezTo>
                    <a:lnTo>
                      <a:pt x="16197" y="9114"/>
                    </a:lnTo>
                    <a:lnTo>
                      <a:pt x="17544" y="9114"/>
                    </a:lnTo>
                    <a:lnTo>
                      <a:pt x="17544" y="13408"/>
                    </a:lnTo>
                    <a:cubicBezTo>
                      <a:pt x="17544" y="13733"/>
                      <a:pt x="17746" y="14005"/>
                      <a:pt x="18140" y="14233"/>
                    </a:cubicBezTo>
                    <a:cubicBezTo>
                      <a:pt x="18533" y="14460"/>
                      <a:pt x="19016" y="14577"/>
                      <a:pt x="19579" y="14577"/>
                    </a:cubicBezTo>
                    <a:cubicBezTo>
                      <a:pt x="20141" y="14577"/>
                      <a:pt x="20611" y="14460"/>
                      <a:pt x="21004" y="14233"/>
                    </a:cubicBezTo>
                    <a:cubicBezTo>
                      <a:pt x="21397" y="14005"/>
                      <a:pt x="21600" y="13733"/>
                      <a:pt x="21600" y="13408"/>
                    </a:cubicBezTo>
                    <a:lnTo>
                      <a:pt x="21600" y="8334"/>
                    </a:lnTo>
                    <a:cubicBezTo>
                      <a:pt x="21600" y="7684"/>
                      <a:pt x="21208" y="7126"/>
                      <a:pt x="20421" y="6670"/>
                    </a:cubicBezTo>
                    <a:cubicBezTo>
                      <a:pt x="19634" y="6216"/>
                      <a:pt x="18668" y="5988"/>
                      <a:pt x="17544" y="5988"/>
                    </a:cubicBezTo>
                    <a:lnTo>
                      <a:pt x="4056" y="5988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962D84E-E26E-4BD5-BEC4-EFB4416B577E}"/>
                </a:ext>
              </a:extLst>
            </p:cNvPr>
            <p:cNvSpPr/>
            <p:nvPr/>
          </p:nvSpPr>
          <p:spPr>
            <a:xfrm>
              <a:off x="977763" y="1164619"/>
              <a:ext cx="2908300" cy="446763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 algn="r"/>
              <a:r>
                <a:rPr lang="zh-CN" altLang="en-US" b="1" dirty="0">
                  <a:latin typeface="Book Antiqua" panose="02040602050305030304" pitchFamily="18" charset="0"/>
                  <a:ea typeface="微软雅黑" panose="020B0503020204020204" pitchFamily="34" charset="-122"/>
                </a:rPr>
                <a:t>李泽祥</a:t>
              </a: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28D0AA3-DC32-4F8D-B3BA-0B13B63D1C75}"/>
                </a:ext>
              </a:extLst>
            </p:cNvPr>
            <p:cNvGrpSpPr/>
            <p:nvPr/>
          </p:nvGrpSpPr>
          <p:grpSpPr>
            <a:xfrm>
              <a:off x="4162257" y="5015071"/>
              <a:ext cx="730204" cy="730204"/>
              <a:chOff x="4282553" y="1511757"/>
              <a:chExt cx="730204" cy="730204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7050FA96-DAAA-4252-A591-DBBB8435086C}"/>
                  </a:ext>
                </a:extLst>
              </p:cNvPr>
              <p:cNvSpPr/>
              <p:nvPr/>
            </p:nvSpPr>
            <p:spPr>
              <a:xfrm>
                <a:off x="4282553" y="1511757"/>
                <a:ext cx="730204" cy="73020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 anchorCtr="0">
                <a:normAutofit/>
              </a:bodyPr>
              <a:lstStyle/>
              <a:p>
                <a:pPr indent="-225425" algn="ctr"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 kern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29D2DBD5-E347-4A71-8415-8CB2DB031461}"/>
                  </a:ext>
                </a:extLst>
              </p:cNvPr>
              <p:cNvSpPr/>
              <p:nvPr/>
            </p:nvSpPr>
            <p:spPr>
              <a:xfrm>
                <a:off x="4515920" y="1649109"/>
                <a:ext cx="263470" cy="455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547" y="0"/>
                    </a:moveTo>
                    <a:cubicBezTo>
                      <a:pt x="9239" y="0"/>
                      <a:pt x="8126" y="269"/>
                      <a:pt x="7204" y="802"/>
                    </a:cubicBezTo>
                    <a:cubicBezTo>
                      <a:pt x="6284" y="1334"/>
                      <a:pt x="5831" y="1979"/>
                      <a:pt x="5831" y="2736"/>
                    </a:cubicBezTo>
                    <a:cubicBezTo>
                      <a:pt x="5831" y="3491"/>
                      <a:pt x="6284" y="4137"/>
                      <a:pt x="7204" y="4669"/>
                    </a:cubicBezTo>
                    <a:cubicBezTo>
                      <a:pt x="8126" y="5202"/>
                      <a:pt x="9241" y="5464"/>
                      <a:pt x="10547" y="5464"/>
                    </a:cubicBezTo>
                    <a:cubicBezTo>
                      <a:pt x="11854" y="5464"/>
                      <a:pt x="12969" y="5202"/>
                      <a:pt x="13890" y="4669"/>
                    </a:cubicBezTo>
                    <a:cubicBezTo>
                      <a:pt x="14810" y="4137"/>
                      <a:pt x="15277" y="3491"/>
                      <a:pt x="15277" y="2736"/>
                    </a:cubicBezTo>
                    <a:cubicBezTo>
                      <a:pt x="15277" y="1979"/>
                      <a:pt x="14810" y="1335"/>
                      <a:pt x="13890" y="802"/>
                    </a:cubicBezTo>
                    <a:cubicBezTo>
                      <a:pt x="12969" y="269"/>
                      <a:pt x="11854" y="0"/>
                      <a:pt x="10547" y="0"/>
                    </a:cubicBezTo>
                    <a:close/>
                    <a:moveTo>
                      <a:pt x="4056" y="5988"/>
                    </a:moveTo>
                    <a:cubicBezTo>
                      <a:pt x="2931" y="5988"/>
                      <a:pt x="1979" y="6215"/>
                      <a:pt x="1192" y="6670"/>
                    </a:cubicBezTo>
                    <a:cubicBezTo>
                      <a:pt x="406" y="7126"/>
                      <a:pt x="0" y="7684"/>
                      <a:pt x="0" y="8334"/>
                    </a:cubicBezTo>
                    <a:lnTo>
                      <a:pt x="0" y="13408"/>
                    </a:lnTo>
                    <a:cubicBezTo>
                      <a:pt x="0" y="13733"/>
                      <a:pt x="203" y="14005"/>
                      <a:pt x="596" y="14233"/>
                    </a:cubicBezTo>
                    <a:cubicBezTo>
                      <a:pt x="990" y="14460"/>
                      <a:pt x="1472" y="14577"/>
                      <a:pt x="2034" y="14577"/>
                    </a:cubicBezTo>
                    <a:cubicBezTo>
                      <a:pt x="2597" y="14577"/>
                      <a:pt x="3065" y="14460"/>
                      <a:pt x="3460" y="14233"/>
                    </a:cubicBezTo>
                    <a:cubicBezTo>
                      <a:pt x="3853" y="14005"/>
                      <a:pt x="4056" y="13733"/>
                      <a:pt x="4056" y="13408"/>
                    </a:cubicBezTo>
                    <a:lnTo>
                      <a:pt x="4056" y="9114"/>
                    </a:lnTo>
                    <a:lnTo>
                      <a:pt x="5403" y="9114"/>
                    </a:lnTo>
                    <a:lnTo>
                      <a:pt x="5403" y="20236"/>
                    </a:lnTo>
                    <a:cubicBezTo>
                      <a:pt x="5403" y="20610"/>
                      <a:pt x="5639" y="20935"/>
                      <a:pt x="6103" y="21203"/>
                    </a:cubicBezTo>
                    <a:cubicBezTo>
                      <a:pt x="6567" y="21471"/>
                      <a:pt x="7116" y="21600"/>
                      <a:pt x="7761" y="21600"/>
                    </a:cubicBezTo>
                    <a:cubicBezTo>
                      <a:pt x="8409" y="21600"/>
                      <a:pt x="8969" y="21471"/>
                      <a:pt x="9433" y="21203"/>
                    </a:cubicBezTo>
                    <a:cubicBezTo>
                      <a:pt x="9897" y="20935"/>
                      <a:pt x="10133" y="20610"/>
                      <a:pt x="10133" y="20236"/>
                    </a:cubicBezTo>
                    <a:lnTo>
                      <a:pt x="10133" y="14577"/>
                    </a:lnTo>
                    <a:lnTo>
                      <a:pt x="11480" y="14577"/>
                    </a:lnTo>
                    <a:lnTo>
                      <a:pt x="11480" y="20236"/>
                    </a:lnTo>
                    <a:cubicBezTo>
                      <a:pt x="11480" y="20610"/>
                      <a:pt x="11703" y="20935"/>
                      <a:pt x="12167" y="21203"/>
                    </a:cubicBezTo>
                    <a:cubicBezTo>
                      <a:pt x="12631" y="21471"/>
                      <a:pt x="13191" y="21600"/>
                      <a:pt x="13839" y="21600"/>
                    </a:cubicBezTo>
                    <a:cubicBezTo>
                      <a:pt x="14486" y="21600"/>
                      <a:pt x="15046" y="21471"/>
                      <a:pt x="15510" y="21203"/>
                    </a:cubicBezTo>
                    <a:cubicBezTo>
                      <a:pt x="15974" y="20934"/>
                      <a:pt x="16197" y="20610"/>
                      <a:pt x="16197" y="20236"/>
                    </a:cubicBezTo>
                    <a:lnTo>
                      <a:pt x="16197" y="9114"/>
                    </a:lnTo>
                    <a:lnTo>
                      <a:pt x="17544" y="9114"/>
                    </a:lnTo>
                    <a:lnTo>
                      <a:pt x="17544" y="13408"/>
                    </a:lnTo>
                    <a:cubicBezTo>
                      <a:pt x="17544" y="13733"/>
                      <a:pt x="17746" y="14005"/>
                      <a:pt x="18140" y="14233"/>
                    </a:cubicBezTo>
                    <a:cubicBezTo>
                      <a:pt x="18533" y="14460"/>
                      <a:pt x="19016" y="14577"/>
                      <a:pt x="19579" y="14577"/>
                    </a:cubicBezTo>
                    <a:cubicBezTo>
                      <a:pt x="20141" y="14577"/>
                      <a:pt x="20611" y="14460"/>
                      <a:pt x="21004" y="14233"/>
                    </a:cubicBezTo>
                    <a:cubicBezTo>
                      <a:pt x="21397" y="14005"/>
                      <a:pt x="21600" y="13733"/>
                      <a:pt x="21600" y="13408"/>
                    </a:cubicBezTo>
                    <a:lnTo>
                      <a:pt x="21600" y="8334"/>
                    </a:lnTo>
                    <a:cubicBezTo>
                      <a:pt x="21600" y="7684"/>
                      <a:pt x="21208" y="7126"/>
                      <a:pt x="20421" y="6670"/>
                    </a:cubicBezTo>
                    <a:cubicBezTo>
                      <a:pt x="19634" y="6216"/>
                      <a:pt x="18668" y="5988"/>
                      <a:pt x="17544" y="5988"/>
                    </a:cubicBezTo>
                    <a:lnTo>
                      <a:pt x="4056" y="5988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E259394-2435-42CB-B869-84FCE06AD1D0}"/>
                </a:ext>
              </a:extLst>
            </p:cNvPr>
            <p:cNvSpPr/>
            <p:nvPr/>
          </p:nvSpPr>
          <p:spPr>
            <a:xfrm>
              <a:off x="1000782" y="4754081"/>
              <a:ext cx="2908300" cy="446763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 algn="r"/>
              <a:r>
                <a:rPr lang="zh-CN" altLang="en-US" b="1" dirty="0">
                  <a:latin typeface="Book Antiqua" panose="02040602050305030304" pitchFamily="18" charset="0"/>
                  <a:ea typeface="微软雅黑" panose="020B0503020204020204" pitchFamily="34" charset="-122"/>
                </a:rPr>
                <a:t>李申帅</a:t>
              </a: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F9F52D5-6187-4560-B638-FD76C2DFB637}"/>
                </a:ext>
              </a:extLst>
            </p:cNvPr>
            <p:cNvGrpSpPr/>
            <p:nvPr/>
          </p:nvGrpSpPr>
          <p:grpSpPr>
            <a:xfrm>
              <a:off x="7294677" y="1511757"/>
              <a:ext cx="730204" cy="730204"/>
              <a:chOff x="4282553" y="1511757"/>
              <a:chExt cx="730204" cy="730204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32D7FC46-DA65-47E9-8E20-DA14F93C0182}"/>
                  </a:ext>
                </a:extLst>
              </p:cNvPr>
              <p:cNvSpPr/>
              <p:nvPr/>
            </p:nvSpPr>
            <p:spPr>
              <a:xfrm>
                <a:off x="4282553" y="1511757"/>
                <a:ext cx="730204" cy="73020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 anchorCtr="0">
                <a:normAutofit/>
              </a:bodyPr>
              <a:lstStyle/>
              <a:p>
                <a:pPr indent="-225425" algn="ctr"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 kern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3B18B1AE-3DE7-4EA0-9E8F-C32A64EA8966}"/>
                  </a:ext>
                </a:extLst>
              </p:cNvPr>
              <p:cNvSpPr/>
              <p:nvPr/>
            </p:nvSpPr>
            <p:spPr>
              <a:xfrm>
                <a:off x="4515920" y="1649109"/>
                <a:ext cx="263470" cy="455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547" y="0"/>
                    </a:moveTo>
                    <a:cubicBezTo>
                      <a:pt x="9239" y="0"/>
                      <a:pt x="8126" y="269"/>
                      <a:pt x="7204" y="802"/>
                    </a:cubicBezTo>
                    <a:cubicBezTo>
                      <a:pt x="6284" y="1334"/>
                      <a:pt x="5831" y="1979"/>
                      <a:pt x="5831" y="2736"/>
                    </a:cubicBezTo>
                    <a:cubicBezTo>
                      <a:pt x="5831" y="3491"/>
                      <a:pt x="6284" y="4137"/>
                      <a:pt x="7204" y="4669"/>
                    </a:cubicBezTo>
                    <a:cubicBezTo>
                      <a:pt x="8126" y="5202"/>
                      <a:pt x="9241" y="5464"/>
                      <a:pt x="10547" y="5464"/>
                    </a:cubicBezTo>
                    <a:cubicBezTo>
                      <a:pt x="11854" y="5464"/>
                      <a:pt x="12969" y="5202"/>
                      <a:pt x="13890" y="4669"/>
                    </a:cubicBezTo>
                    <a:cubicBezTo>
                      <a:pt x="14810" y="4137"/>
                      <a:pt x="15277" y="3491"/>
                      <a:pt x="15277" y="2736"/>
                    </a:cubicBezTo>
                    <a:cubicBezTo>
                      <a:pt x="15277" y="1979"/>
                      <a:pt x="14810" y="1335"/>
                      <a:pt x="13890" y="802"/>
                    </a:cubicBezTo>
                    <a:cubicBezTo>
                      <a:pt x="12969" y="269"/>
                      <a:pt x="11854" y="0"/>
                      <a:pt x="10547" y="0"/>
                    </a:cubicBezTo>
                    <a:close/>
                    <a:moveTo>
                      <a:pt x="4056" y="5988"/>
                    </a:moveTo>
                    <a:cubicBezTo>
                      <a:pt x="2931" y="5988"/>
                      <a:pt x="1979" y="6215"/>
                      <a:pt x="1192" y="6670"/>
                    </a:cubicBezTo>
                    <a:cubicBezTo>
                      <a:pt x="406" y="7126"/>
                      <a:pt x="0" y="7684"/>
                      <a:pt x="0" y="8334"/>
                    </a:cubicBezTo>
                    <a:lnTo>
                      <a:pt x="0" y="13408"/>
                    </a:lnTo>
                    <a:cubicBezTo>
                      <a:pt x="0" y="13733"/>
                      <a:pt x="203" y="14005"/>
                      <a:pt x="596" y="14233"/>
                    </a:cubicBezTo>
                    <a:cubicBezTo>
                      <a:pt x="990" y="14460"/>
                      <a:pt x="1472" y="14577"/>
                      <a:pt x="2034" y="14577"/>
                    </a:cubicBezTo>
                    <a:cubicBezTo>
                      <a:pt x="2597" y="14577"/>
                      <a:pt x="3065" y="14460"/>
                      <a:pt x="3460" y="14233"/>
                    </a:cubicBezTo>
                    <a:cubicBezTo>
                      <a:pt x="3853" y="14005"/>
                      <a:pt x="4056" y="13733"/>
                      <a:pt x="4056" y="13408"/>
                    </a:cubicBezTo>
                    <a:lnTo>
                      <a:pt x="4056" y="9114"/>
                    </a:lnTo>
                    <a:lnTo>
                      <a:pt x="5403" y="9114"/>
                    </a:lnTo>
                    <a:lnTo>
                      <a:pt x="5403" y="20236"/>
                    </a:lnTo>
                    <a:cubicBezTo>
                      <a:pt x="5403" y="20610"/>
                      <a:pt x="5639" y="20935"/>
                      <a:pt x="6103" y="21203"/>
                    </a:cubicBezTo>
                    <a:cubicBezTo>
                      <a:pt x="6567" y="21471"/>
                      <a:pt x="7116" y="21600"/>
                      <a:pt x="7761" y="21600"/>
                    </a:cubicBezTo>
                    <a:cubicBezTo>
                      <a:pt x="8409" y="21600"/>
                      <a:pt x="8969" y="21471"/>
                      <a:pt x="9433" y="21203"/>
                    </a:cubicBezTo>
                    <a:cubicBezTo>
                      <a:pt x="9897" y="20935"/>
                      <a:pt x="10133" y="20610"/>
                      <a:pt x="10133" y="20236"/>
                    </a:cubicBezTo>
                    <a:lnTo>
                      <a:pt x="10133" y="14577"/>
                    </a:lnTo>
                    <a:lnTo>
                      <a:pt x="11480" y="14577"/>
                    </a:lnTo>
                    <a:lnTo>
                      <a:pt x="11480" y="20236"/>
                    </a:lnTo>
                    <a:cubicBezTo>
                      <a:pt x="11480" y="20610"/>
                      <a:pt x="11703" y="20935"/>
                      <a:pt x="12167" y="21203"/>
                    </a:cubicBezTo>
                    <a:cubicBezTo>
                      <a:pt x="12631" y="21471"/>
                      <a:pt x="13191" y="21600"/>
                      <a:pt x="13839" y="21600"/>
                    </a:cubicBezTo>
                    <a:cubicBezTo>
                      <a:pt x="14486" y="21600"/>
                      <a:pt x="15046" y="21471"/>
                      <a:pt x="15510" y="21203"/>
                    </a:cubicBezTo>
                    <a:cubicBezTo>
                      <a:pt x="15974" y="20934"/>
                      <a:pt x="16197" y="20610"/>
                      <a:pt x="16197" y="20236"/>
                    </a:cubicBezTo>
                    <a:lnTo>
                      <a:pt x="16197" y="9114"/>
                    </a:lnTo>
                    <a:lnTo>
                      <a:pt x="17544" y="9114"/>
                    </a:lnTo>
                    <a:lnTo>
                      <a:pt x="17544" y="13408"/>
                    </a:lnTo>
                    <a:cubicBezTo>
                      <a:pt x="17544" y="13733"/>
                      <a:pt x="17746" y="14005"/>
                      <a:pt x="18140" y="14233"/>
                    </a:cubicBezTo>
                    <a:cubicBezTo>
                      <a:pt x="18533" y="14460"/>
                      <a:pt x="19016" y="14577"/>
                      <a:pt x="19579" y="14577"/>
                    </a:cubicBezTo>
                    <a:cubicBezTo>
                      <a:pt x="20141" y="14577"/>
                      <a:pt x="20611" y="14460"/>
                      <a:pt x="21004" y="14233"/>
                    </a:cubicBezTo>
                    <a:cubicBezTo>
                      <a:pt x="21397" y="14005"/>
                      <a:pt x="21600" y="13733"/>
                      <a:pt x="21600" y="13408"/>
                    </a:cubicBezTo>
                    <a:lnTo>
                      <a:pt x="21600" y="8334"/>
                    </a:lnTo>
                    <a:cubicBezTo>
                      <a:pt x="21600" y="7684"/>
                      <a:pt x="21208" y="7126"/>
                      <a:pt x="20421" y="6670"/>
                    </a:cubicBezTo>
                    <a:cubicBezTo>
                      <a:pt x="19634" y="6216"/>
                      <a:pt x="18668" y="5988"/>
                      <a:pt x="17544" y="5988"/>
                    </a:cubicBezTo>
                    <a:lnTo>
                      <a:pt x="4056" y="5988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3589326-F1CC-4D9A-BC27-5AF757A202E8}"/>
                </a:ext>
              </a:extLst>
            </p:cNvPr>
            <p:cNvGrpSpPr/>
            <p:nvPr/>
          </p:nvGrpSpPr>
          <p:grpSpPr>
            <a:xfrm>
              <a:off x="7294677" y="5015071"/>
              <a:ext cx="730204" cy="730204"/>
              <a:chOff x="4282553" y="1511757"/>
              <a:chExt cx="730204" cy="730204"/>
            </a:xfrm>
          </p:grpSpPr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DBF7F814-0FED-4FBE-A46A-6F96B7628AA1}"/>
                  </a:ext>
                </a:extLst>
              </p:cNvPr>
              <p:cNvSpPr/>
              <p:nvPr/>
            </p:nvSpPr>
            <p:spPr>
              <a:xfrm>
                <a:off x="4282553" y="1511757"/>
                <a:ext cx="730204" cy="73020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 anchorCtr="0">
                <a:normAutofit/>
              </a:bodyPr>
              <a:lstStyle/>
              <a:p>
                <a:pPr indent="-225425" algn="ctr"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 kern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D545D25F-CE08-4CCE-9186-935486EDFEFE}"/>
                  </a:ext>
                </a:extLst>
              </p:cNvPr>
              <p:cNvSpPr/>
              <p:nvPr/>
            </p:nvSpPr>
            <p:spPr>
              <a:xfrm>
                <a:off x="4515920" y="1649109"/>
                <a:ext cx="263470" cy="455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547" y="0"/>
                    </a:moveTo>
                    <a:cubicBezTo>
                      <a:pt x="9239" y="0"/>
                      <a:pt x="8126" y="269"/>
                      <a:pt x="7204" y="802"/>
                    </a:cubicBezTo>
                    <a:cubicBezTo>
                      <a:pt x="6284" y="1334"/>
                      <a:pt x="5831" y="1979"/>
                      <a:pt x="5831" y="2736"/>
                    </a:cubicBezTo>
                    <a:cubicBezTo>
                      <a:pt x="5831" y="3491"/>
                      <a:pt x="6284" y="4137"/>
                      <a:pt x="7204" y="4669"/>
                    </a:cubicBezTo>
                    <a:cubicBezTo>
                      <a:pt x="8126" y="5202"/>
                      <a:pt x="9241" y="5464"/>
                      <a:pt x="10547" y="5464"/>
                    </a:cubicBezTo>
                    <a:cubicBezTo>
                      <a:pt x="11854" y="5464"/>
                      <a:pt x="12969" y="5202"/>
                      <a:pt x="13890" y="4669"/>
                    </a:cubicBezTo>
                    <a:cubicBezTo>
                      <a:pt x="14810" y="4137"/>
                      <a:pt x="15277" y="3491"/>
                      <a:pt x="15277" y="2736"/>
                    </a:cubicBezTo>
                    <a:cubicBezTo>
                      <a:pt x="15277" y="1979"/>
                      <a:pt x="14810" y="1335"/>
                      <a:pt x="13890" y="802"/>
                    </a:cubicBezTo>
                    <a:cubicBezTo>
                      <a:pt x="12969" y="269"/>
                      <a:pt x="11854" y="0"/>
                      <a:pt x="10547" y="0"/>
                    </a:cubicBezTo>
                    <a:close/>
                    <a:moveTo>
                      <a:pt x="4056" y="5988"/>
                    </a:moveTo>
                    <a:cubicBezTo>
                      <a:pt x="2931" y="5988"/>
                      <a:pt x="1979" y="6215"/>
                      <a:pt x="1192" y="6670"/>
                    </a:cubicBezTo>
                    <a:cubicBezTo>
                      <a:pt x="406" y="7126"/>
                      <a:pt x="0" y="7684"/>
                      <a:pt x="0" y="8334"/>
                    </a:cubicBezTo>
                    <a:lnTo>
                      <a:pt x="0" y="13408"/>
                    </a:lnTo>
                    <a:cubicBezTo>
                      <a:pt x="0" y="13733"/>
                      <a:pt x="203" y="14005"/>
                      <a:pt x="596" y="14233"/>
                    </a:cubicBezTo>
                    <a:cubicBezTo>
                      <a:pt x="990" y="14460"/>
                      <a:pt x="1472" y="14577"/>
                      <a:pt x="2034" y="14577"/>
                    </a:cubicBezTo>
                    <a:cubicBezTo>
                      <a:pt x="2597" y="14577"/>
                      <a:pt x="3065" y="14460"/>
                      <a:pt x="3460" y="14233"/>
                    </a:cubicBezTo>
                    <a:cubicBezTo>
                      <a:pt x="3853" y="14005"/>
                      <a:pt x="4056" y="13733"/>
                      <a:pt x="4056" y="13408"/>
                    </a:cubicBezTo>
                    <a:lnTo>
                      <a:pt x="4056" y="9114"/>
                    </a:lnTo>
                    <a:lnTo>
                      <a:pt x="5403" y="9114"/>
                    </a:lnTo>
                    <a:lnTo>
                      <a:pt x="5403" y="20236"/>
                    </a:lnTo>
                    <a:cubicBezTo>
                      <a:pt x="5403" y="20610"/>
                      <a:pt x="5639" y="20935"/>
                      <a:pt x="6103" y="21203"/>
                    </a:cubicBezTo>
                    <a:cubicBezTo>
                      <a:pt x="6567" y="21471"/>
                      <a:pt x="7116" y="21600"/>
                      <a:pt x="7761" y="21600"/>
                    </a:cubicBezTo>
                    <a:cubicBezTo>
                      <a:pt x="8409" y="21600"/>
                      <a:pt x="8969" y="21471"/>
                      <a:pt x="9433" y="21203"/>
                    </a:cubicBezTo>
                    <a:cubicBezTo>
                      <a:pt x="9897" y="20935"/>
                      <a:pt x="10133" y="20610"/>
                      <a:pt x="10133" y="20236"/>
                    </a:cubicBezTo>
                    <a:lnTo>
                      <a:pt x="10133" y="14577"/>
                    </a:lnTo>
                    <a:lnTo>
                      <a:pt x="11480" y="14577"/>
                    </a:lnTo>
                    <a:lnTo>
                      <a:pt x="11480" y="20236"/>
                    </a:lnTo>
                    <a:cubicBezTo>
                      <a:pt x="11480" y="20610"/>
                      <a:pt x="11703" y="20935"/>
                      <a:pt x="12167" y="21203"/>
                    </a:cubicBezTo>
                    <a:cubicBezTo>
                      <a:pt x="12631" y="21471"/>
                      <a:pt x="13191" y="21600"/>
                      <a:pt x="13839" y="21600"/>
                    </a:cubicBezTo>
                    <a:cubicBezTo>
                      <a:pt x="14486" y="21600"/>
                      <a:pt x="15046" y="21471"/>
                      <a:pt x="15510" y="21203"/>
                    </a:cubicBezTo>
                    <a:cubicBezTo>
                      <a:pt x="15974" y="20934"/>
                      <a:pt x="16197" y="20610"/>
                      <a:pt x="16197" y="20236"/>
                    </a:cubicBezTo>
                    <a:lnTo>
                      <a:pt x="16197" y="9114"/>
                    </a:lnTo>
                    <a:lnTo>
                      <a:pt x="17544" y="9114"/>
                    </a:lnTo>
                    <a:lnTo>
                      <a:pt x="17544" y="13408"/>
                    </a:lnTo>
                    <a:cubicBezTo>
                      <a:pt x="17544" y="13733"/>
                      <a:pt x="17746" y="14005"/>
                      <a:pt x="18140" y="14233"/>
                    </a:cubicBezTo>
                    <a:cubicBezTo>
                      <a:pt x="18533" y="14460"/>
                      <a:pt x="19016" y="14577"/>
                      <a:pt x="19579" y="14577"/>
                    </a:cubicBezTo>
                    <a:cubicBezTo>
                      <a:pt x="20141" y="14577"/>
                      <a:pt x="20611" y="14460"/>
                      <a:pt x="21004" y="14233"/>
                    </a:cubicBezTo>
                    <a:cubicBezTo>
                      <a:pt x="21397" y="14005"/>
                      <a:pt x="21600" y="13733"/>
                      <a:pt x="21600" y="13408"/>
                    </a:cubicBezTo>
                    <a:lnTo>
                      <a:pt x="21600" y="8334"/>
                    </a:lnTo>
                    <a:cubicBezTo>
                      <a:pt x="21600" y="7684"/>
                      <a:pt x="21208" y="7126"/>
                      <a:pt x="20421" y="6670"/>
                    </a:cubicBezTo>
                    <a:cubicBezTo>
                      <a:pt x="19634" y="6216"/>
                      <a:pt x="18668" y="5988"/>
                      <a:pt x="17544" y="5988"/>
                    </a:cubicBezTo>
                    <a:lnTo>
                      <a:pt x="4056" y="5988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14C2463-32FB-4CB3-BF8E-0AADAE1948AD}"/>
                </a:ext>
              </a:extLst>
            </p:cNvPr>
            <p:cNvSpPr/>
            <p:nvPr/>
          </p:nvSpPr>
          <p:spPr>
            <a:xfrm>
              <a:off x="8353150" y="1202289"/>
              <a:ext cx="2908300" cy="446763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/>
              <a:r>
                <a:rPr lang="zh-CN" altLang="en-US" b="1" dirty="0">
                  <a:latin typeface="Book Antiqua" panose="02040602050305030304" pitchFamily="18" charset="0"/>
                  <a:ea typeface="微软雅黑" panose="020B0503020204020204" pitchFamily="34" charset="-122"/>
                </a:rPr>
                <a:t>李迅</a:t>
              </a:r>
            </a:p>
          </p:txBody>
        </p:sp>
      </p:grp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3FBBCB39-F82E-1181-28BE-97A402030F61}"/>
              </a:ext>
            </a:extLst>
          </p:cNvPr>
          <p:cNvGrpSpPr/>
          <p:nvPr/>
        </p:nvGrpSpPr>
        <p:grpSpPr>
          <a:xfrm>
            <a:off x="0" y="0"/>
            <a:ext cx="3506681" cy="1221733"/>
            <a:chOff x="0" y="0"/>
            <a:chExt cx="3506681" cy="1221733"/>
          </a:xfrm>
        </p:grpSpPr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35AA31BE-F5D7-657E-5224-32F78A914F8C}"/>
                </a:ext>
              </a:extLst>
            </p:cNvPr>
            <p:cNvSpPr txBox="1"/>
            <p:nvPr/>
          </p:nvSpPr>
          <p:spPr>
            <a:xfrm>
              <a:off x="1" y="144515"/>
              <a:ext cx="350668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algn="ctr"/>
              <a:r>
                <a:rPr lang="en-US" altLang="zh-CN" sz="3600" spc="3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ea"/>
                </a:rPr>
                <a:t>04.</a:t>
              </a:r>
              <a:r>
                <a:rPr lang="zh-CN" altLang="en-US" sz="36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ea"/>
                </a:rPr>
                <a:t> 团队分工</a:t>
              </a:r>
              <a:br>
                <a:rPr lang="zh-CN" altLang="en-US" sz="2800" b="1" dirty="0">
                  <a:solidFill>
                    <a:schemeClr val="tx2"/>
                  </a:solidFill>
                  <a:sym typeface="+mn-ea"/>
                </a:rPr>
              </a:br>
              <a:endParaRPr lang="en-US" altLang="zh-CN" sz="2800" b="1" spc="300" dirty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grpSp>
          <p:nvGrpSpPr>
            <p:cNvPr id="145" name="组合 144">
              <a:extLst>
                <a:ext uri="{FF2B5EF4-FFF2-40B4-BE49-F238E27FC236}">
                  <a16:creationId xmlns:a16="http://schemas.microsoft.com/office/drawing/2014/main" id="{05C070A3-0022-D810-CB1C-357B8BCE386C}"/>
                </a:ext>
              </a:extLst>
            </p:cNvPr>
            <p:cNvGrpSpPr/>
            <p:nvPr/>
          </p:nvGrpSpPr>
          <p:grpSpPr>
            <a:xfrm>
              <a:off x="0" y="0"/>
              <a:ext cx="435429" cy="885371"/>
              <a:chOff x="0" y="0"/>
              <a:chExt cx="435429" cy="1088571"/>
            </a:xfrm>
          </p:grpSpPr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C0AE63C8-A72F-7122-C5FB-4A9908393518}"/>
                  </a:ext>
                </a:extLst>
              </p:cNvPr>
              <p:cNvSpPr/>
              <p:nvPr/>
            </p:nvSpPr>
            <p:spPr>
              <a:xfrm>
                <a:off x="0" y="0"/>
                <a:ext cx="304800" cy="1088571"/>
              </a:xfrm>
              <a:prstGeom prst="rect">
                <a:avLst/>
              </a:prstGeom>
              <a:solidFill>
                <a:schemeClr val="accent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cs typeface="+mn-ea"/>
                  <a:sym typeface="+mn-lt"/>
                </a:endParaRPr>
              </a:p>
            </p:txBody>
          </p:sp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EC0166AD-C3E7-F72D-7806-E390630BEBCB}"/>
                  </a:ext>
                </a:extLst>
              </p:cNvPr>
              <p:cNvSpPr/>
              <p:nvPr/>
            </p:nvSpPr>
            <p:spPr>
              <a:xfrm>
                <a:off x="304800" y="0"/>
                <a:ext cx="130629" cy="108857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cs typeface="+mn-ea"/>
                  <a:sym typeface="+mn-lt"/>
                </a:endParaRPr>
              </a:p>
            </p:txBody>
          </p:sp>
        </p:grpSp>
      </p:grpSp>
      <p:sp>
        <p:nvSpPr>
          <p:cNvPr id="149" name="圆角矩形 28">
            <a:extLst>
              <a:ext uri="{FF2B5EF4-FFF2-40B4-BE49-F238E27FC236}">
                <a16:creationId xmlns:a16="http://schemas.microsoft.com/office/drawing/2014/main" id="{8DAEA489-3E22-5D6E-BFA5-325F7010971C}"/>
              </a:ext>
            </a:extLst>
          </p:cNvPr>
          <p:cNvSpPr/>
          <p:nvPr/>
        </p:nvSpPr>
        <p:spPr>
          <a:xfrm rot="16200000" flipH="1">
            <a:off x="3207020" y="1022084"/>
            <a:ext cx="45719" cy="1208217"/>
          </a:xfrm>
          <a:prstGeom prst="roundRect">
            <a:avLst>
              <a:gd name="adj" fmla="val 50000"/>
            </a:avLst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0F780A9D-13D5-001E-D457-D7CFF480F845}"/>
              </a:ext>
            </a:extLst>
          </p:cNvPr>
          <p:cNvSpPr txBox="1"/>
          <p:nvPr/>
        </p:nvSpPr>
        <p:spPr>
          <a:xfrm>
            <a:off x="1458799" y="1881091"/>
            <a:ext cx="2319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开发小程序前端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打通前后端</a:t>
            </a:r>
            <a:endParaRPr lang="en-US" altLang="zh-CN" dirty="0"/>
          </a:p>
        </p:txBody>
      </p:sp>
      <p:sp>
        <p:nvSpPr>
          <p:cNvPr id="152" name="圆角矩形 28">
            <a:extLst>
              <a:ext uri="{FF2B5EF4-FFF2-40B4-BE49-F238E27FC236}">
                <a16:creationId xmlns:a16="http://schemas.microsoft.com/office/drawing/2014/main" id="{C5D02D0B-332E-3619-67B7-A7F9C636E59D}"/>
              </a:ext>
            </a:extLst>
          </p:cNvPr>
          <p:cNvSpPr/>
          <p:nvPr/>
        </p:nvSpPr>
        <p:spPr>
          <a:xfrm rot="16200000" flipH="1">
            <a:off x="3259095" y="4652576"/>
            <a:ext cx="45719" cy="1208217"/>
          </a:xfrm>
          <a:prstGeom prst="roundRect">
            <a:avLst>
              <a:gd name="adj" fmla="val 50000"/>
            </a:avLst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5" name="圆角矩形 28">
            <a:extLst>
              <a:ext uri="{FF2B5EF4-FFF2-40B4-BE49-F238E27FC236}">
                <a16:creationId xmlns:a16="http://schemas.microsoft.com/office/drawing/2014/main" id="{3EA1CADC-B18D-DBA3-D03B-BA4CFE9E5FBF}"/>
              </a:ext>
            </a:extLst>
          </p:cNvPr>
          <p:cNvSpPr/>
          <p:nvPr/>
        </p:nvSpPr>
        <p:spPr>
          <a:xfrm rot="16200000" flipH="1">
            <a:off x="8986913" y="1061844"/>
            <a:ext cx="45719" cy="1208217"/>
          </a:xfrm>
          <a:prstGeom prst="roundRect">
            <a:avLst>
              <a:gd name="adj" fmla="val 50000"/>
            </a:avLst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0D55CA77-BA05-9040-1FA7-68C471526EF9}"/>
              </a:ext>
            </a:extLst>
          </p:cNvPr>
          <p:cNvSpPr txBox="1"/>
          <p:nvPr/>
        </p:nvSpPr>
        <p:spPr>
          <a:xfrm>
            <a:off x="8337620" y="1876859"/>
            <a:ext cx="24551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开发小程序前端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部署数据库和项目代码至服务器</a:t>
            </a: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42141D08-CB03-EE8D-5D37-83C83E98673D}"/>
              </a:ext>
            </a:extLst>
          </p:cNvPr>
          <p:cNvSpPr txBox="1"/>
          <p:nvPr/>
        </p:nvSpPr>
        <p:spPr>
          <a:xfrm>
            <a:off x="2072238" y="5377934"/>
            <a:ext cx="245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开发后端代码</a:t>
            </a:r>
          </a:p>
        </p:txBody>
      </p:sp>
    </p:spTree>
    <p:extLst>
      <p:ext uri="{BB962C8B-B14F-4D97-AF65-F5344CB8AC3E}">
        <p14:creationId xmlns:p14="http://schemas.microsoft.com/office/powerpoint/2010/main" val="204612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animBg="1"/>
      <p:bldP spid="152" grpId="0" animBg="1"/>
      <p:bldP spid="15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98D5A28-D380-43E2-B528-7FAA199EBC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588" t="49081" r="5145" b="12475"/>
          <a:stretch/>
        </p:blipFill>
        <p:spPr>
          <a:xfrm rot="21286680">
            <a:off x="-375272" y="-1762316"/>
            <a:ext cx="7697465" cy="9377894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5723433" y="2410215"/>
            <a:ext cx="5040434" cy="32547"/>
            <a:chOff x="5723433" y="2410215"/>
            <a:chExt cx="5040434" cy="32547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DDE90F9-8D99-4583-B218-6BB8C9741225}"/>
                </a:ext>
              </a:extLst>
            </p:cNvPr>
            <p:cNvCxnSpPr>
              <a:cxnSpLocks/>
            </p:cNvCxnSpPr>
            <p:nvPr/>
          </p:nvCxnSpPr>
          <p:spPr>
            <a:xfrm>
              <a:off x="5723433" y="2410215"/>
              <a:ext cx="1111169" cy="0"/>
            </a:xfrm>
            <a:prstGeom prst="line">
              <a:avLst/>
            </a:prstGeom>
            <a:ln>
              <a:solidFill>
                <a:srgbClr val="0821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C4EC19F7-EA3F-4A1A-88DC-0A4FCC51F28F}"/>
                </a:ext>
              </a:extLst>
            </p:cNvPr>
            <p:cNvCxnSpPr>
              <a:cxnSpLocks/>
            </p:cNvCxnSpPr>
            <p:nvPr/>
          </p:nvCxnSpPr>
          <p:spPr>
            <a:xfrm>
              <a:off x="9652698" y="2442762"/>
              <a:ext cx="1111169" cy="0"/>
            </a:xfrm>
            <a:prstGeom prst="line">
              <a:avLst/>
            </a:prstGeom>
            <a:ln>
              <a:solidFill>
                <a:srgbClr val="0821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4D51D3FA-4BA6-4174-972A-DEFAF8A6B69A}"/>
              </a:ext>
            </a:extLst>
          </p:cNvPr>
          <p:cNvSpPr txBox="1"/>
          <p:nvPr/>
        </p:nvSpPr>
        <p:spPr>
          <a:xfrm>
            <a:off x="5644178" y="2779547"/>
            <a:ext cx="51214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cs typeface="+mn-ea"/>
                <a:sym typeface="+mn-lt"/>
              </a:rPr>
              <a:t>汇报完毕</a:t>
            </a:r>
          </a:p>
        </p:txBody>
      </p:sp>
      <p:sp>
        <p:nvSpPr>
          <p:cNvPr id="13" name="Circle">
            <a:extLst>
              <a:ext uri="{FF2B5EF4-FFF2-40B4-BE49-F238E27FC236}">
                <a16:creationId xmlns:a16="http://schemas.microsoft.com/office/drawing/2014/main" id="{41B63D49-FF88-A448-B6F8-E60C18B0CA03}"/>
              </a:ext>
            </a:extLst>
          </p:cNvPr>
          <p:cNvSpPr/>
          <p:nvPr/>
        </p:nvSpPr>
        <p:spPr>
          <a:xfrm>
            <a:off x="10598766" y="1253443"/>
            <a:ext cx="635001" cy="635001"/>
          </a:xfrm>
          <a:prstGeom prst="ellipse">
            <a:avLst/>
          </a:prstGeom>
          <a:solidFill>
            <a:schemeClr val="dk2">
              <a:lumMod val="100000"/>
              <a:alpha val="59000"/>
            </a:schemeClr>
          </a:solidFill>
          <a:ln w="12700">
            <a:miter lim="400000"/>
          </a:ln>
          <a:effectLst/>
        </p:spPr>
        <p:txBody>
          <a:bodyPr lIns="25400" tIns="25400" rIns="25400" bIns="254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62899" y="1998680"/>
            <a:ext cx="3481293" cy="3419065"/>
            <a:chOff x="2062402" y="2324166"/>
            <a:chExt cx="3481293" cy="3419065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12A32C62-457F-417B-B3E5-8EA0D1E30877}"/>
                </a:ext>
              </a:extLst>
            </p:cNvPr>
            <p:cNvSpPr/>
            <p:nvPr/>
          </p:nvSpPr>
          <p:spPr>
            <a:xfrm>
              <a:off x="2246552" y="2324166"/>
              <a:ext cx="3055717" cy="3055717"/>
            </a:xfrm>
            <a:prstGeom prst="ellipse">
              <a:avLst/>
            </a:pr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" name="弧形 4">
              <a:extLst>
                <a:ext uri="{FF2B5EF4-FFF2-40B4-BE49-F238E27FC236}">
                  <a16:creationId xmlns:a16="http://schemas.microsoft.com/office/drawing/2014/main" id="{5E37A45B-955E-4030-AF15-9F6D8D0F5443}"/>
                </a:ext>
              </a:extLst>
            </p:cNvPr>
            <p:cNvSpPr/>
            <p:nvPr/>
          </p:nvSpPr>
          <p:spPr>
            <a:xfrm rot="5942420">
              <a:off x="2397957" y="2597493"/>
              <a:ext cx="3145738" cy="3145738"/>
            </a:xfrm>
            <a:prstGeom prst="arc">
              <a:avLst/>
            </a:prstGeom>
            <a:ln w="635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3A626B6-D723-4445-91A6-CE3F2C72ABB4}"/>
                </a:ext>
              </a:extLst>
            </p:cNvPr>
            <p:cNvSpPr/>
            <p:nvPr/>
          </p:nvSpPr>
          <p:spPr>
            <a:xfrm>
              <a:off x="2511727" y="2591814"/>
              <a:ext cx="2511321" cy="2511321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4" name="Circle">
              <a:extLst>
                <a:ext uri="{FF2B5EF4-FFF2-40B4-BE49-F238E27FC236}">
                  <a16:creationId xmlns:a16="http://schemas.microsoft.com/office/drawing/2014/main" id="{BD23A113-5D1E-4A49-B1EB-D0D646166A85}"/>
                </a:ext>
              </a:extLst>
            </p:cNvPr>
            <p:cNvSpPr/>
            <p:nvPr/>
          </p:nvSpPr>
          <p:spPr>
            <a:xfrm>
              <a:off x="2062402" y="5173926"/>
              <a:ext cx="368300" cy="368300"/>
            </a:xfrm>
            <a:custGeom>
              <a:avLst/>
              <a:gdLst>
                <a:gd name="connsiteX0" fmla="*/ 0 w 2185261"/>
                <a:gd name="connsiteY0" fmla="*/ 1092631 h 2185261"/>
                <a:gd name="connsiteX1" fmla="*/ 1092631 w 2185261"/>
                <a:gd name="connsiteY1" fmla="*/ 0 h 2185261"/>
                <a:gd name="connsiteX2" fmla="*/ 2185262 w 2185261"/>
                <a:gd name="connsiteY2" fmla="*/ 1092631 h 2185261"/>
                <a:gd name="connsiteX3" fmla="*/ 1092631 w 2185261"/>
                <a:gd name="connsiteY3" fmla="*/ 2185262 h 2185261"/>
                <a:gd name="connsiteX4" fmla="*/ 0 w 2185261"/>
                <a:gd name="connsiteY4" fmla="*/ 1092631 h 2185261"/>
                <a:gd name="connsiteX0-1" fmla="*/ 6843431 w 9028693"/>
                <a:gd name="connsiteY0-2" fmla="*/ 1790047 h 2882678"/>
                <a:gd name="connsiteX1-3" fmla="*/ 0 w 9028693"/>
                <a:gd name="connsiteY1-4" fmla="*/ 0 h 2882678"/>
                <a:gd name="connsiteX2-5" fmla="*/ 7936062 w 9028693"/>
                <a:gd name="connsiteY2-6" fmla="*/ 697416 h 2882678"/>
                <a:gd name="connsiteX3-7" fmla="*/ 9028693 w 9028693"/>
                <a:gd name="connsiteY3-8" fmla="*/ 1790047 h 2882678"/>
                <a:gd name="connsiteX4-9" fmla="*/ 7936062 w 9028693"/>
                <a:gd name="connsiteY4-10" fmla="*/ 2882678 h 2882678"/>
                <a:gd name="connsiteX5" fmla="*/ 6843431 w 9028693"/>
                <a:gd name="connsiteY5" fmla="*/ 1790047 h 2882678"/>
                <a:gd name="connsiteX0-11" fmla="*/ 0 w 2185262"/>
                <a:gd name="connsiteY0-12" fmla="*/ 1092631 h 2185262"/>
                <a:gd name="connsiteX1-13" fmla="*/ 1092631 w 2185262"/>
                <a:gd name="connsiteY1-14" fmla="*/ 0 h 2185262"/>
                <a:gd name="connsiteX2-15" fmla="*/ 2185262 w 2185262"/>
                <a:gd name="connsiteY2-16" fmla="*/ 1092631 h 2185262"/>
                <a:gd name="connsiteX3-17" fmla="*/ 1092631 w 2185262"/>
                <a:gd name="connsiteY3-18" fmla="*/ 2185262 h 2185262"/>
                <a:gd name="connsiteX4-19" fmla="*/ 0 w 2185262"/>
                <a:gd name="connsiteY4-20" fmla="*/ 1092631 h 218526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185262" h="2185262">
                  <a:moveTo>
                    <a:pt x="0" y="1092631"/>
                  </a:moveTo>
                  <a:cubicBezTo>
                    <a:pt x="0" y="489188"/>
                    <a:pt x="489188" y="0"/>
                    <a:pt x="1092631" y="0"/>
                  </a:cubicBezTo>
                  <a:cubicBezTo>
                    <a:pt x="1696074" y="0"/>
                    <a:pt x="2185262" y="489188"/>
                    <a:pt x="2185262" y="1092631"/>
                  </a:cubicBezTo>
                  <a:cubicBezTo>
                    <a:pt x="2185262" y="1696074"/>
                    <a:pt x="1696074" y="2185262"/>
                    <a:pt x="1092631" y="2185262"/>
                  </a:cubicBezTo>
                  <a:cubicBezTo>
                    <a:pt x="489188" y="2185262"/>
                    <a:pt x="0" y="1696074"/>
                    <a:pt x="0" y="1092631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cs typeface="+mn-ea"/>
                <a:sym typeface="+mn-lt"/>
              </a:endParaRPr>
            </a:p>
          </p:txBody>
        </p:sp>
      </p:grpSp>
      <p:sp>
        <p:nvSpPr>
          <p:cNvPr id="19" name="Circle">
            <a:extLst>
              <a:ext uri="{FF2B5EF4-FFF2-40B4-BE49-F238E27FC236}">
                <a16:creationId xmlns:a16="http://schemas.microsoft.com/office/drawing/2014/main" id="{A3FA8B98-A4DF-4648-82C3-123A71B25785}"/>
              </a:ext>
            </a:extLst>
          </p:cNvPr>
          <p:cNvSpPr/>
          <p:nvPr/>
        </p:nvSpPr>
        <p:spPr>
          <a:xfrm>
            <a:off x="10840066" y="5771536"/>
            <a:ext cx="307776" cy="307776"/>
          </a:xfrm>
          <a:prstGeom prst="ellipse">
            <a:avLst/>
          </a:prstGeom>
          <a:solidFill>
            <a:schemeClr val="tx2">
              <a:alpha val="61000"/>
            </a:schemeClr>
          </a:soli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20" name="Circle">
            <a:extLst>
              <a:ext uri="{FF2B5EF4-FFF2-40B4-BE49-F238E27FC236}">
                <a16:creationId xmlns:a16="http://schemas.microsoft.com/office/drawing/2014/main" id="{A3FA8B98-A4DF-4648-82C3-123A71B25785}"/>
              </a:ext>
            </a:extLst>
          </p:cNvPr>
          <p:cNvSpPr/>
          <p:nvPr/>
        </p:nvSpPr>
        <p:spPr>
          <a:xfrm>
            <a:off x="10406402" y="5771536"/>
            <a:ext cx="307776" cy="307776"/>
          </a:xfrm>
          <a:prstGeom prst="ellipse">
            <a:avLst/>
          </a:prstGeom>
          <a:solidFill>
            <a:schemeClr val="bg1">
              <a:lumMod val="75000"/>
              <a:alpha val="81000"/>
            </a:schemeClr>
          </a:soli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21" name="Circle">
            <a:extLst>
              <a:ext uri="{FF2B5EF4-FFF2-40B4-BE49-F238E27FC236}">
                <a16:creationId xmlns:a16="http://schemas.microsoft.com/office/drawing/2014/main" id="{A3FA8B98-A4DF-4648-82C3-123A71B25785}"/>
              </a:ext>
            </a:extLst>
          </p:cNvPr>
          <p:cNvSpPr/>
          <p:nvPr/>
        </p:nvSpPr>
        <p:spPr>
          <a:xfrm>
            <a:off x="11310366" y="5771536"/>
            <a:ext cx="307776" cy="307776"/>
          </a:xfrm>
          <a:prstGeom prst="ellipse">
            <a:avLst/>
          </a:prstGeom>
          <a:solidFill>
            <a:schemeClr val="tx2">
              <a:alpha val="88000"/>
            </a:schemeClr>
          </a:soli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834602" y="2225549"/>
            <a:ext cx="2903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Ocean University of China</a:t>
            </a:r>
            <a:endParaRPr lang="zh-CN" altLang="en-US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ïŝľîdé">
            <a:extLst>
              <a:ext uri="{FF2B5EF4-FFF2-40B4-BE49-F238E27FC236}">
                <a16:creationId xmlns:a16="http://schemas.microsoft.com/office/drawing/2014/main" id="{FF559976-6767-183F-AFD7-E7D7E44F3BE5}"/>
              </a:ext>
            </a:extLst>
          </p:cNvPr>
          <p:cNvSpPr txBox="1"/>
          <p:nvPr/>
        </p:nvSpPr>
        <p:spPr>
          <a:xfrm>
            <a:off x="6104998" y="4743212"/>
            <a:ext cx="4518679" cy="524650"/>
          </a:xfrm>
          <a:prstGeom prst="rect">
            <a:avLst/>
          </a:prstGeom>
          <a:noFill/>
        </p:spPr>
        <p:txBody>
          <a:bodyPr wrap="square" lIns="91440" tIns="45720" rIns="91440" bIns="45720" anchor="ctr" anchorCtr="0">
            <a:noAutofit/>
          </a:bodyPr>
          <a:lstStyle/>
          <a:p>
            <a:pPr algn="ctr">
              <a:lnSpc>
                <a:spcPct val="200000"/>
              </a:lnSpc>
              <a:buSzPct val="25000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团队成员：李泽祥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李申帅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李迅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8597855"/>
      </p:ext>
    </p:extLst>
  </p:cSld>
  <p:clrMapOvr>
    <a:masterClrMapping/>
  </p:clrMapOvr>
  <p:transition spd="slow" advTm="3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65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9" grpId="0" animBg="1"/>
      <p:bldP spid="20" grpId="0" animBg="1"/>
      <p:bldP spid="21" grpId="0" animBg="1"/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科技风时尚简约工作总结汇报PPT模板"/>
</p:tagLst>
</file>

<file path=ppt/theme/theme1.xml><?xml version="1.0" encoding="utf-8"?>
<a:theme xmlns:a="http://schemas.openxmlformats.org/drawingml/2006/main" name="Office 主题​​">
  <a:themeElements>
    <a:clrScheme name="蓝绿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ont">
      <a:majorFont>
        <a:latin typeface="Book Antiqua"/>
        <a:ea typeface="微软雅黑"/>
        <a:cs typeface=""/>
      </a:majorFont>
      <a:minorFont>
        <a:latin typeface="Book Antiqu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2333</TotalTime>
  <Words>315</Words>
  <Application>Microsoft Office PowerPoint</Application>
  <PresentationFormat>宽屏</PresentationFormat>
  <Paragraphs>60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-apple-system</vt:lpstr>
      <vt:lpstr>Helvetica Light</vt:lpstr>
      <vt:lpstr>Arial</vt:lpstr>
      <vt:lpstr>Book Antiqua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蓝色科技风时尚简约工作总结汇报PPT模板</dc:title>
  <dc:creator>青岛若英</dc:creator>
  <cp:lastModifiedBy>泽祥 李</cp:lastModifiedBy>
  <cp:revision>214</cp:revision>
  <dcterms:created xsi:type="dcterms:W3CDTF">2019-10-15T05:08:15Z</dcterms:created>
  <dcterms:modified xsi:type="dcterms:W3CDTF">2023-12-26T03:34:46Z</dcterms:modified>
</cp:coreProperties>
</file>