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8600"/>
            <a:ext cx="5867400" cy="1676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8486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PANIMALAR ENGINEERING COLLEGE</a:t>
            </a:r>
            <a:b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Autonomous Institution, Affiliated to Anna University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b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OF MECHANICAL ENGINEERING</a:t>
            </a:r>
            <a:endParaRPr lang="en-US" sz="2400" b="1" i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P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04"/>
            <a:ext cx="1600200" cy="1861771"/>
          </a:xfrm>
          <a:prstGeom prst="rect">
            <a:avLst/>
          </a:prstGeom>
        </p:spPr>
      </p:pic>
      <p:pic>
        <p:nvPicPr>
          <p:cNvPr id="7" name="Picture 6" descr="N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714356"/>
            <a:ext cx="1528763" cy="1528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About Us</a:t>
            </a:r>
            <a:br>
              <a:rPr lang="en-IN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i="1" dirty="0" smtClean="0"/>
              <a:t>	</a:t>
            </a:r>
            <a:r>
              <a:rPr lang="en-IN" sz="5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organization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the students, by the students </a:t>
            </a:r>
            <a:r>
              <a:rPr lang="en-IN" sz="5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the students</a:t>
            </a:r>
          </a:p>
          <a:p>
            <a:pPr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Drone Club Objectives</a:t>
            </a:r>
            <a:b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  <a:cs typeface="Aparajita" pitchFamily="34" charset="0"/>
              </a:rPr>
              <a:t>To </a:t>
            </a:r>
            <a:r>
              <a:rPr lang="en-US" sz="2400" dirty="0">
                <a:latin typeface="Book Antiqua" pitchFamily="18" charset="0"/>
                <a:cs typeface="Aparajita" pitchFamily="34" charset="0"/>
              </a:rPr>
              <a:t>create an awareness among students in the field of Drone technology and Drone piloting </a:t>
            </a:r>
            <a:r>
              <a:rPr lang="en-US" sz="2400" dirty="0" smtClean="0">
                <a:latin typeface="Book Antiqua" pitchFamily="18" charset="0"/>
                <a:cs typeface="Aparajita" pitchFamily="34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  <a:cs typeface="Aparajita" pitchFamily="34" charset="0"/>
              </a:rPr>
              <a:t> 1</a:t>
            </a:r>
            <a:r>
              <a:rPr lang="en-US" sz="2400" dirty="0">
                <a:latin typeface="Book Antiqua" pitchFamily="18" charset="0"/>
                <a:cs typeface="Aparajita" pitchFamily="34" charset="0"/>
              </a:rPr>
              <a:t>. Enhance practical exposure to drone technology.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 Antiqua" pitchFamily="18" charset="0"/>
                <a:cs typeface="Aparajita" pitchFamily="34" charset="0"/>
              </a:rPr>
              <a:t>2. To train students in the field of Drone Piloting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 Antiqua" pitchFamily="18" charset="0"/>
                <a:cs typeface="Aparajita" pitchFamily="34" charset="0"/>
              </a:rPr>
              <a:t>3. Provide networking opportunities with professionals. </a:t>
            </a:r>
            <a:endParaRPr lang="en-IN" sz="2400" dirty="0">
              <a:latin typeface="Book Antiqua" pitchFamily="18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Faculty Coordinators </a:t>
            </a:r>
            <a:b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Dr</a:t>
            </a:r>
            <a:r>
              <a:rPr lang="en-US" dirty="0">
                <a:latin typeface="Book Antiqua" pitchFamily="18" charset="0"/>
              </a:rPr>
              <a:t>. I. John Solomon, </a:t>
            </a:r>
            <a:r>
              <a:rPr lang="en-US" dirty="0" err="1" smtClean="0">
                <a:latin typeface="Book Antiqua" pitchFamily="18" charset="0"/>
              </a:rPr>
              <a:t>Asst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Prof/ </a:t>
            </a:r>
            <a:r>
              <a:rPr lang="en-US" dirty="0" err="1">
                <a:latin typeface="Book Antiqua" pitchFamily="18" charset="0"/>
              </a:rPr>
              <a:t>Mech</a:t>
            </a:r>
            <a:r>
              <a:rPr lang="en-US" dirty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pPr marL="0" indent="0">
              <a:buNone/>
            </a:pPr>
            <a:endParaRPr lang="en-US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Dr</a:t>
            </a:r>
            <a:r>
              <a:rPr lang="en-US" dirty="0">
                <a:latin typeface="Book Antiqua" pitchFamily="18" charset="0"/>
              </a:rPr>
              <a:t>. J. </a:t>
            </a:r>
            <a:r>
              <a:rPr lang="en-US" dirty="0" err="1">
                <a:latin typeface="Book Antiqua" pitchFamily="18" charset="0"/>
              </a:rPr>
              <a:t>Gunasekeran</a:t>
            </a:r>
            <a:r>
              <a:rPr lang="en-US" dirty="0">
                <a:latin typeface="Book Antiqua" pitchFamily="18" charset="0"/>
              </a:rPr>
              <a:t>, </a:t>
            </a:r>
            <a:r>
              <a:rPr lang="en-US" dirty="0" err="1">
                <a:latin typeface="Book Antiqua" pitchFamily="18" charset="0"/>
              </a:rPr>
              <a:t>Asst</a:t>
            </a:r>
            <a:r>
              <a:rPr lang="en-US" dirty="0">
                <a:latin typeface="Book Antiqua" pitchFamily="18" charset="0"/>
              </a:rPr>
              <a:t> Prof/ </a:t>
            </a:r>
            <a:r>
              <a:rPr lang="en-US" dirty="0" err="1">
                <a:latin typeface="Book Antiqua" pitchFamily="18" charset="0"/>
              </a:rPr>
              <a:t>Mech</a:t>
            </a:r>
            <a:r>
              <a:rPr lang="en-US" dirty="0">
                <a:latin typeface="Book Antiqua" pitchFamily="18" charset="0"/>
              </a:rPr>
              <a:t> </a:t>
            </a:r>
            <a:endParaRPr lang="en-IN" dirty="0"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Student Coordinators </a:t>
            </a:r>
            <a:endParaRPr lang="en-IN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Chair – Mr</a:t>
            </a:r>
            <a:r>
              <a:rPr lang="en-US" sz="2400" dirty="0">
                <a:latin typeface="Book Antiqua" pitchFamily="18" charset="0"/>
              </a:rPr>
              <a:t>. S </a:t>
            </a:r>
            <a:r>
              <a:rPr lang="en-US" sz="2400" dirty="0" err="1">
                <a:latin typeface="Book Antiqua" pitchFamily="18" charset="0"/>
              </a:rPr>
              <a:t>Sagar</a:t>
            </a: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(IV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Vice-Chair – </a:t>
            </a:r>
            <a:r>
              <a:rPr lang="en-US" sz="2400" dirty="0" err="1" smtClean="0">
                <a:latin typeface="Book Antiqua" pitchFamily="18" charset="0"/>
              </a:rPr>
              <a:t>Mr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Hariharan</a:t>
            </a:r>
            <a:r>
              <a:rPr lang="en-US" sz="2400" dirty="0">
                <a:latin typeface="Book Antiqua" pitchFamily="18" charset="0"/>
              </a:rPr>
              <a:t> S </a:t>
            </a:r>
            <a:r>
              <a:rPr lang="en-US" sz="2400" dirty="0" smtClean="0">
                <a:latin typeface="Book Antiqua" pitchFamily="18" charset="0"/>
              </a:rPr>
              <a:t>(IV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Secretary – </a:t>
            </a:r>
            <a:r>
              <a:rPr lang="en-US" sz="2400" dirty="0" err="1" smtClean="0">
                <a:latin typeface="Book Antiqua" pitchFamily="18" charset="0"/>
              </a:rPr>
              <a:t>Mr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Ramsanjay</a:t>
            </a:r>
            <a:r>
              <a:rPr lang="en-US" sz="2400" dirty="0">
                <a:latin typeface="Book Antiqua" pitchFamily="18" charset="0"/>
              </a:rPr>
              <a:t> V S </a:t>
            </a:r>
            <a:r>
              <a:rPr lang="en-US" sz="2400" dirty="0" smtClean="0">
                <a:latin typeface="Book Antiqua" pitchFamily="18" charset="0"/>
              </a:rPr>
              <a:t>(IV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 Antiqua" pitchFamily="18" charset="0"/>
              </a:rPr>
              <a:t>Joint </a:t>
            </a:r>
            <a:r>
              <a:rPr lang="en-US" sz="2400" dirty="0" smtClean="0">
                <a:latin typeface="Book Antiqua" pitchFamily="18" charset="0"/>
              </a:rPr>
              <a:t>Secretaries – </a:t>
            </a:r>
            <a:r>
              <a:rPr lang="en-US" sz="2400" dirty="0" err="1" smtClean="0">
                <a:latin typeface="Book Antiqua" pitchFamily="18" charset="0"/>
              </a:rPr>
              <a:t>Keerthi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>
                <a:latin typeface="Book Antiqua" pitchFamily="18" charset="0"/>
              </a:rPr>
              <a:t>Ramanan</a:t>
            </a:r>
            <a:r>
              <a:rPr lang="en-US" sz="2400" dirty="0">
                <a:latin typeface="Book Antiqua" pitchFamily="18" charset="0"/>
              </a:rPr>
              <a:t> K M </a:t>
            </a:r>
            <a:r>
              <a:rPr lang="en-US" sz="2400" dirty="0" smtClean="0">
                <a:latin typeface="Book Antiqua" pitchFamily="18" charset="0"/>
              </a:rPr>
              <a:t>(III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Workshops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Hands on Training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Guest Lectures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Seminars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Expert Talks</a:t>
            </a:r>
          </a:p>
        </p:txBody>
      </p:sp>
    </p:spTree>
    <p:extLst>
      <p:ext uri="{BB962C8B-B14F-4D97-AF65-F5344CB8AC3E}">
        <p14:creationId xmlns="" xmlns:p14="http://schemas.microsoft.com/office/powerpoint/2010/main" val="171350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Programs Conducted</a:t>
            </a:r>
            <a:endParaRPr lang="en-IN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7572428" cy="478477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JOHN\DRONE\IMG-20240513-WA00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36133"/>
            <a:ext cx="4429156" cy="3321867"/>
          </a:xfrm>
          <a:prstGeom prst="rect">
            <a:avLst/>
          </a:prstGeom>
          <a:noFill/>
        </p:spPr>
      </p:pic>
      <p:pic>
        <p:nvPicPr>
          <p:cNvPr id="2050" name="Picture 2" descr="E:\JOHN\DRONE\IMG-20181218-WA00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71480"/>
            <a:ext cx="4953033" cy="3714775"/>
          </a:xfrm>
          <a:prstGeom prst="rect">
            <a:avLst/>
          </a:prstGeom>
          <a:noFill/>
        </p:spPr>
      </p:pic>
      <p:pic>
        <p:nvPicPr>
          <p:cNvPr id="2054" name="Picture 6" descr="E:\JOHN\DRONE\IMG-20240513-WA001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3940" y="357166"/>
            <a:ext cx="4095778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132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About Us </vt:lpstr>
      <vt:lpstr>Drone Club Objectives </vt:lpstr>
      <vt:lpstr>  Faculty Coordinators   </vt:lpstr>
      <vt:lpstr>Student Coordinators </vt:lpstr>
      <vt:lpstr>Activities</vt:lpstr>
      <vt:lpstr>Programs Conducted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ENGINEERING COLLEGE (An Autonomous Institution)  DEPARTMENT OF MECHANICAL ENGINEERING </dc:title>
  <dc:creator>IJOHN.MECH</dc:creator>
  <cp:lastModifiedBy>PSRIRAM.MECH</cp:lastModifiedBy>
  <cp:revision>10</cp:revision>
  <dcterms:created xsi:type="dcterms:W3CDTF">2006-08-16T00:00:00Z</dcterms:created>
  <dcterms:modified xsi:type="dcterms:W3CDTF">2024-09-04T04:28:09Z</dcterms:modified>
</cp:coreProperties>
</file>