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76" d="100"/>
          <a:sy n="76" d="100"/>
        </p:scale>
        <p:origin x="-1794" y="-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2600" y="228600"/>
            <a:ext cx="5867400" cy="1676400"/>
          </a:xfrm>
        </p:spPr>
        <p:txBody>
          <a:bodyPr>
            <a:normAutofit/>
          </a:bodyPr>
          <a:lstStyle/>
          <a:p>
            <a:r>
              <a:rPr lang="en-US" sz="20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/>
            </a:r>
            <a:br>
              <a:rPr lang="en-US" sz="20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</a:br>
            <a:endParaRPr lang="en-IN" sz="20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2209800"/>
            <a:ext cx="7848600" cy="175260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PANIMALAR ENGINEERING COLLEGE</a:t>
            </a:r>
            <a:br>
              <a:rPr lang="en-US" sz="2400" b="1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en-US" sz="24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(</a:t>
            </a:r>
            <a:r>
              <a:rPr lang="en-US" sz="20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An Autonomous Institution, Affiliated to Anna University</a:t>
            </a:r>
            <a:r>
              <a:rPr lang="en-US" sz="24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) </a:t>
            </a:r>
            <a:br>
              <a:rPr lang="en-US" sz="24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en-US" sz="2400" b="1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DEPARTMENT OF MECHANICAL ENGINEERING</a:t>
            </a:r>
            <a:endParaRPr lang="en-US" sz="2400" b="1" i="1" dirty="0" smtClean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6" name="Picture 5" descr="PANI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58" y="428604"/>
            <a:ext cx="1600200" cy="1861771"/>
          </a:xfrm>
          <a:prstGeom prst="rect">
            <a:avLst/>
          </a:prstGeom>
        </p:spPr>
      </p:pic>
      <p:pic>
        <p:nvPicPr>
          <p:cNvPr id="7" name="Picture 6" descr="NBA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6644" y="714356"/>
            <a:ext cx="1528763" cy="152876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40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About Us</a:t>
            </a:r>
            <a:br>
              <a:rPr lang="en-IN" sz="40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</a:br>
            <a:endParaRPr lang="en-IN" sz="4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IN" i="1" dirty="0" smtClean="0"/>
              <a:t>	</a:t>
            </a:r>
            <a:r>
              <a:rPr lang="en-IN" sz="5400" i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An organization </a:t>
            </a:r>
            <a:r>
              <a:rPr lang="en-IN" sz="5400" b="1" i="1" dirty="0" smtClean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of the students, by the students </a:t>
            </a:r>
            <a:r>
              <a:rPr lang="en-IN" sz="5400" i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and </a:t>
            </a:r>
            <a:r>
              <a:rPr lang="en-IN" sz="5400" b="1" i="1" dirty="0" smtClean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for the students</a:t>
            </a:r>
          </a:p>
          <a:p>
            <a:pPr algn="ctr"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Energy</a:t>
            </a:r>
            <a:r>
              <a:rPr lang="en-IN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IN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Club Objectives</a:t>
            </a:r>
            <a:br>
              <a:rPr lang="en-IN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</a:br>
            <a:endParaRPr lang="en-IN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4983179"/>
          </a:xfrm>
        </p:spPr>
        <p:txBody>
          <a:bodyPr>
            <a:noAutofit/>
          </a:bodyPr>
          <a:lstStyle/>
          <a:p>
            <a:pPr fontAlgn="ctr">
              <a:buNone/>
            </a:pPr>
            <a:r>
              <a:rPr lang="en-IN" sz="2400" dirty="0" smtClean="0">
                <a:latin typeface="Aharoni" pitchFamily="2" charset="-79"/>
                <a:cs typeface="Aharoni" pitchFamily="2" charset="-79"/>
              </a:rPr>
              <a:t>Energy clubs can have many objectives, including</a:t>
            </a:r>
            <a:r>
              <a:rPr lang="en-IN" sz="2400" dirty="0" smtClean="0">
                <a:latin typeface="Aharoni" pitchFamily="2" charset="-79"/>
                <a:cs typeface="Aharoni" pitchFamily="2" charset="-79"/>
              </a:rPr>
              <a:t>:</a:t>
            </a:r>
            <a:br>
              <a:rPr lang="en-IN" sz="2400" dirty="0" smtClean="0">
                <a:latin typeface="Aharoni" pitchFamily="2" charset="-79"/>
                <a:cs typeface="Aharoni" pitchFamily="2" charset="-79"/>
              </a:rPr>
            </a:br>
            <a:r>
              <a:rPr lang="en-IN" sz="2400" dirty="0" smtClean="0">
                <a:latin typeface="Aharoni" pitchFamily="2" charset="-79"/>
                <a:cs typeface="Aharoni" pitchFamily="2" charset="-79"/>
              </a:rPr>
              <a:t> </a:t>
            </a:r>
          </a:p>
          <a:p>
            <a:pPr>
              <a:buFont typeface="Wingdings" pitchFamily="2" charset="2"/>
              <a:buChar char="§"/>
            </a:pPr>
            <a:r>
              <a:rPr lang="en-IN" sz="2400" dirty="0" smtClean="0">
                <a:latin typeface="Aharoni" pitchFamily="2" charset="-79"/>
                <a:cs typeface="Aharoni" pitchFamily="2" charset="-79"/>
              </a:rPr>
              <a:t>Energy </a:t>
            </a:r>
            <a:r>
              <a:rPr lang="en-IN" sz="2400" dirty="0" smtClean="0">
                <a:latin typeface="Aharoni" pitchFamily="2" charset="-79"/>
                <a:cs typeface="Aharoni" pitchFamily="2" charset="-79"/>
              </a:rPr>
              <a:t>conservation: Energy clubs can raise awareness about energy conservation and the need to use resources wisely. </a:t>
            </a:r>
          </a:p>
          <a:p>
            <a:pPr>
              <a:buNone/>
            </a:pPr>
            <a:r>
              <a:rPr lang="en-IN" sz="2400" dirty="0" smtClean="0">
                <a:latin typeface="Aharoni" pitchFamily="2" charset="-79"/>
                <a:cs typeface="Aharoni" pitchFamily="2" charset="-79"/>
              </a:rPr>
              <a:t> </a:t>
            </a:r>
          </a:p>
          <a:p>
            <a:pPr fontAlgn="ctr">
              <a:buFont typeface="Wingdings" pitchFamily="2" charset="2"/>
              <a:buChar char="§"/>
            </a:pPr>
            <a:r>
              <a:rPr lang="en-IN" sz="2400" dirty="0" smtClean="0">
                <a:latin typeface="Aharoni" pitchFamily="2" charset="-79"/>
                <a:cs typeface="Aharoni" pitchFamily="2" charset="-79"/>
              </a:rPr>
              <a:t>Renewable energy: Energy clubs can work to increase the use of renewable energy sources. </a:t>
            </a:r>
            <a:endParaRPr lang="en-IN" sz="2400" dirty="0" smtClean="0">
              <a:latin typeface="Aharoni" pitchFamily="2" charset="-79"/>
              <a:cs typeface="Aharoni" pitchFamily="2" charset="-79"/>
            </a:endParaRPr>
          </a:p>
          <a:p>
            <a:pPr fontAlgn="ctr">
              <a:buNone/>
            </a:pPr>
            <a:endParaRPr lang="en-IN" sz="2400" dirty="0" smtClean="0">
              <a:latin typeface="Aharoni" pitchFamily="2" charset="-79"/>
              <a:cs typeface="Aharoni" pitchFamily="2" charset="-79"/>
            </a:endParaRPr>
          </a:p>
          <a:p>
            <a:pPr fontAlgn="ctr">
              <a:buFont typeface="Wingdings" pitchFamily="2" charset="2"/>
              <a:buChar char="§"/>
            </a:pPr>
            <a:r>
              <a:rPr lang="en-IN" sz="2400" dirty="0" smtClean="0">
                <a:latin typeface="Aharoni" pitchFamily="2" charset="-79"/>
                <a:cs typeface="Aharoni" pitchFamily="2" charset="-79"/>
              </a:rPr>
              <a:t>Collaboration: Energy clubs can work with other organizations, academic divisions, and stakeholders to have a greater impact. </a:t>
            </a:r>
          </a:p>
          <a:p>
            <a:pPr>
              <a:buNone/>
            </a:pPr>
            <a:r>
              <a:rPr lang="en-IN" sz="2400" dirty="0" smtClean="0">
                <a:latin typeface="Aharoni" pitchFamily="2" charset="-79"/>
                <a:cs typeface="Aharoni" pitchFamily="2" charset="-79"/>
              </a:rPr>
              <a:t/>
            </a:r>
            <a:br>
              <a:rPr lang="en-IN" sz="2400" dirty="0" smtClean="0">
                <a:latin typeface="Aharoni" pitchFamily="2" charset="-79"/>
                <a:cs typeface="Aharoni" pitchFamily="2" charset="-79"/>
              </a:rPr>
            </a:br>
            <a:endParaRPr lang="en-IN" sz="2400" dirty="0">
              <a:latin typeface="Aharoni" pitchFamily="2" charset="-79"/>
              <a:cs typeface="Aharoni" pitchFamily="2" charset="-79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6186502" cy="3114683"/>
          </a:xfrm>
        </p:spPr>
        <p:txBody>
          <a:bodyPr>
            <a:normAutofit fontScale="70000" lnSpcReduction="20000"/>
          </a:bodyPr>
          <a:lstStyle/>
          <a:p>
            <a:pPr fontAlgn="ctr">
              <a:buFont typeface="Wingdings" pitchFamily="2" charset="2"/>
              <a:buChar char="§"/>
            </a:pPr>
            <a:r>
              <a:rPr lang="en-IN" dirty="0" smtClean="0">
                <a:latin typeface="Aharoni" pitchFamily="2" charset="-79"/>
                <a:cs typeface="Aharoni" pitchFamily="2" charset="-79"/>
              </a:rPr>
              <a:t>Sustainability: Energy clubs can focus on sustainability and reducing carbon emissions. </a:t>
            </a:r>
            <a:r>
              <a:rPr lang="en-IN" dirty="0" smtClean="0">
                <a:latin typeface="Aharoni" pitchFamily="2" charset="-79"/>
                <a:cs typeface="Aharoni" pitchFamily="2" charset="-79"/>
              </a:rPr>
              <a:t/>
            </a:r>
            <a:br>
              <a:rPr lang="en-IN" dirty="0" smtClean="0">
                <a:latin typeface="Aharoni" pitchFamily="2" charset="-79"/>
                <a:cs typeface="Aharoni" pitchFamily="2" charset="-79"/>
              </a:rPr>
            </a:br>
            <a:r>
              <a:rPr lang="en-IN" dirty="0" smtClean="0">
                <a:latin typeface="Aharoni" pitchFamily="2" charset="-79"/>
                <a:cs typeface="Aharoni" pitchFamily="2" charset="-79"/>
              </a:rPr>
              <a:t> </a:t>
            </a:r>
          </a:p>
          <a:p>
            <a:pPr fontAlgn="ctr">
              <a:buFont typeface="Wingdings" pitchFamily="2" charset="2"/>
              <a:buChar char="§"/>
            </a:pPr>
            <a:r>
              <a:rPr lang="en-IN" dirty="0" smtClean="0">
                <a:latin typeface="Aharoni" pitchFamily="2" charset="-79"/>
                <a:cs typeface="Aharoni" pitchFamily="2" charset="-79"/>
              </a:rPr>
              <a:t>Innovation: Energy clubs can work on innovation in sustainable energy. </a:t>
            </a:r>
          </a:p>
          <a:p>
            <a:pPr>
              <a:buNone/>
            </a:pPr>
            <a:endParaRPr lang="en-IN" dirty="0" smtClean="0">
              <a:latin typeface="Aharoni" pitchFamily="2" charset="-79"/>
              <a:cs typeface="Aharoni" pitchFamily="2" charset="-79"/>
            </a:endParaRPr>
          </a:p>
          <a:p>
            <a:pPr fontAlgn="ctr">
              <a:buFont typeface="Wingdings" pitchFamily="2" charset="2"/>
              <a:buChar char="§"/>
            </a:pPr>
            <a:r>
              <a:rPr lang="en-IN" dirty="0" smtClean="0">
                <a:latin typeface="Aharoni" pitchFamily="2" charset="-79"/>
                <a:cs typeface="Aharoni" pitchFamily="2" charset="-79"/>
              </a:rPr>
              <a:t>Water conservation: Energy clubs can work on water conservation and wastewater treatment. </a:t>
            </a:r>
          </a:p>
          <a:p>
            <a:pPr>
              <a:buFont typeface="Wingdings" pitchFamily="2" charset="2"/>
              <a:buChar char="§"/>
            </a:pPr>
            <a:endParaRPr lang="en-IN" dirty="0" smtClean="0">
              <a:latin typeface="Aharoni" pitchFamily="2" charset="-79"/>
              <a:cs typeface="Aharoni" pitchFamily="2" charset="-79"/>
            </a:endParaRPr>
          </a:p>
          <a:p>
            <a:pPr>
              <a:buNone/>
            </a:pPr>
            <a:endParaRPr lang="en-IN" dirty="0" smtClean="0"/>
          </a:p>
        </p:txBody>
      </p:sp>
      <p:sp>
        <p:nvSpPr>
          <p:cNvPr id="1026" name="AutoShape 2" descr="India on path to triple renewable energy capacity by 2030 but faces  financing hurdle: Report, ET EnergyWorl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28" name="AutoShape 4" descr="India on path to triple renewable energy capacity by 2030 but faces  financing hurdle: Report, ET EnergyWorl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30" name="Picture 6" descr="India on path to triple renewable energy capacity by 2030 but faces  financing hurdle: Report, ET EnergyWorld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29190" y="4214818"/>
            <a:ext cx="3786214" cy="244863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 </a:t>
            </a:r>
            <a:r>
              <a:rPr lang="en-US" b="1" dirty="0">
                <a:latin typeface="Tahoma" pitchFamily="34" charset="0"/>
                <a:ea typeface="Tahoma" pitchFamily="34" charset="0"/>
                <a:cs typeface="Tahoma" pitchFamily="34" charset="0"/>
              </a:rPr>
              <a:t>Faculty Coordinators </a:t>
            </a:r>
            <a:br>
              <a:rPr lang="en-US" b="1" dirty="0"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en-US" dirty="0"/>
              <a:t/>
            </a:r>
            <a:br>
              <a:rPr lang="en-US" dirty="0"/>
            </a:br>
            <a:endParaRPr lang="en-IN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525963"/>
          </a:xfrm>
        </p:spPr>
        <p:txBody>
          <a:bodyPr/>
          <a:lstStyle/>
          <a:p>
            <a:pPr marL="0" indent="0">
              <a:buNone/>
            </a:pPr>
            <a:endParaRPr lang="en-US" dirty="0" smtClean="0">
              <a:latin typeface="Book Antiqua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Book Antiqua" pitchFamily="18" charset="0"/>
              </a:rPr>
              <a:t>Dr. N. POYYAMOZHI, </a:t>
            </a:r>
            <a:r>
              <a:rPr lang="en-US" dirty="0" smtClean="0">
                <a:latin typeface="Book Antiqua" pitchFamily="18" charset="0"/>
              </a:rPr>
              <a:t>Asst </a:t>
            </a:r>
            <a:r>
              <a:rPr lang="en-US" dirty="0">
                <a:latin typeface="Book Antiqua" pitchFamily="18" charset="0"/>
              </a:rPr>
              <a:t>Prof/ </a:t>
            </a:r>
            <a:r>
              <a:rPr lang="en-US" dirty="0" err="1">
                <a:latin typeface="Book Antiqua" pitchFamily="18" charset="0"/>
              </a:rPr>
              <a:t>Mech</a:t>
            </a:r>
            <a:r>
              <a:rPr lang="en-US" dirty="0">
                <a:latin typeface="Book Antiqua" pitchFamily="18" charset="0"/>
              </a:rPr>
              <a:t> </a:t>
            </a:r>
            <a:endParaRPr lang="en-US" dirty="0" smtClean="0">
              <a:latin typeface="Book Antiqua" pitchFamily="18" charset="0"/>
            </a:endParaRPr>
          </a:p>
          <a:p>
            <a:pPr marL="0" indent="0">
              <a:buNone/>
            </a:pPr>
            <a:endParaRPr lang="en-US" dirty="0">
              <a:latin typeface="Book Antiqua" pitchFamily="18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Book Antiqua" pitchFamily="18" charset="0"/>
              </a:rPr>
              <a:t>Mr</a:t>
            </a:r>
            <a:r>
              <a:rPr lang="en-US" dirty="0" err="1" smtClean="0">
                <a:latin typeface="Book Antiqua" pitchFamily="18" charset="0"/>
              </a:rPr>
              <a:t>.P</a:t>
            </a:r>
            <a:r>
              <a:rPr lang="en-US" dirty="0" smtClean="0">
                <a:latin typeface="Book Antiqua" pitchFamily="18" charset="0"/>
              </a:rPr>
              <a:t>. SRIRAM, </a:t>
            </a:r>
            <a:r>
              <a:rPr lang="en-US" dirty="0">
                <a:latin typeface="Book Antiqua" pitchFamily="18" charset="0"/>
              </a:rPr>
              <a:t>Asst Prof/ </a:t>
            </a:r>
            <a:r>
              <a:rPr lang="en-US" dirty="0" err="1">
                <a:latin typeface="Book Antiqua" pitchFamily="18" charset="0"/>
              </a:rPr>
              <a:t>Mech</a:t>
            </a:r>
            <a:r>
              <a:rPr lang="en-US" dirty="0">
                <a:latin typeface="Book Antiqua" pitchFamily="18" charset="0"/>
              </a:rPr>
              <a:t> </a:t>
            </a:r>
            <a:endParaRPr lang="en-IN" dirty="0">
              <a:latin typeface="Book Antiqua" pitchFamily="18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Tahoma" pitchFamily="34" charset="0"/>
                <a:ea typeface="Tahoma" pitchFamily="34" charset="0"/>
                <a:cs typeface="Tahoma" pitchFamily="34" charset="0"/>
              </a:rPr>
              <a:t>Student Coordinators </a:t>
            </a:r>
            <a:endParaRPr lang="en-IN" sz="40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en-US" sz="2400" dirty="0" smtClean="0">
                <a:latin typeface="Book Antiqua" pitchFamily="18" charset="0"/>
              </a:rPr>
              <a:t>Chair – </a:t>
            </a:r>
            <a:r>
              <a:rPr lang="en-US" sz="2400" dirty="0" err="1" smtClean="0">
                <a:latin typeface="Book Antiqua" pitchFamily="18" charset="0"/>
              </a:rPr>
              <a:t>Rishi</a:t>
            </a:r>
            <a:r>
              <a:rPr lang="en-US" sz="2400" dirty="0" smtClean="0">
                <a:latin typeface="Book Antiqua" pitchFamily="18" charset="0"/>
              </a:rPr>
              <a:t> </a:t>
            </a:r>
            <a:r>
              <a:rPr lang="en-US" sz="2400" dirty="0" err="1" smtClean="0">
                <a:latin typeface="Book Antiqua" pitchFamily="18" charset="0"/>
              </a:rPr>
              <a:t>Madhan</a:t>
            </a:r>
            <a:r>
              <a:rPr lang="en-US" sz="2400" dirty="0" smtClean="0">
                <a:latin typeface="Book Antiqua" pitchFamily="18" charset="0"/>
              </a:rPr>
              <a:t>(III </a:t>
            </a:r>
            <a:r>
              <a:rPr lang="en-US" sz="2400" dirty="0">
                <a:latin typeface="Book Antiqua" pitchFamily="18" charset="0"/>
              </a:rPr>
              <a:t>Year </a:t>
            </a:r>
            <a:r>
              <a:rPr lang="en-US" sz="2400" dirty="0" err="1" smtClean="0">
                <a:latin typeface="Book Antiqua" pitchFamily="18" charset="0"/>
              </a:rPr>
              <a:t>Mech</a:t>
            </a:r>
            <a:r>
              <a:rPr lang="en-US" sz="2400" dirty="0" smtClean="0">
                <a:latin typeface="Book Antiqua" pitchFamily="18" charset="0"/>
              </a:rPr>
              <a:t>) </a:t>
            </a:r>
            <a:endParaRPr lang="en-US" sz="2400" dirty="0">
              <a:latin typeface="Book Antiqua" pitchFamily="18" charset="0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sz="2400" dirty="0" smtClean="0">
                <a:latin typeface="Book Antiqua" pitchFamily="18" charset="0"/>
              </a:rPr>
              <a:t>Vice-Chair – </a:t>
            </a:r>
            <a:r>
              <a:rPr lang="en-US" sz="2400" dirty="0" smtClean="0">
                <a:latin typeface="Book Antiqua" pitchFamily="18" charset="0"/>
              </a:rPr>
              <a:t>S. </a:t>
            </a:r>
            <a:r>
              <a:rPr lang="en-US" sz="2400" dirty="0" err="1" smtClean="0">
                <a:latin typeface="Book Antiqua" pitchFamily="18" charset="0"/>
              </a:rPr>
              <a:t>Yogesh</a:t>
            </a:r>
            <a:r>
              <a:rPr lang="en-US" sz="2400" dirty="0" smtClean="0">
                <a:latin typeface="Book Antiqua" pitchFamily="18" charset="0"/>
              </a:rPr>
              <a:t> </a:t>
            </a:r>
            <a:r>
              <a:rPr lang="en-US" sz="2400" dirty="0" err="1" smtClean="0">
                <a:latin typeface="Book Antiqua" pitchFamily="18" charset="0"/>
              </a:rPr>
              <a:t>kumar</a:t>
            </a:r>
            <a:r>
              <a:rPr lang="en-US" sz="2400" dirty="0" smtClean="0">
                <a:latin typeface="Book Antiqua" pitchFamily="18" charset="0"/>
              </a:rPr>
              <a:t>(IV </a:t>
            </a:r>
            <a:r>
              <a:rPr lang="en-US" sz="2400" dirty="0">
                <a:latin typeface="Book Antiqua" pitchFamily="18" charset="0"/>
              </a:rPr>
              <a:t>Year </a:t>
            </a:r>
            <a:r>
              <a:rPr lang="en-US" sz="2400" dirty="0" err="1" smtClean="0">
                <a:latin typeface="Book Antiqua" pitchFamily="18" charset="0"/>
              </a:rPr>
              <a:t>Mech</a:t>
            </a:r>
            <a:r>
              <a:rPr lang="en-US" sz="2400" dirty="0" smtClean="0">
                <a:latin typeface="Book Antiqua" pitchFamily="18" charset="0"/>
              </a:rPr>
              <a:t>) </a:t>
            </a:r>
            <a:endParaRPr lang="en-US" sz="2400" dirty="0">
              <a:latin typeface="Book Antiqua" pitchFamily="18" charset="0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sz="2400" dirty="0" smtClean="0">
                <a:latin typeface="Book Antiqua" pitchFamily="18" charset="0"/>
              </a:rPr>
              <a:t>Secretary </a:t>
            </a:r>
            <a:r>
              <a:rPr lang="en-US" sz="2400" dirty="0" smtClean="0">
                <a:latin typeface="Book Antiqua" pitchFamily="18" charset="0"/>
              </a:rPr>
              <a:t>– K. </a:t>
            </a:r>
            <a:r>
              <a:rPr lang="en-US" sz="2400" dirty="0" err="1" smtClean="0">
                <a:latin typeface="Book Antiqua" pitchFamily="18" charset="0"/>
              </a:rPr>
              <a:t>Lokesh</a:t>
            </a:r>
            <a:r>
              <a:rPr lang="en-US" sz="2400" dirty="0" smtClean="0">
                <a:latin typeface="Book Antiqua" pitchFamily="18" charset="0"/>
              </a:rPr>
              <a:t> (III </a:t>
            </a:r>
            <a:r>
              <a:rPr lang="en-US" sz="2400" dirty="0">
                <a:latin typeface="Book Antiqua" pitchFamily="18" charset="0"/>
              </a:rPr>
              <a:t>Year </a:t>
            </a:r>
            <a:r>
              <a:rPr lang="en-US" sz="2400" dirty="0" err="1" smtClean="0">
                <a:latin typeface="Book Antiqua" pitchFamily="18" charset="0"/>
              </a:rPr>
              <a:t>Mech</a:t>
            </a:r>
            <a:r>
              <a:rPr lang="en-US" sz="2400" dirty="0" smtClean="0">
                <a:latin typeface="Book Antiqua" pitchFamily="18" charset="0"/>
              </a:rPr>
              <a:t>) </a:t>
            </a:r>
            <a:endParaRPr lang="en-US" sz="2400" dirty="0">
              <a:latin typeface="Book Antiqua" pitchFamily="18" charset="0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sz="2400" dirty="0">
                <a:latin typeface="Book Antiqua" pitchFamily="18" charset="0"/>
              </a:rPr>
              <a:t>Joint </a:t>
            </a:r>
            <a:r>
              <a:rPr lang="en-US" sz="2400" dirty="0" smtClean="0">
                <a:latin typeface="Book Antiqua" pitchFamily="18" charset="0"/>
              </a:rPr>
              <a:t>Secretaries </a:t>
            </a:r>
            <a:r>
              <a:rPr lang="en-US" sz="2400" dirty="0" smtClean="0">
                <a:latin typeface="Book Antiqua" pitchFamily="18" charset="0"/>
              </a:rPr>
              <a:t>– D. </a:t>
            </a:r>
            <a:r>
              <a:rPr lang="en-US" sz="2400" dirty="0" err="1" smtClean="0">
                <a:latin typeface="Book Antiqua" pitchFamily="18" charset="0"/>
              </a:rPr>
              <a:t>Naveen</a:t>
            </a:r>
            <a:r>
              <a:rPr lang="en-US" sz="2400" dirty="0" smtClean="0">
                <a:latin typeface="Book Antiqua" pitchFamily="18" charset="0"/>
              </a:rPr>
              <a:t> Kumar</a:t>
            </a:r>
            <a:r>
              <a:rPr lang="en-US" sz="2400" dirty="0" smtClean="0">
                <a:latin typeface="Book Antiqua" pitchFamily="18" charset="0"/>
              </a:rPr>
              <a:t>(III </a:t>
            </a:r>
            <a:r>
              <a:rPr lang="en-US" sz="2400" dirty="0">
                <a:latin typeface="Book Antiqua" pitchFamily="18" charset="0"/>
              </a:rPr>
              <a:t>Year </a:t>
            </a:r>
            <a:r>
              <a:rPr lang="en-US" sz="2400" dirty="0" err="1" smtClean="0">
                <a:latin typeface="Book Antiqua" pitchFamily="18" charset="0"/>
              </a:rPr>
              <a:t>Mech</a:t>
            </a:r>
            <a:r>
              <a:rPr lang="en-US" sz="2400" dirty="0" smtClean="0">
                <a:latin typeface="Book Antiqua" pitchFamily="18" charset="0"/>
              </a:rPr>
              <a:t>) 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Tahoma" pitchFamily="34" charset="0"/>
                <a:ea typeface="Tahoma" pitchFamily="34" charset="0"/>
                <a:cs typeface="Tahoma" pitchFamily="34" charset="0"/>
              </a:rPr>
              <a:t>Activities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  <a:buFont typeface="Wingdings" pitchFamily="2" charset="2"/>
              <a:buChar char="q"/>
            </a:pPr>
            <a:r>
              <a:rPr lang="en-US" sz="2400" dirty="0">
                <a:latin typeface="Book Antiqua" pitchFamily="18" charset="0"/>
              </a:rPr>
              <a:t>Workshops</a:t>
            </a:r>
          </a:p>
          <a:p>
            <a:pPr>
              <a:lnSpc>
                <a:spcPct val="200000"/>
              </a:lnSpc>
              <a:buFont typeface="Wingdings" pitchFamily="2" charset="2"/>
              <a:buChar char="q"/>
            </a:pPr>
            <a:r>
              <a:rPr lang="en-US" sz="2400" dirty="0">
                <a:latin typeface="Book Antiqua" pitchFamily="18" charset="0"/>
              </a:rPr>
              <a:t>Hands on Training</a:t>
            </a:r>
          </a:p>
          <a:p>
            <a:pPr>
              <a:lnSpc>
                <a:spcPct val="200000"/>
              </a:lnSpc>
              <a:buFont typeface="Wingdings" pitchFamily="2" charset="2"/>
              <a:buChar char="q"/>
            </a:pPr>
            <a:r>
              <a:rPr lang="en-US" sz="2400" dirty="0">
                <a:latin typeface="Book Antiqua" pitchFamily="18" charset="0"/>
              </a:rPr>
              <a:t>Guest Lectures</a:t>
            </a:r>
          </a:p>
          <a:p>
            <a:pPr>
              <a:lnSpc>
                <a:spcPct val="200000"/>
              </a:lnSpc>
              <a:buFont typeface="Wingdings" pitchFamily="2" charset="2"/>
              <a:buChar char="q"/>
            </a:pPr>
            <a:r>
              <a:rPr lang="en-US" sz="2400" dirty="0">
                <a:latin typeface="Book Antiqua" pitchFamily="18" charset="0"/>
              </a:rPr>
              <a:t>Seminars</a:t>
            </a:r>
          </a:p>
          <a:p>
            <a:pPr>
              <a:lnSpc>
                <a:spcPct val="200000"/>
              </a:lnSpc>
              <a:buFont typeface="Wingdings" pitchFamily="2" charset="2"/>
              <a:buChar char="q"/>
            </a:pPr>
            <a:r>
              <a:rPr lang="en-US" sz="2400" dirty="0">
                <a:latin typeface="Book Antiqua" pitchFamily="18" charset="0"/>
              </a:rPr>
              <a:t>Expert Talks</a:t>
            </a:r>
          </a:p>
        </p:txBody>
      </p:sp>
      <p:pic>
        <p:nvPicPr>
          <p:cNvPr id="2049" name="Picture 24" descr="C:\Users\PSRIRAM.MECH\Downloads\WhatsApp Image 2023-08-21 at 10.36.39 AM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57620" y="1142984"/>
            <a:ext cx="3000396" cy="1684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5" descr="C:\Users\PSRIRAM.MECH\Downloads\WhatsApp Image 2023-08-21 at 10.36.42 AM.jpe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57620" y="4786322"/>
            <a:ext cx="3158912" cy="1773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22" descr="C:\Users\PSRIRAM.MECH\Downloads\WhatsApp Image 2023-08-21 at 10.37.12 AM.jpe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43636" y="2786058"/>
            <a:ext cx="2761500" cy="2071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7135039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Club Activities Report: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285860"/>
            <a:ext cx="9144000" cy="52920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89</Words>
  <Application>Microsoft Office PowerPoint</Application>
  <PresentationFormat>On-screen Show (4:3)</PresentationFormat>
  <Paragraphs>33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 </vt:lpstr>
      <vt:lpstr>About Us </vt:lpstr>
      <vt:lpstr>Energy Club Objectives </vt:lpstr>
      <vt:lpstr>Slide 4</vt:lpstr>
      <vt:lpstr>  Faculty Coordinators   </vt:lpstr>
      <vt:lpstr>Student Coordinators </vt:lpstr>
      <vt:lpstr>Activities</vt:lpstr>
      <vt:lpstr>Club Activities Report: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PANIMALAR ENGINEERING COLLEGE (An Autonomous Institution)  DEPARTMENT OF MECHANICAL ENGINEERING </dc:title>
  <dc:creator>IJOHN.MECH</dc:creator>
  <cp:lastModifiedBy>PSRIRAM.MECH</cp:lastModifiedBy>
  <cp:revision>14</cp:revision>
  <dcterms:created xsi:type="dcterms:W3CDTF">2006-08-16T00:00:00Z</dcterms:created>
  <dcterms:modified xsi:type="dcterms:W3CDTF">2024-09-04T05:13:43Z</dcterms:modified>
</cp:coreProperties>
</file>