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AI Valet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CS275 Project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2400"/>
              <a:t>Paritosh Gupta</a:t>
            </a:r>
          </a:p>
          <a:p>
            <a:pPr algn="r">
              <a:spcBef>
                <a:spcPts val="0"/>
              </a:spcBef>
              <a:buNone/>
            </a:pPr>
            <a:r>
              <a:rPr lang="en" sz="2400"/>
              <a:t>Yihang Zhong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AI Valet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1226225"/>
            <a:ext cx="2174599" cy="38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00" y="1498674"/>
            <a:ext cx="6548151" cy="33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85200"/>
            <a:ext cx="8229600" cy="33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an android mobile application as well as a web service that allows you to create personalized voice commands for your own tasks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Core Technique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51425"/>
            <a:ext cx="8229600" cy="34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HTML5 speech recognition function supported by Google Chrome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Google App Engine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Python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Features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825975"/>
            <a:ext cx="8229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personalized commands to database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Call the command to perform certain action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7" y="1276349"/>
            <a:ext cx="7323868" cy="36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something...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