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2237400" y="1199880"/>
            <a:ext cx="4668480" cy="372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8880" cy="397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3724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3880" y="31460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3880" y="1200240"/>
            <a:ext cx="40154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888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14560"/>
            <a:ext cx="9143280" cy="22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914560"/>
            <a:ext cx="9143280" cy="360"/>
          </a:xfrm>
          <a:prstGeom prst="straightConnector1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9143280" cy="112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127520"/>
            <a:ext cx="9143280" cy="360"/>
          </a:xfrm>
          <a:prstGeom prst="straightConnector1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880" cy="856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880" cy="3724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1618200"/>
            <a:ext cx="7771680" cy="12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535353"/>
                </a:solidFill>
                <a:latin typeface="Trebuchet MS"/>
                <a:ea typeface="Trebuchet MS"/>
              </a:rPr>
              <a:t>The AI Valet</a:t>
            </a:r>
            <a:endParaRPr/>
          </a:p>
        </p:txBody>
      </p:sp>
      <p:sp>
        <p:nvSpPr>
          <p:cNvPr id="77" name="CustomShape 2"/>
          <p:cNvSpPr/>
          <p:nvPr/>
        </p:nvSpPr>
        <p:spPr>
          <a:xfrm>
            <a:off x="685800" y="2964600"/>
            <a:ext cx="777168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b4ad9e"/>
                </a:solidFill>
                <a:latin typeface="Trebuchet MS"/>
                <a:ea typeface="Trebuchet MS"/>
              </a:rPr>
              <a:t>CS275 Project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b4ad9e"/>
                </a:solidFill>
                <a:latin typeface="Trebuchet MS"/>
                <a:ea typeface="Trebuchet MS"/>
              </a:rPr>
              <a:t>Paritosh Gupta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b4ad9e"/>
                </a:solidFill>
                <a:latin typeface="Trebuchet MS"/>
                <a:ea typeface="Trebuchet MS"/>
              </a:rPr>
              <a:t>Yihang Zhong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Other Issues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274320" y="109728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Running android activity from Cordova(javascript) – bug in new release of cordova.</a:t>
            </a:r>
            <a:endParaRPr/>
          </a:p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An Api was used earlier. Didn't allow for user separation for commands.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Future additions?</a:t>
            </a:r>
            <a:endParaRPr/>
          </a:p>
        </p:txBody>
      </p:sp>
      <p:sp>
        <p:nvSpPr>
          <p:cNvPr id="98" name="CustomShape 2"/>
          <p:cNvSpPr/>
          <p:nvPr/>
        </p:nvSpPr>
        <p:spPr>
          <a:xfrm>
            <a:off x="365760" y="137160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User login to localize commands</a:t>
            </a:r>
            <a:endParaRPr/>
          </a:p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Desktop App with hotword listener. Useful for linux.</a:t>
            </a:r>
            <a:endParaRPr/>
          </a:p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Machine learning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457200" y="1200240"/>
            <a:ext cx="8228880" cy="372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91440" y="-68400"/>
            <a:ext cx="8595360" cy="521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Objective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457200" y="1585080"/>
            <a:ext cx="8228880" cy="33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Create “yet another” an android mobile application as well as a web service that allows you to create personalized voice commands for your own tasks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Demo</a:t>
            </a:r>
            <a:endParaRPr/>
          </a:p>
        </p:txBody>
      </p:sp>
      <p:pic>
        <p:nvPicPr>
          <p:cNvPr id="81" name="Shape 72" descr=""/>
          <p:cNvPicPr/>
          <p:nvPr/>
        </p:nvPicPr>
        <p:blipFill>
          <a:blip r:embed="rId1"/>
          <a:stretch/>
        </p:blipFill>
        <p:spPr>
          <a:xfrm>
            <a:off x="762120" y="1276200"/>
            <a:ext cx="7323120" cy="364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The AI Valet</a:t>
            </a:r>
            <a:endParaRPr/>
          </a:p>
        </p:txBody>
      </p:sp>
      <p:pic>
        <p:nvPicPr>
          <p:cNvPr id="83" name="Shape 47" descr=""/>
          <p:cNvPicPr/>
          <p:nvPr/>
        </p:nvPicPr>
        <p:blipFill>
          <a:blip r:embed="rId1"/>
          <a:stretch/>
        </p:blipFill>
        <p:spPr>
          <a:xfrm>
            <a:off x="205560" y="1226160"/>
            <a:ext cx="2174040" cy="3865320"/>
          </a:xfrm>
          <a:prstGeom prst="rect">
            <a:avLst/>
          </a:prstGeom>
          <a:ln>
            <a:noFill/>
          </a:ln>
        </p:spPr>
      </p:pic>
      <p:pic>
        <p:nvPicPr>
          <p:cNvPr id="84" name="Shape 48" descr=""/>
          <p:cNvPicPr/>
          <p:nvPr/>
        </p:nvPicPr>
        <p:blipFill>
          <a:blip r:embed="rId2"/>
          <a:stretch/>
        </p:blipFill>
        <p:spPr>
          <a:xfrm>
            <a:off x="2491200" y="1498680"/>
            <a:ext cx="6547320" cy="3320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Core Technologies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451520"/>
            <a:ext cx="8228880" cy="347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HTML5 webkit on chrome for  speech recognition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Google App Engine and ndb storage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Python webbapp2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Apache Cordova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Project Features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365760" y="137160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Add personalized commands to database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Call the command to perform certain action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Design and implementation details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365760" y="137160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MVC Design Emulated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Online at myaivalet.appspot.com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Matches user query to database terms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Design and implementation details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365760" y="137160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If found searches for required parameters if present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The url present in the term is then executed (parameters are posted)</a:t>
            </a:r>
            <a:endParaRPr/>
          </a:p>
          <a:p>
            <a:pPr>
              <a:lnSpc>
                <a:spcPct val="2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05920"/>
            <a:ext cx="822888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Things absent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274320" y="1097280"/>
            <a:ext cx="8228880" cy="309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200" strike="noStrike">
                <a:solidFill>
                  <a:srgbClr val="535353"/>
                </a:solidFill>
                <a:latin typeface="Trebuchet MS"/>
                <a:ea typeface="Trebuchet MS"/>
              </a:rPr>
              <a:t>Gui for adding required parameters easily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200" strike="noStrike">
                <a:solidFill>
                  <a:srgbClr val="535353"/>
                </a:solidFill>
                <a:latin typeface="Trebuchet MS"/>
                <a:ea typeface="Trebuchet MS"/>
              </a:rPr>
              <a:t>Browser plugin. Also integration with google now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200" strike="noStrike">
                <a:solidFill>
                  <a:srgbClr val="535353"/>
                </a:solidFill>
                <a:latin typeface="Trebuchet MS"/>
                <a:ea typeface="Trebuchet MS"/>
              </a:rPr>
              <a:t>Automatic Similar searches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200" strike="noStrike">
                <a:solidFill>
                  <a:srgbClr val="535353"/>
                </a:solidFill>
                <a:latin typeface="Trebuchet MS"/>
                <a:ea typeface="Trebuchet MS"/>
              </a:rPr>
              <a:t>Login.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200" strike="noStrike">
                <a:solidFill>
                  <a:srgbClr val="535353"/>
                </a:solidFill>
                <a:latin typeface="Trebuchet MS"/>
                <a:ea typeface="Trebuchet MS"/>
              </a:rPr>
              <a:t>Other speech to text suggestions in-case of incorrect detection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