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6" d="100"/>
          <a:sy n="106" d="100"/>
        </p:scale>
        <p:origin x="96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2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8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1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</TotalTime>
  <Words>49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Rockwell</vt:lpstr>
      <vt:lpstr>Wingdings</vt:lpstr>
      <vt:lpstr>Atlas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Sam Helgeson</cp:lastModifiedBy>
  <cp:revision>5</cp:revision>
  <dcterms:created xsi:type="dcterms:W3CDTF">2017-06-05T14:10:58Z</dcterms:created>
  <dcterms:modified xsi:type="dcterms:W3CDTF">2022-01-10T18:19:16Z</dcterms:modified>
</cp:coreProperties>
</file>