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301" r:id="rId2"/>
    <p:sldId id="302" r:id="rId3"/>
    <p:sldId id="303" r:id="rId4"/>
    <p:sldId id="304" r:id="rId5"/>
    <p:sldId id="305" r:id="rId6"/>
  </p:sldIdLst>
  <p:sldSz cx="9144000" cy="5143500" type="screen16x9"/>
  <p:notesSz cx="6858000" cy="9144000"/>
  <p:embeddedFontLst>
    <p:embeddedFont>
      <p:font typeface="Blinker" panose="020B0604020202020204" charset="0"/>
      <p:regular r:id="rId8"/>
      <p:bold r:id="rId9"/>
    </p:embeddedFont>
    <p:embeddedFont>
      <p:font typeface="Montserrat Alternate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FE882F-5F9C-41AE-BC1E-37BABD0EC743}">
  <a:tblStyle styleId="{1AFE882F-5F9C-41AE-BC1E-37BABD0EC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51" autoAdjust="0"/>
  </p:normalViewPr>
  <p:slideViewPr>
    <p:cSldViewPr snapToGrid="0">
      <p:cViewPr>
        <p:scale>
          <a:sx n="109" d="100"/>
          <a:sy n="109" d="100"/>
        </p:scale>
        <p:origin x="698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fc0315c9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fc0315c9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fc0315c9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fc0315c9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58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fc0315c9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fc0315c9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3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fc0315c9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fc0315c9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1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fc0315c9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fc0315c9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 rot="3115882">
            <a:off x="1520019" y="-428096"/>
            <a:ext cx="5557485" cy="5715289"/>
          </a:xfrm>
          <a:custGeom>
            <a:avLst/>
            <a:gdLst/>
            <a:ahLst/>
            <a:cxnLst/>
            <a:rect l="l" t="t" r="r" b="b"/>
            <a:pathLst>
              <a:path w="42471" h="40736" extrusionOk="0">
                <a:moveTo>
                  <a:pt x="27963" y="1"/>
                </a:moveTo>
                <a:cubicBezTo>
                  <a:pt x="27395" y="1"/>
                  <a:pt x="26827" y="36"/>
                  <a:pt x="26265" y="108"/>
                </a:cubicBezTo>
                <a:cubicBezTo>
                  <a:pt x="18818" y="1050"/>
                  <a:pt x="9316" y="9838"/>
                  <a:pt x="5408" y="15002"/>
                </a:cubicBezTo>
                <a:cubicBezTo>
                  <a:pt x="2868" y="18340"/>
                  <a:pt x="728" y="22106"/>
                  <a:pt x="500" y="26101"/>
                </a:cubicBezTo>
                <a:cubicBezTo>
                  <a:pt x="0" y="35219"/>
                  <a:pt x="8553" y="40736"/>
                  <a:pt x="17595" y="40736"/>
                </a:cubicBezTo>
                <a:cubicBezTo>
                  <a:pt x="21455" y="40736"/>
                  <a:pt x="25404" y="39730"/>
                  <a:pt x="28775" y="37571"/>
                </a:cubicBezTo>
                <a:cubicBezTo>
                  <a:pt x="29746" y="36972"/>
                  <a:pt x="30601" y="36258"/>
                  <a:pt x="31429" y="35517"/>
                </a:cubicBezTo>
                <a:cubicBezTo>
                  <a:pt x="33455" y="33633"/>
                  <a:pt x="35081" y="31408"/>
                  <a:pt x="36679" y="29211"/>
                </a:cubicBezTo>
                <a:cubicBezTo>
                  <a:pt x="39190" y="25759"/>
                  <a:pt x="41758" y="22163"/>
                  <a:pt x="42214" y="18112"/>
                </a:cubicBezTo>
                <a:cubicBezTo>
                  <a:pt x="42471" y="15658"/>
                  <a:pt x="41929" y="13176"/>
                  <a:pt x="41187" y="10808"/>
                </a:cubicBezTo>
                <a:cubicBezTo>
                  <a:pt x="40474" y="8382"/>
                  <a:pt x="39504" y="5929"/>
                  <a:pt x="37677" y="3989"/>
                </a:cubicBezTo>
                <a:cubicBezTo>
                  <a:pt x="35353" y="1491"/>
                  <a:pt x="31657" y="1"/>
                  <a:pt x="27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 rot="623712">
            <a:off x="-498876" y="4005772"/>
            <a:ext cx="2076762" cy="1937313"/>
            <a:chOff x="492250" y="689575"/>
            <a:chExt cx="1123275" cy="1047850"/>
          </a:xfrm>
        </p:grpSpPr>
        <p:sp>
          <p:nvSpPr>
            <p:cNvPr id="136" name="Google Shape;136;p11"/>
            <p:cNvSpPr/>
            <p:nvPr/>
          </p:nvSpPr>
          <p:spPr>
            <a:xfrm>
              <a:off x="720300" y="849350"/>
              <a:ext cx="54950" cy="849575"/>
            </a:xfrm>
            <a:custGeom>
              <a:avLst/>
              <a:gdLst/>
              <a:ahLst/>
              <a:cxnLst/>
              <a:rect l="l" t="t" r="r" b="b"/>
              <a:pathLst>
                <a:path w="2198" h="33983" extrusionOk="0">
                  <a:moveTo>
                    <a:pt x="2141" y="0"/>
                  </a:moveTo>
                  <a:cubicBezTo>
                    <a:pt x="2112" y="0"/>
                    <a:pt x="2084" y="22"/>
                    <a:pt x="2084" y="65"/>
                  </a:cubicBezTo>
                  <a:cubicBezTo>
                    <a:pt x="1855" y="4487"/>
                    <a:pt x="1656" y="8881"/>
                    <a:pt x="1427" y="13275"/>
                  </a:cubicBezTo>
                  <a:cubicBezTo>
                    <a:pt x="1171" y="17697"/>
                    <a:pt x="885" y="22091"/>
                    <a:pt x="571" y="26485"/>
                  </a:cubicBezTo>
                  <a:cubicBezTo>
                    <a:pt x="400" y="28939"/>
                    <a:pt x="172" y="31421"/>
                    <a:pt x="1" y="33875"/>
                  </a:cubicBezTo>
                  <a:cubicBezTo>
                    <a:pt x="1" y="33946"/>
                    <a:pt x="58" y="33982"/>
                    <a:pt x="115" y="33982"/>
                  </a:cubicBezTo>
                  <a:cubicBezTo>
                    <a:pt x="172" y="33982"/>
                    <a:pt x="229" y="33946"/>
                    <a:pt x="229" y="33875"/>
                  </a:cubicBezTo>
                  <a:cubicBezTo>
                    <a:pt x="657" y="29510"/>
                    <a:pt x="914" y="25087"/>
                    <a:pt x="1199" y="20693"/>
                  </a:cubicBezTo>
                  <a:cubicBezTo>
                    <a:pt x="1484" y="16299"/>
                    <a:pt x="1713" y="11905"/>
                    <a:pt x="1912" y="7483"/>
                  </a:cubicBezTo>
                  <a:cubicBezTo>
                    <a:pt x="2027" y="5029"/>
                    <a:pt x="2141" y="2547"/>
                    <a:pt x="2198" y="65"/>
                  </a:cubicBezTo>
                  <a:cubicBezTo>
                    <a:pt x="2198" y="22"/>
                    <a:pt x="2169" y="0"/>
                    <a:pt x="2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51125" y="805125"/>
              <a:ext cx="75350" cy="932300"/>
            </a:xfrm>
            <a:custGeom>
              <a:avLst/>
              <a:gdLst/>
              <a:ahLst/>
              <a:cxnLst/>
              <a:rect l="l" t="t" r="r" b="b"/>
              <a:pathLst>
                <a:path w="3014" h="37292" extrusionOk="0">
                  <a:moveTo>
                    <a:pt x="2957" y="0"/>
                  </a:moveTo>
                  <a:cubicBezTo>
                    <a:pt x="2928" y="0"/>
                    <a:pt x="2899" y="22"/>
                    <a:pt x="2899" y="65"/>
                  </a:cubicBezTo>
                  <a:cubicBezTo>
                    <a:pt x="2329" y="4915"/>
                    <a:pt x="1758" y="9765"/>
                    <a:pt x="1359" y="14616"/>
                  </a:cubicBezTo>
                  <a:cubicBezTo>
                    <a:pt x="1159" y="17070"/>
                    <a:pt x="1016" y="19495"/>
                    <a:pt x="931" y="21949"/>
                  </a:cubicBezTo>
                  <a:cubicBezTo>
                    <a:pt x="845" y="24345"/>
                    <a:pt x="845" y="26742"/>
                    <a:pt x="788" y="29110"/>
                  </a:cubicBezTo>
                  <a:cubicBezTo>
                    <a:pt x="702" y="31821"/>
                    <a:pt x="503" y="34531"/>
                    <a:pt x="18" y="37185"/>
                  </a:cubicBezTo>
                  <a:cubicBezTo>
                    <a:pt x="0" y="37254"/>
                    <a:pt x="56" y="37292"/>
                    <a:pt x="103" y="37292"/>
                  </a:cubicBezTo>
                  <a:cubicBezTo>
                    <a:pt x="134" y="37292"/>
                    <a:pt x="160" y="37276"/>
                    <a:pt x="160" y="37242"/>
                  </a:cubicBezTo>
                  <a:cubicBezTo>
                    <a:pt x="1102" y="32534"/>
                    <a:pt x="959" y="27712"/>
                    <a:pt x="1073" y="22947"/>
                  </a:cubicBezTo>
                  <a:cubicBezTo>
                    <a:pt x="1188" y="18040"/>
                    <a:pt x="1587" y="13161"/>
                    <a:pt x="2101" y="8282"/>
                  </a:cubicBezTo>
                  <a:cubicBezTo>
                    <a:pt x="2386" y="5543"/>
                    <a:pt x="2700" y="2804"/>
                    <a:pt x="3014" y="65"/>
                  </a:cubicBezTo>
                  <a:cubicBezTo>
                    <a:pt x="3014" y="22"/>
                    <a:pt x="2985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931450" y="792875"/>
              <a:ext cx="64925" cy="931375"/>
            </a:xfrm>
            <a:custGeom>
              <a:avLst/>
              <a:gdLst/>
              <a:ahLst/>
              <a:cxnLst/>
              <a:rect l="l" t="t" r="r" b="b"/>
              <a:pathLst>
                <a:path w="2597" h="37255" extrusionOk="0">
                  <a:moveTo>
                    <a:pt x="2551" y="1"/>
                  </a:moveTo>
                  <a:cubicBezTo>
                    <a:pt x="2545" y="1"/>
                    <a:pt x="2540" y="4"/>
                    <a:pt x="2540" y="12"/>
                  </a:cubicBezTo>
                  <a:cubicBezTo>
                    <a:pt x="1769" y="4777"/>
                    <a:pt x="1284" y="9599"/>
                    <a:pt x="970" y="14393"/>
                  </a:cubicBezTo>
                  <a:cubicBezTo>
                    <a:pt x="657" y="19243"/>
                    <a:pt x="457" y="24094"/>
                    <a:pt x="286" y="28944"/>
                  </a:cubicBezTo>
                  <a:cubicBezTo>
                    <a:pt x="200" y="31683"/>
                    <a:pt x="86" y="34451"/>
                    <a:pt x="0" y="37190"/>
                  </a:cubicBezTo>
                  <a:cubicBezTo>
                    <a:pt x="0" y="37233"/>
                    <a:pt x="43" y="37254"/>
                    <a:pt x="86" y="37254"/>
                  </a:cubicBezTo>
                  <a:cubicBezTo>
                    <a:pt x="129" y="37254"/>
                    <a:pt x="171" y="37233"/>
                    <a:pt x="171" y="37190"/>
                  </a:cubicBezTo>
                  <a:cubicBezTo>
                    <a:pt x="400" y="32339"/>
                    <a:pt x="514" y="27489"/>
                    <a:pt x="685" y="22610"/>
                  </a:cubicBezTo>
                  <a:cubicBezTo>
                    <a:pt x="885" y="17817"/>
                    <a:pt x="1113" y="12995"/>
                    <a:pt x="1570" y="8201"/>
                  </a:cubicBezTo>
                  <a:cubicBezTo>
                    <a:pt x="1855" y="5462"/>
                    <a:pt x="2169" y="2752"/>
                    <a:pt x="2597" y="41"/>
                  </a:cubicBezTo>
                  <a:cubicBezTo>
                    <a:pt x="2597" y="21"/>
                    <a:pt x="2568" y="1"/>
                    <a:pt x="25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89800" y="762500"/>
              <a:ext cx="33550" cy="948575"/>
            </a:xfrm>
            <a:custGeom>
              <a:avLst/>
              <a:gdLst/>
              <a:ahLst/>
              <a:cxnLst/>
              <a:rect l="l" t="t" r="r" b="b"/>
              <a:pathLst>
                <a:path w="1342" h="37943" extrusionOk="0">
                  <a:moveTo>
                    <a:pt x="799" y="1"/>
                  </a:moveTo>
                  <a:cubicBezTo>
                    <a:pt x="757" y="1"/>
                    <a:pt x="714" y="29"/>
                    <a:pt x="714" y="86"/>
                  </a:cubicBezTo>
                  <a:cubicBezTo>
                    <a:pt x="971" y="4994"/>
                    <a:pt x="1056" y="9901"/>
                    <a:pt x="1056" y="14837"/>
                  </a:cubicBezTo>
                  <a:cubicBezTo>
                    <a:pt x="1028" y="19745"/>
                    <a:pt x="856" y="24681"/>
                    <a:pt x="571" y="29588"/>
                  </a:cubicBezTo>
                  <a:cubicBezTo>
                    <a:pt x="485" y="30958"/>
                    <a:pt x="400" y="32356"/>
                    <a:pt x="314" y="33726"/>
                  </a:cubicBezTo>
                  <a:cubicBezTo>
                    <a:pt x="257" y="34410"/>
                    <a:pt x="200" y="35067"/>
                    <a:pt x="143" y="35751"/>
                  </a:cubicBezTo>
                  <a:cubicBezTo>
                    <a:pt x="86" y="36465"/>
                    <a:pt x="0" y="37178"/>
                    <a:pt x="29" y="37863"/>
                  </a:cubicBezTo>
                  <a:cubicBezTo>
                    <a:pt x="29" y="37912"/>
                    <a:pt x="77" y="37943"/>
                    <a:pt x="123" y="37943"/>
                  </a:cubicBezTo>
                  <a:cubicBezTo>
                    <a:pt x="156" y="37943"/>
                    <a:pt x="188" y="37927"/>
                    <a:pt x="200" y="37891"/>
                  </a:cubicBezTo>
                  <a:cubicBezTo>
                    <a:pt x="314" y="37321"/>
                    <a:pt x="343" y="36721"/>
                    <a:pt x="400" y="36122"/>
                  </a:cubicBezTo>
                  <a:cubicBezTo>
                    <a:pt x="457" y="35523"/>
                    <a:pt x="485" y="34895"/>
                    <a:pt x="543" y="34296"/>
                  </a:cubicBezTo>
                  <a:cubicBezTo>
                    <a:pt x="628" y="33041"/>
                    <a:pt x="714" y="31785"/>
                    <a:pt x="799" y="30559"/>
                  </a:cubicBezTo>
                  <a:cubicBezTo>
                    <a:pt x="942" y="28105"/>
                    <a:pt x="1085" y="25651"/>
                    <a:pt x="1142" y="23169"/>
                  </a:cubicBezTo>
                  <a:cubicBezTo>
                    <a:pt x="1313" y="18261"/>
                    <a:pt x="1341" y="13325"/>
                    <a:pt x="1199" y="8389"/>
                  </a:cubicBezTo>
                  <a:cubicBezTo>
                    <a:pt x="1142" y="5621"/>
                    <a:pt x="1028" y="2854"/>
                    <a:pt x="885" y="86"/>
                  </a:cubicBezTo>
                  <a:cubicBezTo>
                    <a:pt x="885" y="29"/>
                    <a:pt x="842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492250" y="689575"/>
              <a:ext cx="1123275" cy="890675"/>
            </a:xfrm>
            <a:custGeom>
              <a:avLst/>
              <a:gdLst/>
              <a:ahLst/>
              <a:cxnLst/>
              <a:rect l="l" t="t" r="r" b="b"/>
              <a:pathLst>
                <a:path w="44931" h="35627" extrusionOk="0">
                  <a:moveTo>
                    <a:pt x="29167" y="0"/>
                  </a:moveTo>
                  <a:cubicBezTo>
                    <a:pt x="29131" y="0"/>
                    <a:pt x="29095" y="22"/>
                    <a:pt x="29095" y="64"/>
                  </a:cubicBezTo>
                  <a:cubicBezTo>
                    <a:pt x="29352" y="3260"/>
                    <a:pt x="29609" y="6484"/>
                    <a:pt x="29752" y="9680"/>
                  </a:cubicBezTo>
                  <a:cubicBezTo>
                    <a:pt x="27868" y="9908"/>
                    <a:pt x="25985" y="10165"/>
                    <a:pt x="24102" y="10364"/>
                  </a:cubicBezTo>
                  <a:cubicBezTo>
                    <a:pt x="19708" y="10907"/>
                    <a:pt x="15314" y="11420"/>
                    <a:pt x="10920" y="11934"/>
                  </a:cubicBezTo>
                  <a:cubicBezTo>
                    <a:pt x="9693" y="12105"/>
                    <a:pt x="8467" y="12248"/>
                    <a:pt x="7240" y="12390"/>
                  </a:cubicBezTo>
                  <a:cubicBezTo>
                    <a:pt x="6650" y="12464"/>
                    <a:pt x="6046" y="12522"/>
                    <a:pt x="5441" y="12522"/>
                  </a:cubicBezTo>
                  <a:cubicBezTo>
                    <a:pt x="4876" y="12522"/>
                    <a:pt x="4311" y="12471"/>
                    <a:pt x="3759" y="12333"/>
                  </a:cubicBezTo>
                  <a:cubicBezTo>
                    <a:pt x="3749" y="12330"/>
                    <a:pt x="3741" y="12329"/>
                    <a:pt x="3733" y="12329"/>
                  </a:cubicBezTo>
                  <a:cubicBezTo>
                    <a:pt x="3668" y="12329"/>
                    <a:pt x="3651" y="12422"/>
                    <a:pt x="3702" y="12447"/>
                  </a:cubicBezTo>
                  <a:cubicBezTo>
                    <a:pt x="4301" y="12601"/>
                    <a:pt x="4910" y="12663"/>
                    <a:pt x="5518" y="12663"/>
                  </a:cubicBezTo>
                  <a:cubicBezTo>
                    <a:pt x="5923" y="12663"/>
                    <a:pt x="6327" y="12636"/>
                    <a:pt x="6726" y="12590"/>
                  </a:cubicBezTo>
                  <a:cubicBezTo>
                    <a:pt x="7810" y="12504"/>
                    <a:pt x="8923" y="12362"/>
                    <a:pt x="10007" y="12219"/>
                  </a:cubicBezTo>
                  <a:cubicBezTo>
                    <a:pt x="12176" y="11962"/>
                    <a:pt x="14373" y="11705"/>
                    <a:pt x="16570" y="11449"/>
                  </a:cubicBezTo>
                  <a:cubicBezTo>
                    <a:pt x="20964" y="10907"/>
                    <a:pt x="25358" y="10393"/>
                    <a:pt x="29780" y="9879"/>
                  </a:cubicBezTo>
                  <a:cubicBezTo>
                    <a:pt x="29809" y="10964"/>
                    <a:pt x="29866" y="12048"/>
                    <a:pt x="29894" y="13161"/>
                  </a:cubicBezTo>
                  <a:cubicBezTo>
                    <a:pt x="28468" y="13189"/>
                    <a:pt x="27041" y="13189"/>
                    <a:pt x="25586" y="13189"/>
                  </a:cubicBezTo>
                  <a:cubicBezTo>
                    <a:pt x="24064" y="13189"/>
                    <a:pt x="22530" y="13164"/>
                    <a:pt x="21000" y="13164"/>
                  </a:cubicBezTo>
                  <a:cubicBezTo>
                    <a:pt x="20234" y="13164"/>
                    <a:pt x="19470" y="13170"/>
                    <a:pt x="18710" y="13189"/>
                  </a:cubicBezTo>
                  <a:cubicBezTo>
                    <a:pt x="16313" y="13275"/>
                    <a:pt x="13916" y="13417"/>
                    <a:pt x="11519" y="13646"/>
                  </a:cubicBezTo>
                  <a:cubicBezTo>
                    <a:pt x="8809" y="13874"/>
                    <a:pt x="6127" y="14216"/>
                    <a:pt x="3445" y="14559"/>
                  </a:cubicBezTo>
                  <a:cubicBezTo>
                    <a:pt x="3359" y="14559"/>
                    <a:pt x="3359" y="14673"/>
                    <a:pt x="3445" y="14673"/>
                  </a:cubicBezTo>
                  <a:cubicBezTo>
                    <a:pt x="8267" y="14074"/>
                    <a:pt x="13089" y="13532"/>
                    <a:pt x="17911" y="13360"/>
                  </a:cubicBezTo>
                  <a:cubicBezTo>
                    <a:pt x="19060" y="13319"/>
                    <a:pt x="20208" y="13307"/>
                    <a:pt x="21357" y="13307"/>
                  </a:cubicBezTo>
                  <a:cubicBezTo>
                    <a:pt x="23228" y="13307"/>
                    <a:pt x="25098" y="13340"/>
                    <a:pt x="26969" y="13340"/>
                  </a:cubicBezTo>
                  <a:cubicBezTo>
                    <a:pt x="27944" y="13340"/>
                    <a:pt x="28919" y="13331"/>
                    <a:pt x="29894" y="13303"/>
                  </a:cubicBezTo>
                  <a:cubicBezTo>
                    <a:pt x="29894" y="13532"/>
                    <a:pt x="29894" y="13760"/>
                    <a:pt x="29923" y="13988"/>
                  </a:cubicBezTo>
                  <a:cubicBezTo>
                    <a:pt x="29951" y="15643"/>
                    <a:pt x="29923" y="17298"/>
                    <a:pt x="29894" y="18953"/>
                  </a:cubicBezTo>
                  <a:cubicBezTo>
                    <a:pt x="28353" y="18953"/>
                    <a:pt x="26841" y="18953"/>
                    <a:pt x="25301" y="18924"/>
                  </a:cubicBezTo>
                  <a:cubicBezTo>
                    <a:pt x="20961" y="18832"/>
                    <a:pt x="16621" y="18665"/>
                    <a:pt x="12267" y="18665"/>
                  </a:cubicBezTo>
                  <a:cubicBezTo>
                    <a:pt x="11239" y="18665"/>
                    <a:pt x="10210" y="18674"/>
                    <a:pt x="9180" y="18696"/>
                  </a:cubicBezTo>
                  <a:cubicBezTo>
                    <a:pt x="6155" y="18724"/>
                    <a:pt x="3131" y="18896"/>
                    <a:pt x="107" y="19238"/>
                  </a:cubicBezTo>
                  <a:cubicBezTo>
                    <a:pt x="58" y="19238"/>
                    <a:pt x="51" y="19301"/>
                    <a:pt x="86" y="19301"/>
                  </a:cubicBezTo>
                  <a:cubicBezTo>
                    <a:pt x="91" y="19301"/>
                    <a:pt x="98" y="19299"/>
                    <a:pt x="107" y="19295"/>
                  </a:cubicBezTo>
                  <a:cubicBezTo>
                    <a:pt x="3913" y="18910"/>
                    <a:pt x="7748" y="18784"/>
                    <a:pt x="11582" y="18784"/>
                  </a:cubicBezTo>
                  <a:cubicBezTo>
                    <a:pt x="13150" y="18784"/>
                    <a:pt x="14718" y="18805"/>
                    <a:pt x="16284" y="18839"/>
                  </a:cubicBezTo>
                  <a:cubicBezTo>
                    <a:pt x="20523" y="18918"/>
                    <a:pt x="24761" y="19098"/>
                    <a:pt x="28976" y="19098"/>
                  </a:cubicBezTo>
                  <a:cubicBezTo>
                    <a:pt x="29273" y="19098"/>
                    <a:pt x="29569" y="19097"/>
                    <a:pt x="29866" y="19095"/>
                  </a:cubicBezTo>
                  <a:lnTo>
                    <a:pt x="29866" y="19095"/>
                  </a:lnTo>
                  <a:cubicBezTo>
                    <a:pt x="29866" y="19723"/>
                    <a:pt x="29837" y="20322"/>
                    <a:pt x="29809" y="20921"/>
                  </a:cubicBezTo>
                  <a:cubicBezTo>
                    <a:pt x="29780" y="21235"/>
                    <a:pt x="29752" y="21521"/>
                    <a:pt x="29723" y="21834"/>
                  </a:cubicBezTo>
                  <a:cubicBezTo>
                    <a:pt x="28525" y="21806"/>
                    <a:pt x="27326" y="21777"/>
                    <a:pt x="26099" y="21749"/>
                  </a:cubicBezTo>
                  <a:cubicBezTo>
                    <a:pt x="20735" y="21606"/>
                    <a:pt x="15371" y="21521"/>
                    <a:pt x="9979" y="21378"/>
                  </a:cubicBezTo>
                  <a:cubicBezTo>
                    <a:pt x="6983" y="21292"/>
                    <a:pt x="3958" y="21150"/>
                    <a:pt x="991" y="20636"/>
                  </a:cubicBezTo>
                  <a:cubicBezTo>
                    <a:pt x="905" y="20636"/>
                    <a:pt x="877" y="20750"/>
                    <a:pt x="963" y="20779"/>
                  </a:cubicBezTo>
                  <a:cubicBezTo>
                    <a:pt x="3588" y="21207"/>
                    <a:pt x="6241" y="21349"/>
                    <a:pt x="8895" y="21435"/>
                  </a:cubicBezTo>
                  <a:cubicBezTo>
                    <a:pt x="11577" y="21521"/>
                    <a:pt x="14230" y="21578"/>
                    <a:pt x="16912" y="21635"/>
                  </a:cubicBezTo>
                  <a:cubicBezTo>
                    <a:pt x="21192" y="21720"/>
                    <a:pt x="25472" y="21834"/>
                    <a:pt x="29723" y="21920"/>
                  </a:cubicBezTo>
                  <a:cubicBezTo>
                    <a:pt x="29609" y="23575"/>
                    <a:pt x="29438" y="25201"/>
                    <a:pt x="29209" y="26856"/>
                  </a:cubicBezTo>
                  <a:cubicBezTo>
                    <a:pt x="28582" y="26828"/>
                    <a:pt x="27983" y="26828"/>
                    <a:pt x="27355" y="26799"/>
                  </a:cubicBezTo>
                  <a:cubicBezTo>
                    <a:pt x="22744" y="26709"/>
                    <a:pt x="18116" y="26529"/>
                    <a:pt x="13484" y="26529"/>
                  </a:cubicBezTo>
                  <a:cubicBezTo>
                    <a:pt x="12268" y="26529"/>
                    <a:pt x="11052" y="26541"/>
                    <a:pt x="9836" y="26571"/>
                  </a:cubicBezTo>
                  <a:cubicBezTo>
                    <a:pt x="6583" y="26656"/>
                    <a:pt x="3331" y="26885"/>
                    <a:pt x="78" y="27341"/>
                  </a:cubicBezTo>
                  <a:cubicBezTo>
                    <a:pt x="0" y="27341"/>
                    <a:pt x="40" y="27459"/>
                    <a:pt x="113" y="27459"/>
                  </a:cubicBezTo>
                  <a:cubicBezTo>
                    <a:pt x="120" y="27459"/>
                    <a:pt x="127" y="27458"/>
                    <a:pt x="135" y="27455"/>
                  </a:cubicBezTo>
                  <a:cubicBezTo>
                    <a:pt x="4627" y="26858"/>
                    <a:pt x="9170" y="26672"/>
                    <a:pt x="13711" y="26672"/>
                  </a:cubicBezTo>
                  <a:cubicBezTo>
                    <a:pt x="15026" y="26672"/>
                    <a:pt x="16341" y="26688"/>
                    <a:pt x="17654" y="26713"/>
                  </a:cubicBezTo>
                  <a:cubicBezTo>
                    <a:pt x="21477" y="26799"/>
                    <a:pt x="25329" y="26942"/>
                    <a:pt x="29181" y="26999"/>
                  </a:cubicBezTo>
                  <a:cubicBezTo>
                    <a:pt x="29152" y="27284"/>
                    <a:pt x="29095" y="27569"/>
                    <a:pt x="29067" y="27855"/>
                  </a:cubicBezTo>
                  <a:cubicBezTo>
                    <a:pt x="28867" y="29110"/>
                    <a:pt x="28696" y="30365"/>
                    <a:pt x="28553" y="31621"/>
                  </a:cubicBezTo>
                  <a:cubicBezTo>
                    <a:pt x="28553" y="31649"/>
                    <a:pt x="28553" y="31649"/>
                    <a:pt x="28553" y="31649"/>
                  </a:cubicBezTo>
                  <a:cubicBezTo>
                    <a:pt x="28211" y="31678"/>
                    <a:pt x="27868" y="31678"/>
                    <a:pt x="27555" y="31707"/>
                  </a:cubicBezTo>
                  <a:cubicBezTo>
                    <a:pt x="25275" y="31778"/>
                    <a:pt x="22995" y="31814"/>
                    <a:pt x="20717" y="31814"/>
                  </a:cubicBezTo>
                  <a:cubicBezTo>
                    <a:pt x="17521" y="31814"/>
                    <a:pt x="14330" y="31742"/>
                    <a:pt x="11149" y="31592"/>
                  </a:cubicBezTo>
                  <a:cubicBezTo>
                    <a:pt x="8067" y="31450"/>
                    <a:pt x="4986" y="31250"/>
                    <a:pt x="1933" y="30965"/>
                  </a:cubicBezTo>
                  <a:cubicBezTo>
                    <a:pt x="1925" y="30962"/>
                    <a:pt x="1918" y="30961"/>
                    <a:pt x="1912" y="30961"/>
                  </a:cubicBezTo>
                  <a:cubicBezTo>
                    <a:pt x="1848" y="30961"/>
                    <a:pt x="1855" y="31081"/>
                    <a:pt x="1933" y="31107"/>
                  </a:cubicBezTo>
                  <a:cubicBezTo>
                    <a:pt x="7382" y="31621"/>
                    <a:pt x="12860" y="31906"/>
                    <a:pt x="18339" y="31963"/>
                  </a:cubicBezTo>
                  <a:cubicBezTo>
                    <a:pt x="19248" y="31979"/>
                    <a:pt x="20160" y="31986"/>
                    <a:pt x="21073" y="31986"/>
                  </a:cubicBezTo>
                  <a:cubicBezTo>
                    <a:pt x="23567" y="31986"/>
                    <a:pt x="26068" y="31933"/>
                    <a:pt x="28553" y="31849"/>
                  </a:cubicBezTo>
                  <a:lnTo>
                    <a:pt x="28553" y="31849"/>
                  </a:lnTo>
                  <a:cubicBezTo>
                    <a:pt x="28411" y="33048"/>
                    <a:pt x="28325" y="34303"/>
                    <a:pt x="28496" y="35530"/>
                  </a:cubicBezTo>
                  <a:cubicBezTo>
                    <a:pt x="28496" y="35590"/>
                    <a:pt x="28552" y="35626"/>
                    <a:pt x="28604" y="35626"/>
                  </a:cubicBezTo>
                  <a:cubicBezTo>
                    <a:pt x="28651" y="35626"/>
                    <a:pt x="28696" y="35597"/>
                    <a:pt x="28696" y="35530"/>
                  </a:cubicBezTo>
                  <a:cubicBezTo>
                    <a:pt x="28724" y="34360"/>
                    <a:pt x="28696" y="33219"/>
                    <a:pt x="28810" y="32077"/>
                  </a:cubicBezTo>
                  <a:cubicBezTo>
                    <a:pt x="28810" y="31992"/>
                    <a:pt x="28810" y="31906"/>
                    <a:pt x="28810" y="31821"/>
                  </a:cubicBezTo>
                  <a:cubicBezTo>
                    <a:pt x="30807" y="31764"/>
                    <a:pt x="32776" y="31649"/>
                    <a:pt x="34745" y="31507"/>
                  </a:cubicBezTo>
                  <a:cubicBezTo>
                    <a:pt x="37826" y="31307"/>
                    <a:pt x="40879" y="31022"/>
                    <a:pt x="43961" y="30651"/>
                  </a:cubicBezTo>
                  <a:cubicBezTo>
                    <a:pt x="44046" y="30651"/>
                    <a:pt x="44046" y="30480"/>
                    <a:pt x="43961" y="30480"/>
                  </a:cubicBezTo>
                  <a:cubicBezTo>
                    <a:pt x="38910" y="31022"/>
                    <a:pt x="33889" y="31450"/>
                    <a:pt x="28839" y="31649"/>
                  </a:cubicBezTo>
                  <a:cubicBezTo>
                    <a:pt x="28953" y="30622"/>
                    <a:pt x="29067" y="29595"/>
                    <a:pt x="29238" y="28597"/>
                  </a:cubicBezTo>
                  <a:cubicBezTo>
                    <a:pt x="29295" y="28054"/>
                    <a:pt x="29381" y="27541"/>
                    <a:pt x="29438" y="26999"/>
                  </a:cubicBezTo>
                  <a:cubicBezTo>
                    <a:pt x="30541" y="27032"/>
                    <a:pt x="31644" y="27046"/>
                    <a:pt x="32741" y="27046"/>
                  </a:cubicBezTo>
                  <a:cubicBezTo>
                    <a:pt x="33517" y="27046"/>
                    <a:pt x="34290" y="27039"/>
                    <a:pt x="35059" y="27027"/>
                  </a:cubicBezTo>
                  <a:cubicBezTo>
                    <a:pt x="38340" y="26999"/>
                    <a:pt x="41592" y="26885"/>
                    <a:pt x="44845" y="26457"/>
                  </a:cubicBezTo>
                  <a:cubicBezTo>
                    <a:pt x="44902" y="26457"/>
                    <a:pt x="44931" y="26342"/>
                    <a:pt x="44845" y="26342"/>
                  </a:cubicBezTo>
                  <a:cubicBezTo>
                    <a:pt x="41906" y="26599"/>
                    <a:pt x="38996" y="26799"/>
                    <a:pt x="36057" y="26856"/>
                  </a:cubicBezTo>
                  <a:cubicBezTo>
                    <a:pt x="34959" y="26870"/>
                    <a:pt x="33860" y="26877"/>
                    <a:pt x="32762" y="26877"/>
                  </a:cubicBezTo>
                  <a:cubicBezTo>
                    <a:pt x="31663" y="26877"/>
                    <a:pt x="30565" y="26870"/>
                    <a:pt x="29466" y="26856"/>
                  </a:cubicBezTo>
                  <a:cubicBezTo>
                    <a:pt x="29694" y="25230"/>
                    <a:pt x="29866" y="23575"/>
                    <a:pt x="29980" y="21949"/>
                  </a:cubicBezTo>
                  <a:cubicBezTo>
                    <a:pt x="31064" y="21949"/>
                    <a:pt x="32120" y="21977"/>
                    <a:pt x="33175" y="22006"/>
                  </a:cubicBezTo>
                  <a:cubicBezTo>
                    <a:pt x="36200" y="22091"/>
                    <a:pt x="39224" y="22148"/>
                    <a:pt x="42277" y="22205"/>
                  </a:cubicBezTo>
                  <a:cubicBezTo>
                    <a:pt x="42334" y="22205"/>
                    <a:pt x="42334" y="22120"/>
                    <a:pt x="42277" y="22120"/>
                  </a:cubicBezTo>
                  <a:cubicBezTo>
                    <a:pt x="38169" y="22006"/>
                    <a:pt x="34088" y="21920"/>
                    <a:pt x="30008" y="21834"/>
                  </a:cubicBezTo>
                  <a:cubicBezTo>
                    <a:pt x="30008" y="21806"/>
                    <a:pt x="30008" y="21777"/>
                    <a:pt x="30008" y="21749"/>
                  </a:cubicBezTo>
                  <a:cubicBezTo>
                    <a:pt x="30065" y="20864"/>
                    <a:pt x="30094" y="19980"/>
                    <a:pt x="30122" y="19095"/>
                  </a:cubicBezTo>
                  <a:lnTo>
                    <a:pt x="32405" y="19095"/>
                  </a:lnTo>
                  <a:cubicBezTo>
                    <a:pt x="35429" y="19038"/>
                    <a:pt x="38482" y="18924"/>
                    <a:pt x="41478" y="18525"/>
                  </a:cubicBezTo>
                  <a:cubicBezTo>
                    <a:pt x="41564" y="18496"/>
                    <a:pt x="41564" y="18382"/>
                    <a:pt x="41478" y="18382"/>
                  </a:cubicBezTo>
                  <a:cubicBezTo>
                    <a:pt x="38796" y="18639"/>
                    <a:pt x="36114" y="18839"/>
                    <a:pt x="33404" y="18896"/>
                  </a:cubicBezTo>
                  <a:cubicBezTo>
                    <a:pt x="32319" y="18924"/>
                    <a:pt x="31235" y="18953"/>
                    <a:pt x="30122" y="18953"/>
                  </a:cubicBezTo>
                  <a:cubicBezTo>
                    <a:pt x="30180" y="17070"/>
                    <a:pt x="30180" y="15186"/>
                    <a:pt x="30122" y="13275"/>
                  </a:cubicBezTo>
                  <a:cubicBezTo>
                    <a:pt x="30693" y="13275"/>
                    <a:pt x="31235" y="13246"/>
                    <a:pt x="31777" y="13218"/>
                  </a:cubicBezTo>
                  <a:cubicBezTo>
                    <a:pt x="34317" y="13046"/>
                    <a:pt x="36856" y="12704"/>
                    <a:pt x="39310" y="11962"/>
                  </a:cubicBezTo>
                  <a:cubicBezTo>
                    <a:pt x="39388" y="11962"/>
                    <a:pt x="39348" y="11844"/>
                    <a:pt x="39297" y="11844"/>
                  </a:cubicBezTo>
                  <a:cubicBezTo>
                    <a:pt x="39292" y="11844"/>
                    <a:pt x="39286" y="11846"/>
                    <a:pt x="39281" y="11848"/>
                  </a:cubicBezTo>
                  <a:cubicBezTo>
                    <a:pt x="37056" y="12476"/>
                    <a:pt x="34773" y="12847"/>
                    <a:pt x="32491" y="13018"/>
                  </a:cubicBezTo>
                  <a:cubicBezTo>
                    <a:pt x="31692" y="13075"/>
                    <a:pt x="30921" y="13104"/>
                    <a:pt x="30122" y="13132"/>
                  </a:cubicBezTo>
                  <a:cubicBezTo>
                    <a:pt x="30094" y="12048"/>
                    <a:pt x="30037" y="10935"/>
                    <a:pt x="29980" y="9851"/>
                  </a:cubicBezTo>
                  <a:cubicBezTo>
                    <a:pt x="32405" y="9566"/>
                    <a:pt x="34830" y="9280"/>
                    <a:pt x="37256" y="8966"/>
                  </a:cubicBezTo>
                  <a:cubicBezTo>
                    <a:pt x="37341" y="8938"/>
                    <a:pt x="37341" y="8824"/>
                    <a:pt x="37256" y="8824"/>
                  </a:cubicBezTo>
                  <a:cubicBezTo>
                    <a:pt x="34830" y="9081"/>
                    <a:pt x="32405" y="9366"/>
                    <a:pt x="29980" y="9651"/>
                  </a:cubicBezTo>
                  <a:cubicBezTo>
                    <a:pt x="29951" y="9081"/>
                    <a:pt x="29923" y="8481"/>
                    <a:pt x="29866" y="7882"/>
                  </a:cubicBezTo>
                  <a:cubicBezTo>
                    <a:pt x="29694" y="5286"/>
                    <a:pt x="29466" y="2661"/>
                    <a:pt x="29238" y="64"/>
                  </a:cubicBezTo>
                  <a:cubicBezTo>
                    <a:pt x="29238" y="22"/>
                    <a:pt x="29202" y="0"/>
                    <a:pt x="29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1"/>
          <p:cNvSpPr/>
          <p:nvPr/>
        </p:nvSpPr>
        <p:spPr>
          <a:xfrm>
            <a:off x="7453825" y="3834294"/>
            <a:ext cx="1399835" cy="1182831"/>
          </a:xfrm>
          <a:custGeom>
            <a:avLst/>
            <a:gdLst/>
            <a:ahLst/>
            <a:cxnLst/>
            <a:rect l="l" t="t" r="r" b="b"/>
            <a:pathLst>
              <a:path w="18462" h="15600" extrusionOk="0">
                <a:moveTo>
                  <a:pt x="14253" y="0"/>
                </a:moveTo>
                <a:cubicBezTo>
                  <a:pt x="13828" y="0"/>
                  <a:pt x="13407" y="93"/>
                  <a:pt x="13040" y="285"/>
                </a:cubicBezTo>
                <a:cubicBezTo>
                  <a:pt x="13040" y="314"/>
                  <a:pt x="13011" y="314"/>
                  <a:pt x="13011" y="314"/>
                </a:cubicBezTo>
                <a:cubicBezTo>
                  <a:pt x="12969" y="312"/>
                  <a:pt x="12927" y="311"/>
                  <a:pt x="12885" y="311"/>
                </a:cubicBezTo>
                <a:cubicBezTo>
                  <a:pt x="12353" y="311"/>
                  <a:pt x="11804" y="471"/>
                  <a:pt x="11328" y="656"/>
                </a:cubicBezTo>
                <a:cubicBezTo>
                  <a:pt x="10244" y="1113"/>
                  <a:pt x="9388" y="1911"/>
                  <a:pt x="8560" y="2739"/>
                </a:cubicBezTo>
                <a:cubicBezTo>
                  <a:pt x="6963" y="3509"/>
                  <a:pt x="5422" y="4422"/>
                  <a:pt x="4024" y="5535"/>
                </a:cubicBezTo>
                <a:cubicBezTo>
                  <a:pt x="2711" y="6562"/>
                  <a:pt x="1513" y="7846"/>
                  <a:pt x="857" y="9387"/>
                </a:cubicBezTo>
                <a:cubicBezTo>
                  <a:pt x="200" y="10899"/>
                  <a:pt x="1" y="12839"/>
                  <a:pt x="999" y="14209"/>
                </a:cubicBezTo>
                <a:cubicBezTo>
                  <a:pt x="1758" y="15213"/>
                  <a:pt x="2929" y="15599"/>
                  <a:pt x="4121" y="15599"/>
                </a:cubicBezTo>
                <a:cubicBezTo>
                  <a:pt x="4588" y="15599"/>
                  <a:pt x="5058" y="15540"/>
                  <a:pt x="5507" y="15436"/>
                </a:cubicBezTo>
                <a:cubicBezTo>
                  <a:pt x="6449" y="15179"/>
                  <a:pt x="7305" y="14779"/>
                  <a:pt x="8189" y="14380"/>
                </a:cubicBezTo>
                <a:cubicBezTo>
                  <a:pt x="9103" y="14009"/>
                  <a:pt x="10016" y="13724"/>
                  <a:pt x="10957" y="13467"/>
                </a:cubicBezTo>
                <a:cubicBezTo>
                  <a:pt x="12698" y="12982"/>
                  <a:pt x="14467" y="12525"/>
                  <a:pt x="15950" y="11441"/>
                </a:cubicBezTo>
                <a:cubicBezTo>
                  <a:pt x="16635" y="10956"/>
                  <a:pt x="17234" y="10385"/>
                  <a:pt x="17662" y="9672"/>
                </a:cubicBezTo>
                <a:cubicBezTo>
                  <a:pt x="18176" y="8873"/>
                  <a:pt x="18404" y="7960"/>
                  <a:pt x="18433" y="7047"/>
                </a:cubicBezTo>
                <a:cubicBezTo>
                  <a:pt x="18461" y="6106"/>
                  <a:pt x="18290" y="5164"/>
                  <a:pt x="18062" y="4251"/>
                </a:cubicBezTo>
                <a:cubicBezTo>
                  <a:pt x="17805" y="3395"/>
                  <a:pt x="17520" y="2539"/>
                  <a:pt x="17063" y="1769"/>
                </a:cubicBezTo>
                <a:cubicBezTo>
                  <a:pt x="16635" y="1055"/>
                  <a:pt x="16036" y="456"/>
                  <a:pt x="15237" y="171"/>
                </a:cubicBezTo>
                <a:cubicBezTo>
                  <a:pt x="14923" y="58"/>
                  <a:pt x="14587" y="0"/>
                  <a:pt x="14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5804000" y="488263"/>
            <a:ext cx="572100" cy="449925"/>
          </a:xfrm>
          <a:custGeom>
            <a:avLst/>
            <a:gdLst/>
            <a:ahLst/>
            <a:cxnLst/>
            <a:rect l="l" t="t" r="r" b="b"/>
            <a:pathLst>
              <a:path w="22884" h="17997" extrusionOk="0">
                <a:moveTo>
                  <a:pt x="17237" y="0"/>
                </a:moveTo>
                <a:cubicBezTo>
                  <a:pt x="14525" y="0"/>
                  <a:pt x="11243" y="1204"/>
                  <a:pt x="9217" y="1886"/>
                </a:cubicBezTo>
                <a:cubicBezTo>
                  <a:pt x="7248" y="2543"/>
                  <a:pt x="5308" y="3313"/>
                  <a:pt x="3710" y="4625"/>
                </a:cubicBezTo>
                <a:cubicBezTo>
                  <a:pt x="1998" y="6023"/>
                  <a:pt x="771" y="7992"/>
                  <a:pt x="286" y="10161"/>
                </a:cubicBezTo>
                <a:cubicBezTo>
                  <a:pt x="58" y="11245"/>
                  <a:pt x="1" y="12386"/>
                  <a:pt x="343" y="13442"/>
                </a:cubicBezTo>
                <a:cubicBezTo>
                  <a:pt x="800" y="14868"/>
                  <a:pt x="1912" y="16010"/>
                  <a:pt x="3196" y="16752"/>
                </a:cubicBezTo>
                <a:cubicBezTo>
                  <a:pt x="4699" y="17623"/>
                  <a:pt x="6376" y="17997"/>
                  <a:pt x="8090" y="17997"/>
                </a:cubicBezTo>
                <a:cubicBezTo>
                  <a:pt x="10640" y="17997"/>
                  <a:pt x="13270" y="17170"/>
                  <a:pt x="15522" y="15924"/>
                </a:cubicBezTo>
                <a:cubicBezTo>
                  <a:pt x="18290" y="14383"/>
                  <a:pt x="20801" y="12158"/>
                  <a:pt x="21942" y="9219"/>
                </a:cubicBezTo>
                <a:cubicBezTo>
                  <a:pt x="22884" y="6708"/>
                  <a:pt x="22712" y="2485"/>
                  <a:pt x="20230" y="774"/>
                </a:cubicBezTo>
                <a:cubicBezTo>
                  <a:pt x="19425" y="215"/>
                  <a:pt x="18382" y="0"/>
                  <a:pt x="17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1"/>
          <p:cNvGrpSpPr/>
          <p:nvPr/>
        </p:nvGrpSpPr>
        <p:grpSpPr>
          <a:xfrm rot="-1452517">
            <a:off x="261642" y="202867"/>
            <a:ext cx="1127800" cy="645040"/>
            <a:chOff x="2567050" y="2204500"/>
            <a:chExt cx="594200" cy="339850"/>
          </a:xfrm>
        </p:grpSpPr>
        <p:sp>
          <p:nvSpPr>
            <p:cNvPr id="144" name="Google Shape;144;p11"/>
            <p:cNvSpPr/>
            <p:nvPr/>
          </p:nvSpPr>
          <p:spPr>
            <a:xfrm>
              <a:off x="2567050" y="2426350"/>
              <a:ext cx="200475" cy="85375"/>
            </a:xfrm>
            <a:custGeom>
              <a:avLst/>
              <a:gdLst/>
              <a:ahLst/>
              <a:cxnLst/>
              <a:rect l="l" t="t" r="r" b="b"/>
              <a:pathLst>
                <a:path w="8019" h="3415" extrusionOk="0">
                  <a:moveTo>
                    <a:pt x="2206" y="405"/>
                  </a:moveTo>
                  <a:cubicBezTo>
                    <a:pt x="3003" y="405"/>
                    <a:pt x="3829" y="586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20" y="1924"/>
                    <a:pt x="7333" y="2323"/>
                  </a:cubicBezTo>
                  <a:cubicBezTo>
                    <a:pt x="7505" y="2523"/>
                    <a:pt x="7704" y="2837"/>
                    <a:pt x="7333" y="2951"/>
                  </a:cubicBezTo>
                  <a:cubicBezTo>
                    <a:pt x="7217" y="3003"/>
                    <a:pt x="7077" y="3019"/>
                    <a:pt x="6933" y="3019"/>
                  </a:cubicBezTo>
                  <a:cubicBezTo>
                    <a:pt x="6758" y="3019"/>
                    <a:pt x="6576" y="2995"/>
                    <a:pt x="6420" y="2979"/>
                  </a:cubicBezTo>
                  <a:cubicBezTo>
                    <a:pt x="5878" y="2951"/>
                    <a:pt x="5308" y="2865"/>
                    <a:pt x="4766" y="2751"/>
                  </a:cubicBezTo>
                  <a:cubicBezTo>
                    <a:pt x="3938" y="2609"/>
                    <a:pt x="3111" y="2380"/>
                    <a:pt x="2312" y="2123"/>
                  </a:cubicBezTo>
                  <a:cubicBezTo>
                    <a:pt x="1912" y="1895"/>
                    <a:pt x="1484" y="1695"/>
                    <a:pt x="1056" y="1496"/>
                  </a:cubicBezTo>
                  <a:cubicBezTo>
                    <a:pt x="857" y="1382"/>
                    <a:pt x="600" y="1210"/>
                    <a:pt x="657" y="954"/>
                  </a:cubicBezTo>
                  <a:cubicBezTo>
                    <a:pt x="742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6" y="405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2" y="412"/>
                    <a:pt x="1" y="1068"/>
                    <a:pt x="457" y="1553"/>
                  </a:cubicBezTo>
                  <a:cubicBezTo>
                    <a:pt x="714" y="1810"/>
                    <a:pt x="1056" y="1924"/>
                    <a:pt x="1342" y="2066"/>
                  </a:cubicBezTo>
                  <a:cubicBezTo>
                    <a:pt x="1370" y="2066"/>
                    <a:pt x="1399" y="2095"/>
                    <a:pt x="1427" y="2095"/>
                  </a:cubicBezTo>
                  <a:cubicBezTo>
                    <a:pt x="2569" y="2609"/>
                    <a:pt x="3710" y="2979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032" y="3412"/>
                    <a:pt x="7074" y="3414"/>
                    <a:pt x="7117" y="3414"/>
                  </a:cubicBezTo>
                  <a:cubicBezTo>
                    <a:pt x="7344" y="3414"/>
                    <a:pt x="7593" y="3347"/>
                    <a:pt x="7761" y="3179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925"/>
                    <a:pt x="5422" y="668"/>
                    <a:pt x="4794" y="440"/>
                  </a:cubicBezTo>
                  <a:cubicBezTo>
                    <a:pt x="4166" y="240"/>
                    <a:pt x="3539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663350" y="2339325"/>
              <a:ext cx="200475" cy="85200"/>
            </a:xfrm>
            <a:custGeom>
              <a:avLst/>
              <a:gdLst/>
              <a:ahLst/>
              <a:cxnLst/>
              <a:rect l="l" t="t" r="r" b="b"/>
              <a:pathLst>
                <a:path w="8019" h="3408" extrusionOk="0">
                  <a:moveTo>
                    <a:pt x="2251" y="400"/>
                  </a:moveTo>
                  <a:cubicBezTo>
                    <a:pt x="3034" y="400"/>
                    <a:pt x="3842" y="570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19" y="1924"/>
                    <a:pt x="7333" y="2295"/>
                  </a:cubicBezTo>
                  <a:cubicBezTo>
                    <a:pt x="7504" y="2494"/>
                    <a:pt x="7704" y="2808"/>
                    <a:pt x="7333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3" y="3010"/>
                    <a:pt x="6591" y="2980"/>
                    <a:pt x="6420" y="2980"/>
                  </a:cubicBezTo>
                  <a:cubicBezTo>
                    <a:pt x="5878" y="2922"/>
                    <a:pt x="5307" y="2865"/>
                    <a:pt x="4765" y="2751"/>
                  </a:cubicBezTo>
                  <a:cubicBezTo>
                    <a:pt x="3938" y="2609"/>
                    <a:pt x="3110" y="2380"/>
                    <a:pt x="2312" y="2095"/>
                  </a:cubicBezTo>
                  <a:cubicBezTo>
                    <a:pt x="1912" y="1867"/>
                    <a:pt x="1484" y="1696"/>
                    <a:pt x="1056" y="1467"/>
                  </a:cubicBezTo>
                  <a:cubicBezTo>
                    <a:pt x="856" y="1353"/>
                    <a:pt x="600" y="1211"/>
                    <a:pt x="657" y="925"/>
                  </a:cubicBezTo>
                  <a:cubicBezTo>
                    <a:pt x="742" y="668"/>
                    <a:pt x="1028" y="554"/>
                    <a:pt x="1284" y="497"/>
                  </a:cubicBezTo>
                  <a:cubicBezTo>
                    <a:pt x="1597" y="430"/>
                    <a:pt x="1922" y="400"/>
                    <a:pt x="2251" y="400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1" y="383"/>
                    <a:pt x="0" y="1068"/>
                    <a:pt x="457" y="1553"/>
                  </a:cubicBezTo>
                  <a:cubicBezTo>
                    <a:pt x="714" y="1781"/>
                    <a:pt x="1056" y="1895"/>
                    <a:pt x="1342" y="2038"/>
                  </a:cubicBezTo>
                  <a:cubicBezTo>
                    <a:pt x="1370" y="2066"/>
                    <a:pt x="1399" y="2066"/>
                    <a:pt x="1427" y="2095"/>
                  </a:cubicBezTo>
                  <a:cubicBezTo>
                    <a:pt x="2568" y="2609"/>
                    <a:pt x="3710" y="2980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248" y="3407"/>
                    <a:pt x="7562" y="3379"/>
                    <a:pt x="7761" y="3179"/>
                  </a:cubicBezTo>
                  <a:cubicBezTo>
                    <a:pt x="7961" y="2980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897"/>
                    <a:pt x="5422" y="640"/>
                    <a:pt x="4794" y="440"/>
                  </a:cubicBezTo>
                  <a:cubicBezTo>
                    <a:pt x="4166" y="240"/>
                    <a:pt x="3538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2809575" y="245915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45" y="400"/>
                  </a:moveTo>
                  <a:cubicBezTo>
                    <a:pt x="3020" y="400"/>
                    <a:pt x="3814" y="570"/>
                    <a:pt x="4537" y="811"/>
                  </a:cubicBezTo>
                  <a:cubicBezTo>
                    <a:pt x="5079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495"/>
                    <a:pt x="7676" y="2809"/>
                    <a:pt x="7333" y="2951"/>
                  </a:cubicBezTo>
                  <a:cubicBezTo>
                    <a:pt x="7231" y="2997"/>
                    <a:pt x="7110" y="3011"/>
                    <a:pt x="6983" y="3011"/>
                  </a:cubicBezTo>
                  <a:cubicBezTo>
                    <a:pt x="6794" y="3011"/>
                    <a:pt x="6592" y="2980"/>
                    <a:pt x="6420" y="2980"/>
                  </a:cubicBezTo>
                  <a:cubicBezTo>
                    <a:pt x="5850" y="2923"/>
                    <a:pt x="5308" y="2866"/>
                    <a:pt x="4737" y="2752"/>
                  </a:cubicBezTo>
                  <a:cubicBezTo>
                    <a:pt x="3938" y="2609"/>
                    <a:pt x="3111" y="2381"/>
                    <a:pt x="2312" y="2095"/>
                  </a:cubicBezTo>
                  <a:cubicBezTo>
                    <a:pt x="1884" y="1867"/>
                    <a:pt x="1456" y="1696"/>
                    <a:pt x="1056" y="1468"/>
                  </a:cubicBezTo>
                  <a:cubicBezTo>
                    <a:pt x="857" y="1354"/>
                    <a:pt x="600" y="1211"/>
                    <a:pt x="657" y="926"/>
                  </a:cubicBezTo>
                  <a:cubicBezTo>
                    <a:pt x="714" y="669"/>
                    <a:pt x="1028" y="555"/>
                    <a:pt x="1285" y="498"/>
                  </a:cubicBezTo>
                  <a:cubicBezTo>
                    <a:pt x="1597" y="430"/>
                    <a:pt x="1919" y="400"/>
                    <a:pt x="2245" y="400"/>
                  </a:cubicBezTo>
                  <a:close/>
                  <a:moveTo>
                    <a:pt x="2083" y="1"/>
                  </a:moveTo>
                  <a:cubicBezTo>
                    <a:pt x="1673" y="1"/>
                    <a:pt x="1261" y="45"/>
                    <a:pt x="914" y="184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5" y="1782"/>
                    <a:pt x="1028" y="1896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580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2" y="3408"/>
                  </a:cubicBezTo>
                  <a:cubicBezTo>
                    <a:pt x="7248" y="3408"/>
                    <a:pt x="7533" y="3379"/>
                    <a:pt x="7733" y="3180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496"/>
                    <a:pt x="6620" y="1239"/>
                  </a:cubicBezTo>
                  <a:cubicBezTo>
                    <a:pt x="6049" y="897"/>
                    <a:pt x="5422" y="640"/>
                    <a:pt x="4794" y="441"/>
                  </a:cubicBezTo>
                  <a:cubicBezTo>
                    <a:pt x="4166" y="241"/>
                    <a:pt x="3510" y="98"/>
                    <a:pt x="2854" y="41"/>
                  </a:cubicBezTo>
                  <a:cubicBezTo>
                    <a:pt x="2609" y="19"/>
                    <a:pt x="2346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2961500" y="241280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190" y="405"/>
                  </a:moveTo>
                  <a:cubicBezTo>
                    <a:pt x="2990" y="405"/>
                    <a:pt x="3800" y="586"/>
                    <a:pt x="4538" y="811"/>
                  </a:cubicBezTo>
                  <a:cubicBezTo>
                    <a:pt x="5080" y="982"/>
                    <a:pt x="5622" y="1182"/>
                    <a:pt x="6107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04" y="3002"/>
                    <a:pt x="7058" y="3019"/>
                    <a:pt x="6912" y="3019"/>
                  </a:cubicBezTo>
                  <a:cubicBezTo>
                    <a:pt x="6736" y="3019"/>
                    <a:pt x="6561" y="2995"/>
                    <a:pt x="6421" y="2979"/>
                  </a:cubicBezTo>
                  <a:cubicBezTo>
                    <a:pt x="5850" y="2922"/>
                    <a:pt x="5279" y="2865"/>
                    <a:pt x="4737" y="2751"/>
                  </a:cubicBezTo>
                  <a:cubicBezTo>
                    <a:pt x="3910" y="2608"/>
                    <a:pt x="3111" y="2380"/>
                    <a:pt x="2312" y="2123"/>
                  </a:cubicBezTo>
                  <a:cubicBezTo>
                    <a:pt x="1884" y="1895"/>
                    <a:pt x="1456" y="1695"/>
                    <a:pt x="1057" y="1467"/>
                  </a:cubicBezTo>
                  <a:cubicBezTo>
                    <a:pt x="828" y="1382"/>
                    <a:pt x="572" y="1210"/>
                    <a:pt x="657" y="954"/>
                  </a:cubicBezTo>
                  <a:cubicBezTo>
                    <a:pt x="714" y="668"/>
                    <a:pt x="1028" y="554"/>
                    <a:pt x="1256" y="497"/>
                  </a:cubicBezTo>
                  <a:cubicBezTo>
                    <a:pt x="1563" y="433"/>
                    <a:pt x="1876" y="405"/>
                    <a:pt x="2190" y="405"/>
                  </a:cubicBezTo>
                  <a:close/>
                  <a:moveTo>
                    <a:pt x="2082" y="0"/>
                  </a:moveTo>
                  <a:cubicBezTo>
                    <a:pt x="1669" y="0"/>
                    <a:pt x="1251" y="44"/>
                    <a:pt x="885" y="183"/>
                  </a:cubicBezTo>
                  <a:cubicBezTo>
                    <a:pt x="343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66"/>
                  </a:cubicBezTo>
                  <a:cubicBezTo>
                    <a:pt x="1370" y="2066"/>
                    <a:pt x="1399" y="2066"/>
                    <a:pt x="1428" y="2095"/>
                  </a:cubicBezTo>
                  <a:cubicBezTo>
                    <a:pt x="2540" y="2608"/>
                    <a:pt x="3682" y="2979"/>
                    <a:pt x="4908" y="3208"/>
                  </a:cubicBezTo>
                  <a:cubicBezTo>
                    <a:pt x="5565" y="3322"/>
                    <a:pt x="6278" y="3407"/>
                    <a:pt x="6963" y="3407"/>
                  </a:cubicBezTo>
                  <a:cubicBezTo>
                    <a:pt x="7248" y="3407"/>
                    <a:pt x="7533" y="3379"/>
                    <a:pt x="7733" y="3179"/>
                  </a:cubicBezTo>
                  <a:cubicBezTo>
                    <a:pt x="7933" y="3008"/>
                    <a:pt x="7990" y="2723"/>
                    <a:pt x="7904" y="2466"/>
                  </a:cubicBezTo>
                  <a:cubicBezTo>
                    <a:pt x="7676" y="1924"/>
                    <a:pt x="7105" y="1524"/>
                    <a:pt x="6620" y="1239"/>
                  </a:cubicBezTo>
                  <a:cubicBezTo>
                    <a:pt x="6050" y="896"/>
                    <a:pt x="5422" y="668"/>
                    <a:pt x="4794" y="440"/>
                  </a:cubicBezTo>
                  <a:cubicBezTo>
                    <a:pt x="4167" y="240"/>
                    <a:pt x="3510" y="98"/>
                    <a:pt x="2854" y="41"/>
                  </a:cubicBezTo>
                  <a:cubicBezTo>
                    <a:pt x="2609" y="18"/>
                    <a:pt x="2347" y="0"/>
                    <a:pt x="2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2592025" y="2204500"/>
              <a:ext cx="200450" cy="85375"/>
            </a:xfrm>
            <a:custGeom>
              <a:avLst/>
              <a:gdLst/>
              <a:ahLst/>
              <a:cxnLst/>
              <a:rect l="l" t="t" r="r" b="b"/>
              <a:pathLst>
                <a:path w="8018" h="3415" extrusionOk="0">
                  <a:moveTo>
                    <a:pt x="2206" y="405"/>
                  </a:moveTo>
                  <a:cubicBezTo>
                    <a:pt x="3003" y="405"/>
                    <a:pt x="3828" y="586"/>
                    <a:pt x="4565" y="811"/>
                  </a:cubicBezTo>
                  <a:cubicBezTo>
                    <a:pt x="5108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324"/>
                  </a:cubicBezTo>
                  <a:cubicBezTo>
                    <a:pt x="7476" y="2523"/>
                    <a:pt x="7675" y="2837"/>
                    <a:pt x="7333" y="2980"/>
                  </a:cubicBezTo>
                  <a:cubicBezTo>
                    <a:pt x="7232" y="3014"/>
                    <a:pt x="7114" y="3025"/>
                    <a:pt x="6990" y="3025"/>
                  </a:cubicBezTo>
                  <a:cubicBezTo>
                    <a:pt x="6798" y="3025"/>
                    <a:pt x="6593" y="2997"/>
                    <a:pt x="6420" y="2980"/>
                  </a:cubicBezTo>
                  <a:cubicBezTo>
                    <a:pt x="5849" y="2951"/>
                    <a:pt x="5307" y="2866"/>
                    <a:pt x="4737" y="2752"/>
                  </a:cubicBezTo>
                  <a:cubicBezTo>
                    <a:pt x="3938" y="2609"/>
                    <a:pt x="3110" y="2409"/>
                    <a:pt x="2311" y="2124"/>
                  </a:cubicBezTo>
                  <a:cubicBezTo>
                    <a:pt x="1912" y="1896"/>
                    <a:pt x="1484" y="1696"/>
                    <a:pt x="1056" y="1496"/>
                  </a:cubicBezTo>
                  <a:cubicBezTo>
                    <a:pt x="856" y="1382"/>
                    <a:pt x="599" y="1211"/>
                    <a:pt x="657" y="954"/>
                  </a:cubicBezTo>
                  <a:cubicBezTo>
                    <a:pt x="742" y="669"/>
                    <a:pt x="1027" y="555"/>
                    <a:pt x="1284" y="498"/>
                  </a:cubicBezTo>
                  <a:cubicBezTo>
                    <a:pt x="1582" y="433"/>
                    <a:pt x="1892" y="405"/>
                    <a:pt x="2206" y="405"/>
                  </a:cubicBezTo>
                  <a:close/>
                  <a:moveTo>
                    <a:pt x="2104" y="1"/>
                  </a:moveTo>
                  <a:cubicBezTo>
                    <a:pt x="1697" y="1"/>
                    <a:pt x="1279" y="45"/>
                    <a:pt x="913" y="184"/>
                  </a:cubicBezTo>
                  <a:cubicBezTo>
                    <a:pt x="371" y="412"/>
                    <a:pt x="0" y="1068"/>
                    <a:pt x="457" y="1553"/>
                  </a:cubicBezTo>
                  <a:cubicBezTo>
                    <a:pt x="685" y="1810"/>
                    <a:pt x="1056" y="1924"/>
                    <a:pt x="1341" y="2067"/>
                  </a:cubicBezTo>
                  <a:cubicBezTo>
                    <a:pt x="1370" y="2067"/>
                    <a:pt x="1398" y="2095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7" y="3408"/>
                    <a:pt x="6962" y="3408"/>
                  </a:cubicBezTo>
                  <a:cubicBezTo>
                    <a:pt x="7007" y="3412"/>
                    <a:pt x="7052" y="3415"/>
                    <a:pt x="7097" y="3415"/>
                  </a:cubicBezTo>
                  <a:cubicBezTo>
                    <a:pt x="7336" y="3415"/>
                    <a:pt x="7569" y="3348"/>
                    <a:pt x="7761" y="3180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5" y="1924"/>
                    <a:pt x="7133" y="1525"/>
                    <a:pt x="6620" y="1239"/>
                  </a:cubicBezTo>
                  <a:cubicBezTo>
                    <a:pt x="6049" y="926"/>
                    <a:pt x="5421" y="669"/>
                    <a:pt x="4794" y="469"/>
                  </a:cubicBezTo>
                  <a:cubicBezTo>
                    <a:pt x="4166" y="241"/>
                    <a:pt x="3510" y="98"/>
                    <a:pt x="2853" y="41"/>
                  </a:cubicBezTo>
                  <a:cubicBezTo>
                    <a:pt x="2620" y="19"/>
                    <a:pt x="2364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2835250" y="2296525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05" y="405"/>
                  </a:moveTo>
                  <a:cubicBezTo>
                    <a:pt x="3001" y="405"/>
                    <a:pt x="3821" y="586"/>
                    <a:pt x="4537" y="811"/>
                  </a:cubicBezTo>
                  <a:cubicBezTo>
                    <a:pt x="5079" y="982"/>
                    <a:pt x="5622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4" y="3010"/>
                    <a:pt x="6592" y="2980"/>
                    <a:pt x="6420" y="2980"/>
                  </a:cubicBezTo>
                  <a:cubicBezTo>
                    <a:pt x="5850" y="2923"/>
                    <a:pt x="5308" y="2865"/>
                    <a:pt x="4737" y="2751"/>
                  </a:cubicBezTo>
                  <a:cubicBezTo>
                    <a:pt x="3938" y="2609"/>
                    <a:pt x="3111" y="2380"/>
                    <a:pt x="2312" y="2124"/>
                  </a:cubicBezTo>
                  <a:cubicBezTo>
                    <a:pt x="1912" y="1895"/>
                    <a:pt x="1484" y="1696"/>
                    <a:pt x="1056" y="1467"/>
                  </a:cubicBezTo>
                  <a:cubicBezTo>
                    <a:pt x="857" y="1382"/>
                    <a:pt x="600" y="1211"/>
                    <a:pt x="657" y="954"/>
                  </a:cubicBezTo>
                  <a:cubicBezTo>
                    <a:pt x="743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5" y="405"/>
                  </a:cubicBezTo>
                  <a:close/>
                  <a:moveTo>
                    <a:pt x="2096" y="1"/>
                  </a:moveTo>
                  <a:cubicBezTo>
                    <a:pt x="1684" y="1"/>
                    <a:pt x="1262" y="44"/>
                    <a:pt x="914" y="183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3" y="3408"/>
                  </a:cubicBezTo>
                  <a:cubicBezTo>
                    <a:pt x="7248" y="3408"/>
                    <a:pt x="7533" y="3379"/>
                    <a:pt x="7762" y="3179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50" y="897"/>
                    <a:pt x="5422" y="668"/>
                    <a:pt x="4794" y="440"/>
                  </a:cubicBezTo>
                  <a:cubicBezTo>
                    <a:pt x="4166" y="240"/>
                    <a:pt x="3510" y="98"/>
                    <a:pt x="2854" y="41"/>
                  </a:cubicBezTo>
                  <a:cubicBezTo>
                    <a:pt x="2620" y="18"/>
                    <a:pt x="2360" y="1"/>
                    <a:pt x="2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1"/>
          <p:cNvGrpSpPr/>
          <p:nvPr/>
        </p:nvGrpSpPr>
        <p:grpSpPr>
          <a:xfrm rot="623712">
            <a:off x="8016149" y="-794903"/>
            <a:ext cx="2076762" cy="1937313"/>
            <a:chOff x="492250" y="689575"/>
            <a:chExt cx="1123275" cy="1047850"/>
          </a:xfrm>
        </p:grpSpPr>
        <p:sp>
          <p:nvSpPr>
            <p:cNvPr id="151" name="Google Shape;151;p11"/>
            <p:cNvSpPr/>
            <p:nvPr/>
          </p:nvSpPr>
          <p:spPr>
            <a:xfrm>
              <a:off x="720300" y="849350"/>
              <a:ext cx="54950" cy="849575"/>
            </a:xfrm>
            <a:custGeom>
              <a:avLst/>
              <a:gdLst/>
              <a:ahLst/>
              <a:cxnLst/>
              <a:rect l="l" t="t" r="r" b="b"/>
              <a:pathLst>
                <a:path w="2198" h="33983" extrusionOk="0">
                  <a:moveTo>
                    <a:pt x="2141" y="0"/>
                  </a:moveTo>
                  <a:cubicBezTo>
                    <a:pt x="2112" y="0"/>
                    <a:pt x="2084" y="22"/>
                    <a:pt x="2084" y="65"/>
                  </a:cubicBezTo>
                  <a:cubicBezTo>
                    <a:pt x="1855" y="4487"/>
                    <a:pt x="1656" y="8881"/>
                    <a:pt x="1427" y="13275"/>
                  </a:cubicBezTo>
                  <a:cubicBezTo>
                    <a:pt x="1171" y="17697"/>
                    <a:pt x="885" y="22091"/>
                    <a:pt x="571" y="26485"/>
                  </a:cubicBezTo>
                  <a:cubicBezTo>
                    <a:pt x="400" y="28939"/>
                    <a:pt x="172" y="31421"/>
                    <a:pt x="1" y="33875"/>
                  </a:cubicBezTo>
                  <a:cubicBezTo>
                    <a:pt x="1" y="33946"/>
                    <a:pt x="58" y="33982"/>
                    <a:pt x="115" y="33982"/>
                  </a:cubicBezTo>
                  <a:cubicBezTo>
                    <a:pt x="172" y="33982"/>
                    <a:pt x="229" y="33946"/>
                    <a:pt x="229" y="33875"/>
                  </a:cubicBezTo>
                  <a:cubicBezTo>
                    <a:pt x="657" y="29510"/>
                    <a:pt x="914" y="25087"/>
                    <a:pt x="1199" y="20693"/>
                  </a:cubicBezTo>
                  <a:cubicBezTo>
                    <a:pt x="1484" y="16299"/>
                    <a:pt x="1713" y="11905"/>
                    <a:pt x="1912" y="7483"/>
                  </a:cubicBezTo>
                  <a:cubicBezTo>
                    <a:pt x="2027" y="5029"/>
                    <a:pt x="2141" y="2547"/>
                    <a:pt x="2198" y="65"/>
                  </a:cubicBezTo>
                  <a:cubicBezTo>
                    <a:pt x="2198" y="22"/>
                    <a:pt x="2169" y="0"/>
                    <a:pt x="2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851125" y="805125"/>
              <a:ext cx="75350" cy="932300"/>
            </a:xfrm>
            <a:custGeom>
              <a:avLst/>
              <a:gdLst/>
              <a:ahLst/>
              <a:cxnLst/>
              <a:rect l="l" t="t" r="r" b="b"/>
              <a:pathLst>
                <a:path w="3014" h="37292" extrusionOk="0">
                  <a:moveTo>
                    <a:pt x="2957" y="0"/>
                  </a:moveTo>
                  <a:cubicBezTo>
                    <a:pt x="2928" y="0"/>
                    <a:pt x="2899" y="22"/>
                    <a:pt x="2899" y="65"/>
                  </a:cubicBezTo>
                  <a:cubicBezTo>
                    <a:pt x="2329" y="4915"/>
                    <a:pt x="1758" y="9765"/>
                    <a:pt x="1359" y="14616"/>
                  </a:cubicBezTo>
                  <a:cubicBezTo>
                    <a:pt x="1159" y="17070"/>
                    <a:pt x="1016" y="19495"/>
                    <a:pt x="931" y="21949"/>
                  </a:cubicBezTo>
                  <a:cubicBezTo>
                    <a:pt x="845" y="24345"/>
                    <a:pt x="845" y="26742"/>
                    <a:pt x="788" y="29110"/>
                  </a:cubicBezTo>
                  <a:cubicBezTo>
                    <a:pt x="702" y="31821"/>
                    <a:pt x="503" y="34531"/>
                    <a:pt x="18" y="37185"/>
                  </a:cubicBezTo>
                  <a:cubicBezTo>
                    <a:pt x="0" y="37254"/>
                    <a:pt x="56" y="37292"/>
                    <a:pt x="103" y="37292"/>
                  </a:cubicBezTo>
                  <a:cubicBezTo>
                    <a:pt x="134" y="37292"/>
                    <a:pt x="160" y="37276"/>
                    <a:pt x="160" y="37242"/>
                  </a:cubicBezTo>
                  <a:cubicBezTo>
                    <a:pt x="1102" y="32534"/>
                    <a:pt x="959" y="27712"/>
                    <a:pt x="1073" y="22947"/>
                  </a:cubicBezTo>
                  <a:cubicBezTo>
                    <a:pt x="1188" y="18040"/>
                    <a:pt x="1587" y="13161"/>
                    <a:pt x="2101" y="8282"/>
                  </a:cubicBezTo>
                  <a:cubicBezTo>
                    <a:pt x="2386" y="5543"/>
                    <a:pt x="2700" y="2804"/>
                    <a:pt x="3014" y="65"/>
                  </a:cubicBezTo>
                  <a:cubicBezTo>
                    <a:pt x="3014" y="22"/>
                    <a:pt x="2985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931450" y="792875"/>
              <a:ext cx="64925" cy="931375"/>
            </a:xfrm>
            <a:custGeom>
              <a:avLst/>
              <a:gdLst/>
              <a:ahLst/>
              <a:cxnLst/>
              <a:rect l="l" t="t" r="r" b="b"/>
              <a:pathLst>
                <a:path w="2597" h="37255" extrusionOk="0">
                  <a:moveTo>
                    <a:pt x="2551" y="1"/>
                  </a:moveTo>
                  <a:cubicBezTo>
                    <a:pt x="2545" y="1"/>
                    <a:pt x="2540" y="4"/>
                    <a:pt x="2540" y="12"/>
                  </a:cubicBezTo>
                  <a:cubicBezTo>
                    <a:pt x="1769" y="4777"/>
                    <a:pt x="1284" y="9599"/>
                    <a:pt x="970" y="14393"/>
                  </a:cubicBezTo>
                  <a:cubicBezTo>
                    <a:pt x="657" y="19243"/>
                    <a:pt x="457" y="24094"/>
                    <a:pt x="286" y="28944"/>
                  </a:cubicBezTo>
                  <a:cubicBezTo>
                    <a:pt x="200" y="31683"/>
                    <a:pt x="86" y="34451"/>
                    <a:pt x="0" y="37190"/>
                  </a:cubicBezTo>
                  <a:cubicBezTo>
                    <a:pt x="0" y="37233"/>
                    <a:pt x="43" y="37254"/>
                    <a:pt x="86" y="37254"/>
                  </a:cubicBezTo>
                  <a:cubicBezTo>
                    <a:pt x="129" y="37254"/>
                    <a:pt x="171" y="37233"/>
                    <a:pt x="171" y="37190"/>
                  </a:cubicBezTo>
                  <a:cubicBezTo>
                    <a:pt x="400" y="32339"/>
                    <a:pt x="514" y="27489"/>
                    <a:pt x="685" y="22610"/>
                  </a:cubicBezTo>
                  <a:cubicBezTo>
                    <a:pt x="885" y="17817"/>
                    <a:pt x="1113" y="12995"/>
                    <a:pt x="1570" y="8201"/>
                  </a:cubicBezTo>
                  <a:cubicBezTo>
                    <a:pt x="1855" y="5462"/>
                    <a:pt x="2169" y="2752"/>
                    <a:pt x="2597" y="41"/>
                  </a:cubicBezTo>
                  <a:cubicBezTo>
                    <a:pt x="2597" y="21"/>
                    <a:pt x="2568" y="1"/>
                    <a:pt x="25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089800" y="762500"/>
              <a:ext cx="33550" cy="948575"/>
            </a:xfrm>
            <a:custGeom>
              <a:avLst/>
              <a:gdLst/>
              <a:ahLst/>
              <a:cxnLst/>
              <a:rect l="l" t="t" r="r" b="b"/>
              <a:pathLst>
                <a:path w="1342" h="37943" extrusionOk="0">
                  <a:moveTo>
                    <a:pt x="799" y="1"/>
                  </a:moveTo>
                  <a:cubicBezTo>
                    <a:pt x="757" y="1"/>
                    <a:pt x="714" y="29"/>
                    <a:pt x="714" y="86"/>
                  </a:cubicBezTo>
                  <a:cubicBezTo>
                    <a:pt x="971" y="4994"/>
                    <a:pt x="1056" y="9901"/>
                    <a:pt x="1056" y="14837"/>
                  </a:cubicBezTo>
                  <a:cubicBezTo>
                    <a:pt x="1028" y="19745"/>
                    <a:pt x="856" y="24681"/>
                    <a:pt x="571" y="29588"/>
                  </a:cubicBezTo>
                  <a:cubicBezTo>
                    <a:pt x="485" y="30958"/>
                    <a:pt x="400" y="32356"/>
                    <a:pt x="314" y="33726"/>
                  </a:cubicBezTo>
                  <a:cubicBezTo>
                    <a:pt x="257" y="34410"/>
                    <a:pt x="200" y="35067"/>
                    <a:pt x="143" y="35751"/>
                  </a:cubicBezTo>
                  <a:cubicBezTo>
                    <a:pt x="86" y="36465"/>
                    <a:pt x="0" y="37178"/>
                    <a:pt x="29" y="37863"/>
                  </a:cubicBezTo>
                  <a:cubicBezTo>
                    <a:pt x="29" y="37912"/>
                    <a:pt x="77" y="37943"/>
                    <a:pt x="123" y="37943"/>
                  </a:cubicBezTo>
                  <a:cubicBezTo>
                    <a:pt x="156" y="37943"/>
                    <a:pt x="188" y="37927"/>
                    <a:pt x="200" y="37891"/>
                  </a:cubicBezTo>
                  <a:cubicBezTo>
                    <a:pt x="314" y="37321"/>
                    <a:pt x="343" y="36721"/>
                    <a:pt x="400" y="36122"/>
                  </a:cubicBezTo>
                  <a:cubicBezTo>
                    <a:pt x="457" y="35523"/>
                    <a:pt x="485" y="34895"/>
                    <a:pt x="543" y="34296"/>
                  </a:cubicBezTo>
                  <a:cubicBezTo>
                    <a:pt x="628" y="33041"/>
                    <a:pt x="714" y="31785"/>
                    <a:pt x="799" y="30559"/>
                  </a:cubicBezTo>
                  <a:cubicBezTo>
                    <a:pt x="942" y="28105"/>
                    <a:pt x="1085" y="25651"/>
                    <a:pt x="1142" y="23169"/>
                  </a:cubicBezTo>
                  <a:cubicBezTo>
                    <a:pt x="1313" y="18261"/>
                    <a:pt x="1341" y="13325"/>
                    <a:pt x="1199" y="8389"/>
                  </a:cubicBezTo>
                  <a:cubicBezTo>
                    <a:pt x="1142" y="5621"/>
                    <a:pt x="1028" y="2854"/>
                    <a:pt x="885" y="86"/>
                  </a:cubicBezTo>
                  <a:cubicBezTo>
                    <a:pt x="885" y="29"/>
                    <a:pt x="842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92250" y="689575"/>
              <a:ext cx="1123275" cy="890675"/>
            </a:xfrm>
            <a:custGeom>
              <a:avLst/>
              <a:gdLst/>
              <a:ahLst/>
              <a:cxnLst/>
              <a:rect l="l" t="t" r="r" b="b"/>
              <a:pathLst>
                <a:path w="44931" h="35627" extrusionOk="0">
                  <a:moveTo>
                    <a:pt x="29167" y="0"/>
                  </a:moveTo>
                  <a:cubicBezTo>
                    <a:pt x="29131" y="0"/>
                    <a:pt x="29095" y="22"/>
                    <a:pt x="29095" y="64"/>
                  </a:cubicBezTo>
                  <a:cubicBezTo>
                    <a:pt x="29352" y="3260"/>
                    <a:pt x="29609" y="6484"/>
                    <a:pt x="29752" y="9680"/>
                  </a:cubicBezTo>
                  <a:cubicBezTo>
                    <a:pt x="27868" y="9908"/>
                    <a:pt x="25985" y="10165"/>
                    <a:pt x="24102" y="10364"/>
                  </a:cubicBezTo>
                  <a:cubicBezTo>
                    <a:pt x="19708" y="10907"/>
                    <a:pt x="15314" y="11420"/>
                    <a:pt x="10920" y="11934"/>
                  </a:cubicBezTo>
                  <a:cubicBezTo>
                    <a:pt x="9693" y="12105"/>
                    <a:pt x="8467" y="12248"/>
                    <a:pt x="7240" y="12390"/>
                  </a:cubicBezTo>
                  <a:cubicBezTo>
                    <a:pt x="6650" y="12464"/>
                    <a:pt x="6046" y="12522"/>
                    <a:pt x="5441" y="12522"/>
                  </a:cubicBezTo>
                  <a:cubicBezTo>
                    <a:pt x="4876" y="12522"/>
                    <a:pt x="4311" y="12471"/>
                    <a:pt x="3759" y="12333"/>
                  </a:cubicBezTo>
                  <a:cubicBezTo>
                    <a:pt x="3749" y="12330"/>
                    <a:pt x="3741" y="12329"/>
                    <a:pt x="3733" y="12329"/>
                  </a:cubicBezTo>
                  <a:cubicBezTo>
                    <a:pt x="3668" y="12329"/>
                    <a:pt x="3651" y="12422"/>
                    <a:pt x="3702" y="12447"/>
                  </a:cubicBezTo>
                  <a:cubicBezTo>
                    <a:pt x="4301" y="12601"/>
                    <a:pt x="4910" y="12663"/>
                    <a:pt x="5518" y="12663"/>
                  </a:cubicBezTo>
                  <a:cubicBezTo>
                    <a:pt x="5923" y="12663"/>
                    <a:pt x="6327" y="12636"/>
                    <a:pt x="6726" y="12590"/>
                  </a:cubicBezTo>
                  <a:cubicBezTo>
                    <a:pt x="7810" y="12504"/>
                    <a:pt x="8923" y="12362"/>
                    <a:pt x="10007" y="12219"/>
                  </a:cubicBezTo>
                  <a:cubicBezTo>
                    <a:pt x="12176" y="11962"/>
                    <a:pt x="14373" y="11705"/>
                    <a:pt x="16570" y="11449"/>
                  </a:cubicBezTo>
                  <a:cubicBezTo>
                    <a:pt x="20964" y="10907"/>
                    <a:pt x="25358" y="10393"/>
                    <a:pt x="29780" y="9879"/>
                  </a:cubicBezTo>
                  <a:cubicBezTo>
                    <a:pt x="29809" y="10964"/>
                    <a:pt x="29866" y="12048"/>
                    <a:pt x="29894" y="13161"/>
                  </a:cubicBezTo>
                  <a:cubicBezTo>
                    <a:pt x="28468" y="13189"/>
                    <a:pt x="27041" y="13189"/>
                    <a:pt x="25586" y="13189"/>
                  </a:cubicBezTo>
                  <a:cubicBezTo>
                    <a:pt x="24064" y="13189"/>
                    <a:pt x="22530" y="13164"/>
                    <a:pt x="21000" y="13164"/>
                  </a:cubicBezTo>
                  <a:cubicBezTo>
                    <a:pt x="20234" y="13164"/>
                    <a:pt x="19470" y="13170"/>
                    <a:pt x="18710" y="13189"/>
                  </a:cubicBezTo>
                  <a:cubicBezTo>
                    <a:pt x="16313" y="13275"/>
                    <a:pt x="13916" y="13417"/>
                    <a:pt x="11519" y="13646"/>
                  </a:cubicBezTo>
                  <a:cubicBezTo>
                    <a:pt x="8809" y="13874"/>
                    <a:pt x="6127" y="14216"/>
                    <a:pt x="3445" y="14559"/>
                  </a:cubicBezTo>
                  <a:cubicBezTo>
                    <a:pt x="3359" y="14559"/>
                    <a:pt x="3359" y="14673"/>
                    <a:pt x="3445" y="14673"/>
                  </a:cubicBezTo>
                  <a:cubicBezTo>
                    <a:pt x="8267" y="14074"/>
                    <a:pt x="13089" y="13532"/>
                    <a:pt x="17911" y="13360"/>
                  </a:cubicBezTo>
                  <a:cubicBezTo>
                    <a:pt x="19060" y="13319"/>
                    <a:pt x="20208" y="13307"/>
                    <a:pt x="21357" y="13307"/>
                  </a:cubicBezTo>
                  <a:cubicBezTo>
                    <a:pt x="23228" y="13307"/>
                    <a:pt x="25098" y="13340"/>
                    <a:pt x="26969" y="13340"/>
                  </a:cubicBezTo>
                  <a:cubicBezTo>
                    <a:pt x="27944" y="13340"/>
                    <a:pt x="28919" y="13331"/>
                    <a:pt x="29894" y="13303"/>
                  </a:cubicBezTo>
                  <a:cubicBezTo>
                    <a:pt x="29894" y="13532"/>
                    <a:pt x="29894" y="13760"/>
                    <a:pt x="29923" y="13988"/>
                  </a:cubicBezTo>
                  <a:cubicBezTo>
                    <a:pt x="29951" y="15643"/>
                    <a:pt x="29923" y="17298"/>
                    <a:pt x="29894" y="18953"/>
                  </a:cubicBezTo>
                  <a:cubicBezTo>
                    <a:pt x="28353" y="18953"/>
                    <a:pt x="26841" y="18953"/>
                    <a:pt x="25301" y="18924"/>
                  </a:cubicBezTo>
                  <a:cubicBezTo>
                    <a:pt x="20961" y="18832"/>
                    <a:pt x="16621" y="18665"/>
                    <a:pt x="12267" y="18665"/>
                  </a:cubicBezTo>
                  <a:cubicBezTo>
                    <a:pt x="11239" y="18665"/>
                    <a:pt x="10210" y="18674"/>
                    <a:pt x="9180" y="18696"/>
                  </a:cubicBezTo>
                  <a:cubicBezTo>
                    <a:pt x="6155" y="18724"/>
                    <a:pt x="3131" y="18896"/>
                    <a:pt x="107" y="19238"/>
                  </a:cubicBezTo>
                  <a:cubicBezTo>
                    <a:pt x="58" y="19238"/>
                    <a:pt x="51" y="19301"/>
                    <a:pt x="86" y="19301"/>
                  </a:cubicBezTo>
                  <a:cubicBezTo>
                    <a:pt x="91" y="19301"/>
                    <a:pt x="98" y="19299"/>
                    <a:pt x="107" y="19295"/>
                  </a:cubicBezTo>
                  <a:cubicBezTo>
                    <a:pt x="3913" y="18910"/>
                    <a:pt x="7748" y="18784"/>
                    <a:pt x="11582" y="18784"/>
                  </a:cubicBezTo>
                  <a:cubicBezTo>
                    <a:pt x="13150" y="18784"/>
                    <a:pt x="14718" y="18805"/>
                    <a:pt x="16284" y="18839"/>
                  </a:cubicBezTo>
                  <a:cubicBezTo>
                    <a:pt x="20523" y="18918"/>
                    <a:pt x="24761" y="19098"/>
                    <a:pt x="28976" y="19098"/>
                  </a:cubicBezTo>
                  <a:cubicBezTo>
                    <a:pt x="29273" y="19098"/>
                    <a:pt x="29569" y="19097"/>
                    <a:pt x="29866" y="19095"/>
                  </a:cubicBezTo>
                  <a:lnTo>
                    <a:pt x="29866" y="19095"/>
                  </a:lnTo>
                  <a:cubicBezTo>
                    <a:pt x="29866" y="19723"/>
                    <a:pt x="29837" y="20322"/>
                    <a:pt x="29809" y="20921"/>
                  </a:cubicBezTo>
                  <a:cubicBezTo>
                    <a:pt x="29780" y="21235"/>
                    <a:pt x="29752" y="21521"/>
                    <a:pt x="29723" y="21834"/>
                  </a:cubicBezTo>
                  <a:cubicBezTo>
                    <a:pt x="28525" y="21806"/>
                    <a:pt x="27326" y="21777"/>
                    <a:pt x="26099" y="21749"/>
                  </a:cubicBezTo>
                  <a:cubicBezTo>
                    <a:pt x="20735" y="21606"/>
                    <a:pt x="15371" y="21521"/>
                    <a:pt x="9979" y="21378"/>
                  </a:cubicBezTo>
                  <a:cubicBezTo>
                    <a:pt x="6983" y="21292"/>
                    <a:pt x="3958" y="21150"/>
                    <a:pt x="991" y="20636"/>
                  </a:cubicBezTo>
                  <a:cubicBezTo>
                    <a:pt x="905" y="20636"/>
                    <a:pt x="877" y="20750"/>
                    <a:pt x="963" y="20779"/>
                  </a:cubicBezTo>
                  <a:cubicBezTo>
                    <a:pt x="3588" y="21207"/>
                    <a:pt x="6241" y="21349"/>
                    <a:pt x="8895" y="21435"/>
                  </a:cubicBezTo>
                  <a:cubicBezTo>
                    <a:pt x="11577" y="21521"/>
                    <a:pt x="14230" y="21578"/>
                    <a:pt x="16912" y="21635"/>
                  </a:cubicBezTo>
                  <a:cubicBezTo>
                    <a:pt x="21192" y="21720"/>
                    <a:pt x="25472" y="21834"/>
                    <a:pt x="29723" y="21920"/>
                  </a:cubicBezTo>
                  <a:cubicBezTo>
                    <a:pt x="29609" y="23575"/>
                    <a:pt x="29438" y="25201"/>
                    <a:pt x="29209" y="26856"/>
                  </a:cubicBezTo>
                  <a:cubicBezTo>
                    <a:pt x="28582" y="26828"/>
                    <a:pt x="27983" y="26828"/>
                    <a:pt x="27355" y="26799"/>
                  </a:cubicBezTo>
                  <a:cubicBezTo>
                    <a:pt x="22744" y="26709"/>
                    <a:pt x="18116" y="26529"/>
                    <a:pt x="13484" y="26529"/>
                  </a:cubicBezTo>
                  <a:cubicBezTo>
                    <a:pt x="12268" y="26529"/>
                    <a:pt x="11052" y="26541"/>
                    <a:pt x="9836" y="26571"/>
                  </a:cubicBezTo>
                  <a:cubicBezTo>
                    <a:pt x="6583" y="26656"/>
                    <a:pt x="3331" y="26885"/>
                    <a:pt x="78" y="27341"/>
                  </a:cubicBezTo>
                  <a:cubicBezTo>
                    <a:pt x="0" y="27341"/>
                    <a:pt x="40" y="27459"/>
                    <a:pt x="113" y="27459"/>
                  </a:cubicBezTo>
                  <a:cubicBezTo>
                    <a:pt x="120" y="27459"/>
                    <a:pt x="127" y="27458"/>
                    <a:pt x="135" y="27455"/>
                  </a:cubicBezTo>
                  <a:cubicBezTo>
                    <a:pt x="4627" y="26858"/>
                    <a:pt x="9170" y="26672"/>
                    <a:pt x="13711" y="26672"/>
                  </a:cubicBezTo>
                  <a:cubicBezTo>
                    <a:pt x="15026" y="26672"/>
                    <a:pt x="16341" y="26688"/>
                    <a:pt x="17654" y="26713"/>
                  </a:cubicBezTo>
                  <a:cubicBezTo>
                    <a:pt x="21477" y="26799"/>
                    <a:pt x="25329" y="26942"/>
                    <a:pt x="29181" y="26999"/>
                  </a:cubicBezTo>
                  <a:cubicBezTo>
                    <a:pt x="29152" y="27284"/>
                    <a:pt x="29095" y="27569"/>
                    <a:pt x="29067" y="27855"/>
                  </a:cubicBezTo>
                  <a:cubicBezTo>
                    <a:pt x="28867" y="29110"/>
                    <a:pt x="28696" y="30365"/>
                    <a:pt x="28553" y="31621"/>
                  </a:cubicBezTo>
                  <a:cubicBezTo>
                    <a:pt x="28553" y="31649"/>
                    <a:pt x="28553" y="31649"/>
                    <a:pt x="28553" y="31649"/>
                  </a:cubicBezTo>
                  <a:cubicBezTo>
                    <a:pt x="28211" y="31678"/>
                    <a:pt x="27868" y="31678"/>
                    <a:pt x="27555" y="31707"/>
                  </a:cubicBezTo>
                  <a:cubicBezTo>
                    <a:pt x="25275" y="31778"/>
                    <a:pt x="22995" y="31814"/>
                    <a:pt x="20717" y="31814"/>
                  </a:cubicBezTo>
                  <a:cubicBezTo>
                    <a:pt x="17521" y="31814"/>
                    <a:pt x="14330" y="31742"/>
                    <a:pt x="11149" y="31592"/>
                  </a:cubicBezTo>
                  <a:cubicBezTo>
                    <a:pt x="8067" y="31450"/>
                    <a:pt x="4986" y="31250"/>
                    <a:pt x="1933" y="30965"/>
                  </a:cubicBezTo>
                  <a:cubicBezTo>
                    <a:pt x="1925" y="30962"/>
                    <a:pt x="1918" y="30961"/>
                    <a:pt x="1912" y="30961"/>
                  </a:cubicBezTo>
                  <a:cubicBezTo>
                    <a:pt x="1848" y="30961"/>
                    <a:pt x="1855" y="31081"/>
                    <a:pt x="1933" y="31107"/>
                  </a:cubicBezTo>
                  <a:cubicBezTo>
                    <a:pt x="7382" y="31621"/>
                    <a:pt x="12860" y="31906"/>
                    <a:pt x="18339" y="31963"/>
                  </a:cubicBezTo>
                  <a:cubicBezTo>
                    <a:pt x="19248" y="31979"/>
                    <a:pt x="20160" y="31986"/>
                    <a:pt x="21073" y="31986"/>
                  </a:cubicBezTo>
                  <a:cubicBezTo>
                    <a:pt x="23567" y="31986"/>
                    <a:pt x="26068" y="31933"/>
                    <a:pt x="28553" y="31849"/>
                  </a:cubicBezTo>
                  <a:lnTo>
                    <a:pt x="28553" y="31849"/>
                  </a:lnTo>
                  <a:cubicBezTo>
                    <a:pt x="28411" y="33048"/>
                    <a:pt x="28325" y="34303"/>
                    <a:pt x="28496" y="35530"/>
                  </a:cubicBezTo>
                  <a:cubicBezTo>
                    <a:pt x="28496" y="35590"/>
                    <a:pt x="28552" y="35626"/>
                    <a:pt x="28604" y="35626"/>
                  </a:cubicBezTo>
                  <a:cubicBezTo>
                    <a:pt x="28651" y="35626"/>
                    <a:pt x="28696" y="35597"/>
                    <a:pt x="28696" y="35530"/>
                  </a:cubicBezTo>
                  <a:cubicBezTo>
                    <a:pt x="28724" y="34360"/>
                    <a:pt x="28696" y="33219"/>
                    <a:pt x="28810" y="32077"/>
                  </a:cubicBezTo>
                  <a:cubicBezTo>
                    <a:pt x="28810" y="31992"/>
                    <a:pt x="28810" y="31906"/>
                    <a:pt x="28810" y="31821"/>
                  </a:cubicBezTo>
                  <a:cubicBezTo>
                    <a:pt x="30807" y="31764"/>
                    <a:pt x="32776" y="31649"/>
                    <a:pt x="34745" y="31507"/>
                  </a:cubicBezTo>
                  <a:cubicBezTo>
                    <a:pt x="37826" y="31307"/>
                    <a:pt x="40879" y="31022"/>
                    <a:pt x="43961" y="30651"/>
                  </a:cubicBezTo>
                  <a:cubicBezTo>
                    <a:pt x="44046" y="30651"/>
                    <a:pt x="44046" y="30480"/>
                    <a:pt x="43961" y="30480"/>
                  </a:cubicBezTo>
                  <a:cubicBezTo>
                    <a:pt x="38910" y="31022"/>
                    <a:pt x="33889" y="31450"/>
                    <a:pt x="28839" y="31649"/>
                  </a:cubicBezTo>
                  <a:cubicBezTo>
                    <a:pt x="28953" y="30622"/>
                    <a:pt x="29067" y="29595"/>
                    <a:pt x="29238" y="28597"/>
                  </a:cubicBezTo>
                  <a:cubicBezTo>
                    <a:pt x="29295" y="28054"/>
                    <a:pt x="29381" y="27541"/>
                    <a:pt x="29438" y="26999"/>
                  </a:cubicBezTo>
                  <a:cubicBezTo>
                    <a:pt x="30541" y="27032"/>
                    <a:pt x="31644" y="27046"/>
                    <a:pt x="32741" y="27046"/>
                  </a:cubicBezTo>
                  <a:cubicBezTo>
                    <a:pt x="33517" y="27046"/>
                    <a:pt x="34290" y="27039"/>
                    <a:pt x="35059" y="27027"/>
                  </a:cubicBezTo>
                  <a:cubicBezTo>
                    <a:pt x="38340" y="26999"/>
                    <a:pt x="41592" y="26885"/>
                    <a:pt x="44845" y="26457"/>
                  </a:cubicBezTo>
                  <a:cubicBezTo>
                    <a:pt x="44902" y="26457"/>
                    <a:pt x="44931" y="26342"/>
                    <a:pt x="44845" y="26342"/>
                  </a:cubicBezTo>
                  <a:cubicBezTo>
                    <a:pt x="41906" y="26599"/>
                    <a:pt x="38996" y="26799"/>
                    <a:pt x="36057" y="26856"/>
                  </a:cubicBezTo>
                  <a:cubicBezTo>
                    <a:pt x="34959" y="26870"/>
                    <a:pt x="33860" y="26877"/>
                    <a:pt x="32762" y="26877"/>
                  </a:cubicBezTo>
                  <a:cubicBezTo>
                    <a:pt x="31663" y="26877"/>
                    <a:pt x="30565" y="26870"/>
                    <a:pt x="29466" y="26856"/>
                  </a:cubicBezTo>
                  <a:cubicBezTo>
                    <a:pt x="29694" y="25230"/>
                    <a:pt x="29866" y="23575"/>
                    <a:pt x="29980" y="21949"/>
                  </a:cubicBezTo>
                  <a:cubicBezTo>
                    <a:pt x="31064" y="21949"/>
                    <a:pt x="32120" y="21977"/>
                    <a:pt x="33175" y="22006"/>
                  </a:cubicBezTo>
                  <a:cubicBezTo>
                    <a:pt x="36200" y="22091"/>
                    <a:pt x="39224" y="22148"/>
                    <a:pt x="42277" y="22205"/>
                  </a:cubicBezTo>
                  <a:cubicBezTo>
                    <a:pt x="42334" y="22205"/>
                    <a:pt x="42334" y="22120"/>
                    <a:pt x="42277" y="22120"/>
                  </a:cubicBezTo>
                  <a:cubicBezTo>
                    <a:pt x="38169" y="22006"/>
                    <a:pt x="34088" y="21920"/>
                    <a:pt x="30008" y="21834"/>
                  </a:cubicBezTo>
                  <a:cubicBezTo>
                    <a:pt x="30008" y="21806"/>
                    <a:pt x="30008" y="21777"/>
                    <a:pt x="30008" y="21749"/>
                  </a:cubicBezTo>
                  <a:cubicBezTo>
                    <a:pt x="30065" y="20864"/>
                    <a:pt x="30094" y="19980"/>
                    <a:pt x="30122" y="19095"/>
                  </a:cubicBezTo>
                  <a:lnTo>
                    <a:pt x="32405" y="19095"/>
                  </a:lnTo>
                  <a:cubicBezTo>
                    <a:pt x="35429" y="19038"/>
                    <a:pt x="38482" y="18924"/>
                    <a:pt x="41478" y="18525"/>
                  </a:cubicBezTo>
                  <a:cubicBezTo>
                    <a:pt x="41564" y="18496"/>
                    <a:pt x="41564" y="18382"/>
                    <a:pt x="41478" y="18382"/>
                  </a:cubicBezTo>
                  <a:cubicBezTo>
                    <a:pt x="38796" y="18639"/>
                    <a:pt x="36114" y="18839"/>
                    <a:pt x="33404" y="18896"/>
                  </a:cubicBezTo>
                  <a:cubicBezTo>
                    <a:pt x="32319" y="18924"/>
                    <a:pt x="31235" y="18953"/>
                    <a:pt x="30122" y="18953"/>
                  </a:cubicBezTo>
                  <a:cubicBezTo>
                    <a:pt x="30180" y="17070"/>
                    <a:pt x="30180" y="15186"/>
                    <a:pt x="30122" y="13275"/>
                  </a:cubicBezTo>
                  <a:cubicBezTo>
                    <a:pt x="30693" y="13275"/>
                    <a:pt x="31235" y="13246"/>
                    <a:pt x="31777" y="13218"/>
                  </a:cubicBezTo>
                  <a:cubicBezTo>
                    <a:pt x="34317" y="13046"/>
                    <a:pt x="36856" y="12704"/>
                    <a:pt x="39310" y="11962"/>
                  </a:cubicBezTo>
                  <a:cubicBezTo>
                    <a:pt x="39388" y="11962"/>
                    <a:pt x="39348" y="11844"/>
                    <a:pt x="39297" y="11844"/>
                  </a:cubicBezTo>
                  <a:cubicBezTo>
                    <a:pt x="39292" y="11844"/>
                    <a:pt x="39286" y="11846"/>
                    <a:pt x="39281" y="11848"/>
                  </a:cubicBezTo>
                  <a:cubicBezTo>
                    <a:pt x="37056" y="12476"/>
                    <a:pt x="34773" y="12847"/>
                    <a:pt x="32491" y="13018"/>
                  </a:cubicBezTo>
                  <a:cubicBezTo>
                    <a:pt x="31692" y="13075"/>
                    <a:pt x="30921" y="13104"/>
                    <a:pt x="30122" y="13132"/>
                  </a:cubicBezTo>
                  <a:cubicBezTo>
                    <a:pt x="30094" y="12048"/>
                    <a:pt x="30037" y="10935"/>
                    <a:pt x="29980" y="9851"/>
                  </a:cubicBezTo>
                  <a:cubicBezTo>
                    <a:pt x="32405" y="9566"/>
                    <a:pt x="34830" y="9280"/>
                    <a:pt x="37256" y="8966"/>
                  </a:cubicBezTo>
                  <a:cubicBezTo>
                    <a:pt x="37341" y="8938"/>
                    <a:pt x="37341" y="8824"/>
                    <a:pt x="37256" y="8824"/>
                  </a:cubicBezTo>
                  <a:cubicBezTo>
                    <a:pt x="34830" y="9081"/>
                    <a:pt x="32405" y="9366"/>
                    <a:pt x="29980" y="9651"/>
                  </a:cubicBezTo>
                  <a:cubicBezTo>
                    <a:pt x="29951" y="9081"/>
                    <a:pt x="29923" y="8481"/>
                    <a:pt x="29866" y="7882"/>
                  </a:cubicBezTo>
                  <a:cubicBezTo>
                    <a:pt x="29694" y="5286"/>
                    <a:pt x="29466" y="2661"/>
                    <a:pt x="29238" y="64"/>
                  </a:cubicBezTo>
                  <a:cubicBezTo>
                    <a:pt x="29238" y="22"/>
                    <a:pt x="29202" y="0"/>
                    <a:pt x="29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1472101" y="1161475"/>
            <a:ext cx="61941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2029125" y="2880850"/>
            <a:ext cx="49974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4"/>
          <p:cNvGrpSpPr/>
          <p:nvPr/>
        </p:nvGrpSpPr>
        <p:grpSpPr>
          <a:xfrm rot="623712">
            <a:off x="7953674" y="-911403"/>
            <a:ext cx="2076762" cy="1937313"/>
            <a:chOff x="492250" y="689575"/>
            <a:chExt cx="1123275" cy="1047850"/>
          </a:xfrm>
        </p:grpSpPr>
        <p:sp>
          <p:nvSpPr>
            <p:cNvPr id="190" name="Google Shape;190;p14"/>
            <p:cNvSpPr/>
            <p:nvPr/>
          </p:nvSpPr>
          <p:spPr>
            <a:xfrm>
              <a:off x="720300" y="849350"/>
              <a:ext cx="54950" cy="849575"/>
            </a:xfrm>
            <a:custGeom>
              <a:avLst/>
              <a:gdLst/>
              <a:ahLst/>
              <a:cxnLst/>
              <a:rect l="l" t="t" r="r" b="b"/>
              <a:pathLst>
                <a:path w="2198" h="33983" extrusionOk="0">
                  <a:moveTo>
                    <a:pt x="2141" y="0"/>
                  </a:moveTo>
                  <a:cubicBezTo>
                    <a:pt x="2112" y="0"/>
                    <a:pt x="2084" y="22"/>
                    <a:pt x="2084" y="65"/>
                  </a:cubicBezTo>
                  <a:cubicBezTo>
                    <a:pt x="1855" y="4487"/>
                    <a:pt x="1656" y="8881"/>
                    <a:pt x="1427" y="13275"/>
                  </a:cubicBezTo>
                  <a:cubicBezTo>
                    <a:pt x="1171" y="17697"/>
                    <a:pt x="885" y="22091"/>
                    <a:pt x="571" y="26485"/>
                  </a:cubicBezTo>
                  <a:cubicBezTo>
                    <a:pt x="400" y="28939"/>
                    <a:pt x="172" y="31421"/>
                    <a:pt x="1" y="33875"/>
                  </a:cubicBezTo>
                  <a:cubicBezTo>
                    <a:pt x="1" y="33946"/>
                    <a:pt x="58" y="33982"/>
                    <a:pt x="115" y="33982"/>
                  </a:cubicBezTo>
                  <a:cubicBezTo>
                    <a:pt x="172" y="33982"/>
                    <a:pt x="229" y="33946"/>
                    <a:pt x="229" y="33875"/>
                  </a:cubicBezTo>
                  <a:cubicBezTo>
                    <a:pt x="657" y="29510"/>
                    <a:pt x="914" y="25087"/>
                    <a:pt x="1199" y="20693"/>
                  </a:cubicBezTo>
                  <a:cubicBezTo>
                    <a:pt x="1484" y="16299"/>
                    <a:pt x="1713" y="11905"/>
                    <a:pt x="1912" y="7483"/>
                  </a:cubicBezTo>
                  <a:cubicBezTo>
                    <a:pt x="2027" y="5029"/>
                    <a:pt x="2141" y="2547"/>
                    <a:pt x="2198" y="65"/>
                  </a:cubicBezTo>
                  <a:cubicBezTo>
                    <a:pt x="2198" y="22"/>
                    <a:pt x="2169" y="0"/>
                    <a:pt x="2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51125" y="805125"/>
              <a:ext cx="75350" cy="932300"/>
            </a:xfrm>
            <a:custGeom>
              <a:avLst/>
              <a:gdLst/>
              <a:ahLst/>
              <a:cxnLst/>
              <a:rect l="l" t="t" r="r" b="b"/>
              <a:pathLst>
                <a:path w="3014" h="37292" extrusionOk="0">
                  <a:moveTo>
                    <a:pt x="2957" y="0"/>
                  </a:moveTo>
                  <a:cubicBezTo>
                    <a:pt x="2928" y="0"/>
                    <a:pt x="2899" y="22"/>
                    <a:pt x="2899" y="65"/>
                  </a:cubicBezTo>
                  <a:cubicBezTo>
                    <a:pt x="2329" y="4915"/>
                    <a:pt x="1758" y="9765"/>
                    <a:pt x="1359" y="14616"/>
                  </a:cubicBezTo>
                  <a:cubicBezTo>
                    <a:pt x="1159" y="17070"/>
                    <a:pt x="1016" y="19495"/>
                    <a:pt x="931" y="21949"/>
                  </a:cubicBezTo>
                  <a:cubicBezTo>
                    <a:pt x="845" y="24345"/>
                    <a:pt x="845" y="26742"/>
                    <a:pt x="788" y="29110"/>
                  </a:cubicBezTo>
                  <a:cubicBezTo>
                    <a:pt x="702" y="31821"/>
                    <a:pt x="503" y="34531"/>
                    <a:pt x="18" y="37185"/>
                  </a:cubicBezTo>
                  <a:cubicBezTo>
                    <a:pt x="0" y="37254"/>
                    <a:pt x="56" y="37292"/>
                    <a:pt x="103" y="37292"/>
                  </a:cubicBezTo>
                  <a:cubicBezTo>
                    <a:pt x="134" y="37292"/>
                    <a:pt x="160" y="37276"/>
                    <a:pt x="160" y="37242"/>
                  </a:cubicBezTo>
                  <a:cubicBezTo>
                    <a:pt x="1102" y="32534"/>
                    <a:pt x="959" y="27712"/>
                    <a:pt x="1073" y="22947"/>
                  </a:cubicBezTo>
                  <a:cubicBezTo>
                    <a:pt x="1188" y="18040"/>
                    <a:pt x="1587" y="13161"/>
                    <a:pt x="2101" y="8282"/>
                  </a:cubicBezTo>
                  <a:cubicBezTo>
                    <a:pt x="2386" y="5543"/>
                    <a:pt x="2700" y="2804"/>
                    <a:pt x="3014" y="65"/>
                  </a:cubicBezTo>
                  <a:cubicBezTo>
                    <a:pt x="3014" y="22"/>
                    <a:pt x="2985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931450" y="792875"/>
              <a:ext cx="64925" cy="931375"/>
            </a:xfrm>
            <a:custGeom>
              <a:avLst/>
              <a:gdLst/>
              <a:ahLst/>
              <a:cxnLst/>
              <a:rect l="l" t="t" r="r" b="b"/>
              <a:pathLst>
                <a:path w="2597" h="37255" extrusionOk="0">
                  <a:moveTo>
                    <a:pt x="2551" y="1"/>
                  </a:moveTo>
                  <a:cubicBezTo>
                    <a:pt x="2545" y="1"/>
                    <a:pt x="2540" y="4"/>
                    <a:pt x="2540" y="12"/>
                  </a:cubicBezTo>
                  <a:cubicBezTo>
                    <a:pt x="1769" y="4777"/>
                    <a:pt x="1284" y="9599"/>
                    <a:pt x="970" y="14393"/>
                  </a:cubicBezTo>
                  <a:cubicBezTo>
                    <a:pt x="657" y="19243"/>
                    <a:pt x="457" y="24094"/>
                    <a:pt x="286" y="28944"/>
                  </a:cubicBezTo>
                  <a:cubicBezTo>
                    <a:pt x="200" y="31683"/>
                    <a:pt x="86" y="34451"/>
                    <a:pt x="0" y="37190"/>
                  </a:cubicBezTo>
                  <a:cubicBezTo>
                    <a:pt x="0" y="37233"/>
                    <a:pt x="43" y="37254"/>
                    <a:pt x="86" y="37254"/>
                  </a:cubicBezTo>
                  <a:cubicBezTo>
                    <a:pt x="129" y="37254"/>
                    <a:pt x="171" y="37233"/>
                    <a:pt x="171" y="37190"/>
                  </a:cubicBezTo>
                  <a:cubicBezTo>
                    <a:pt x="400" y="32339"/>
                    <a:pt x="514" y="27489"/>
                    <a:pt x="685" y="22610"/>
                  </a:cubicBezTo>
                  <a:cubicBezTo>
                    <a:pt x="885" y="17817"/>
                    <a:pt x="1113" y="12995"/>
                    <a:pt x="1570" y="8201"/>
                  </a:cubicBezTo>
                  <a:cubicBezTo>
                    <a:pt x="1855" y="5462"/>
                    <a:pt x="2169" y="2752"/>
                    <a:pt x="2597" y="41"/>
                  </a:cubicBezTo>
                  <a:cubicBezTo>
                    <a:pt x="2597" y="21"/>
                    <a:pt x="2568" y="1"/>
                    <a:pt x="25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089800" y="762500"/>
              <a:ext cx="33550" cy="948575"/>
            </a:xfrm>
            <a:custGeom>
              <a:avLst/>
              <a:gdLst/>
              <a:ahLst/>
              <a:cxnLst/>
              <a:rect l="l" t="t" r="r" b="b"/>
              <a:pathLst>
                <a:path w="1342" h="37943" extrusionOk="0">
                  <a:moveTo>
                    <a:pt x="799" y="1"/>
                  </a:moveTo>
                  <a:cubicBezTo>
                    <a:pt x="757" y="1"/>
                    <a:pt x="714" y="29"/>
                    <a:pt x="714" y="86"/>
                  </a:cubicBezTo>
                  <a:cubicBezTo>
                    <a:pt x="971" y="4994"/>
                    <a:pt x="1056" y="9901"/>
                    <a:pt x="1056" y="14837"/>
                  </a:cubicBezTo>
                  <a:cubicBezTo>
                    <a:pt x="1028" y="19745"/>
                    <a:pt x="856" y="24681"/>
                    <a:pt x="571" y="29588"/>
                  </a:cubicBezTo>
                  <a:cubicBezTo>
                    <a:pt x="485" y="30958"/>
                    <a:pt x="400" y="32356"/>
                    <a:pt x="314" y="33726"/>
                  </a:cubicBezTo>
                  <a:cubicBezTo>
                    <a:pt x="257" y="34410"/>
                    <a:pt x="200" y="35067"/>
                    <a:pt x="143" y="35751"/>
                  </a:cubicBezTo>
                  <a:cubicBezTo>
                    <a:pt x="86" y="36465"/>
                    <a:pt x="0" y="37178"/>
                    <a:pt x="29" y="37863"/>
                  </a:cubicBezTo>
                  <a:cubicBezTo>
                    <a:pt x="29" y="37912"/>
                    <a:pt x="77" y="37943"/>
                    <a:pt x="123" y="37943"/>
                  </a:cubicBezTo>
                  <a:cubicBezTo>
                    <a:pt x="156" y="37943"/>
                    <a:pt x="188" y="37927"/>
                    <a:pt x="200" y="37891"/>
                  </a:cubicBezTo>
                  <a:cubicBezTo>
                    <a:pt x="314" y="37321"/>
                    <a:pt x="343" y="36721"/>
                    <a:pt x="400" y="36122"/>
                  </a:cubicBezTo>
                  <a:cubicBezTo>
                    <a:pt x="457" y="35523"/>
                    <a:pt x="485" y="34895"/>
                    <a:pt x="543" y="34296"/>
                  </a:cubicBezTo>
                  <a:cubicBezTo>
                    <a:pt x="628" y="33041"/>
                    <a:pt x="714" y="31785"/>
                    <a:pt x="799" y="30559"/>
                  </a:cubicBezTo>
                  <a:cubicBezTo>
                    <a:pt x="942" y="28105"/>
                    <a:pt x="1085" y="25651"/>
                    <a:pt x="1142" y="23169"/>
                  </a:cubicBezTo>
                  <a:cubicBezTo>
                    <a:pt x="1313" y="18261"/>
                    <a:pt x="1341" y="13325"/>
                    <a:pt x="1199" y="8389"/>
                  </a:cubicBezTo>
                  <a:cubicBezTo>
                    <a:pt x="1142" y="5621"/>
                    <a:pt x="1028" y="2854"/>
                    <a:pt x="885" y="86"/>
                  </a:cubicBezTo>
                  <a:cubicBezTo>
                    <a:pt x="885" y="29"/>
                    <a:pt x="842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492250" y="689575"/>
              <a:ext cx="1123275" cy="890675"/>
            </a:xfrm>
            <a:custGeom>
              <a:avLst/>
              <a:gdLst/>
              <a:ahLst/>
              <a:cxnLst/>
              <a:rect l="l" t="t" r="r" b="b"/>
              <a:pathLst>
                <a:path w="44931" h="35627" extrusionOk="0">
                  <a:moveTo>
                    <a:pt x="29167" y="0"/>
                  </a:moveTo>
                  <a:cubicBezTo>
                    <a:pt x="29131" y="0"/>
                    <a:pt x="29095" y="22"/>
                    <a:pt x="29095" y="64"/>
                  </a:cubicBezTo>
                  <a:cubicBezTo>
                    <a:pt x="29352" y="3260"/>
                    <a:pt x="29609" y="6484"/>
                    <a:pt x="29752" y="9680"/>
                  </a:cubicBezTo>
                  <a:cubicBezTo>
                    <a:pt x="27868" y="9908"/>
                    <a:pt x="25985" y="10165"/>
                    <a:pt x="24102" y="10364"/>
                  </a:cubicBezTo>
                  <a:cubicBezTo>
                    <a:pt x="19708" y="10907"/>
                    <a:pt x="15314" y="11420"/>
                    <a:pt x="10920" y="11934"/>
                  </a:cubicBezTo>
                  <a:cubicBezTo>
                    <a:pt x="9693" y="12105"/>
                    <a:pt x="8467" y="12248"/>
                    <a:pt x="7240" y="12390"/>
                  </a:cubicBezTo>
                  <a:cubicBezTo>
                    <a:pt x="6650" y="12464"/>
                    <a:pt x="6046" y="12522"/>
                    <a:pt x="5441" y="12522"/>
                  </a:cubicBezTo>
                  <a:cubicBezTo>
                    <a:pt x="4876" y="12522"/>
                    <a:pt x="4311" y="12471"/>
                    <a:pt x="3759" y="12333"/>
                  </a:cubicBezTo>
                  <a:cubicBezTo>
                    <a:pt x="3749" y="12330"/>
                    <a:pt x="3741" y="12329"/>
                    <a:pt x="3733" y="12329"/>
                  </a:cubicBezTo>
                  <a:cubicBezTo>
                    <a:pt x="3668" y="12329"/>
                    <a:pt x="3651" y="12422"/>
                    <a:pt x="3702" y="12447"/>
                  </a:cubicBezTo>
                  <a:cubicBezTo>
                    <a:pt x="4301" y="12601"/>
                    <a:pt x="4910" y="12663"/>
                    <a:pt x="5518" y="12663"/>
                  </a:cubicBezTo>
                  <a:cubicBezTo>
                    <a:pt x="5923" y="12663"/>
                    <a:pt x="6327" y="12636"/>
                    <a:pt x="6726" y="12590"/>
                  </a:cubicBezTo>
                  <a:cubicBezTo>
                    <a:pt x="7810" y="12504"/>
                    <a:pt x="8923" y="12362"/>
                    <a:pt x="10007" y="12219"/>
                  </a:cubicBezTo>
                  <a:cubicBezTo>
                    <a:pt x="12176" y="11962"/>
                    <a:pt x="14373" y="11705"/>
                    <a:pt x="16570" y="11449"/>
                  </a:cubicBezTo>
                  <a:cubicBezTo>
                    <a:pt x="20964" y="10907"/>
                    <a:pt x="25358" y="10393"/>
                    <a:pt x="29780" y="9879"/>
                  </a:cubicBezTo>
                  <a:cubicBezTo>
                    <a:pt x="29809" y="10964"/>
                    <a:pt x="29866" y="12048"/>
                    <a:pt x="29894" y="13161"/>
                  </a:cubicBezTo>
                  <a:cubicBezTo>
                    <a:pt x="28468" y="13189"/>
                    <a:pt x="27041" y="13189"/>
                    <a:pt x="25586" y="13189"/>
                  </a:cubicBezTo>
                  <a:cubicBezTo>
                    <a:pt x="24064" y="13189"/>
                    <a:pt x="22530" y="13164"/>
                    <a:pt x="21000" y="13164"/>
                  </a:cubicBezTo>
                  <a:cubicBezTo>
                    <a:pt x="20234" y="13164"/>
                    <a:pt x="19470" y="13170"/>
                    <a:pt x="18710" y="13189"/>
                  </a:cubicBezTo>
                  <a:cubicBezTo>
                    <a:pt x="16313" y="13275"/>
                    <a:pt x="13916" y="13417"/>
                    <a:pt x="11519" y="13646"/>
                  </a:cubicBezTo>
                  <a:cubicBezTo>
                    <a:pt x="8809" y="13874"/>
                    <a:pt x="6127" y="14216"/>
                    <a:pt x="3445" y="14559"/>
                  </a:cubicBezTo>
                  <a:cubicBezTo>
                    <a:pt x="3359" y="14559"/>
                    <a:pt x="3359" y="14673"/>
                    <a:pt x="3445" y="14673"/>
                  </a:cubicBezTo>
                  <a:cubicBezTo>
                    <a:pt x="8267" y="14074"/>
                    <a:pt x="13089" y="13532"/>
                    <a:pt x="17911" y="13360"/>
                  </a:cubicBezTo>
                  <a:cubicBezTo>
                    <a:pt x="19060" y="13319"/>
                    <a:pt x="20208" y="13307"/>
                    <a:pt x="21357" y="13307"/>
                  </a:cubicBezTo>
                  <a:cubicBezTo>
                    <a:pt x="23228" y="13307"/>
                    <a:pt x="25098" y="13340"/>
                    <a:pt x="26969" y="13340"/>
                  </a:cubicBezTo>
                  <a:cubicBezTo>
                    <a:pt x="27944" y="13340"/>
                    <a:pt x="28919" y="13331"/>
                    <a:pt x="29894" y="13303"/>
                  </a:cubicBezTo>
                  <a:cubicBezTo>
                    <a:pt x="29894" y="13532"/>
                    <a:pt x="29894" y="13760"/>
                    <a:pt x="29923" y="13988"/>
                  </a:cubicBezTo>
                  <a:cubicBezTo>
                    <a:pt x="29951" y="15643"/>
                    <a:pt x="29923" y="17298"/>
                    <a:pt x="29894" y="18953"/>
                  </a:cubicBezTo>
                  <a:cubicBezTo>
                    <a:pt x="28353" y="18953"/>
                    <a:pt x="26841" y="18953"/>
                    <a:pt x="25301" y="18924"/>
                  </a:cubicBezTo>
                  <a:cubicBezTo>
                    <a:pt x="20961" y="18832"/>
                    <a:pt x="16621" y="18665"/>
                    <a:pt x="12267" y="18665"/>
                  </a:cubicBezTo>
                  <a:cubicBezTo>
                    <a:pt x="11239" y="18665"/>
                    <a:pt x="10210" y="18674"/>
                    <a:pt x="9180" y="18696"/>
                  </a:cubicBezTo>
                  <a:cubicBezTo>
                    <a:pt x="6155" y="18724"/>
                    <a:pt x="3131" y="18896"/>
                    <a:pt x="107" y="19238"/>
                  </a:cubicBezTo>
                  <a:cubicBezTo>
                    <a:pt x="58" y="19238"/>
                    <a:pt x="51" y="19301"/>
                    <a:pt x="86" y="19301"/>
                  </a:cubicBezTo>
                  <a:cubicBezTo>
                    <a:pt x="91" y="19301"/>
                    <a:pt x="98" y="19299"/>
                    <a:pt x="107" y="19295"/>
                  </a:cubicBezTo>
                  <a:cubicBezTo>
                    <a:pt x="3913" y="18910"/>
                    <a:pt x="7748" y="18784"/>
                    <a:pt x="11582" y="18784"/>
                  </a:cubicBezTo>
                  <a:cubicBezTo>
                    <a:pt x="13150" y="18784"/>
                    <a:pt x="14718" y="18805"/>
                    <a:pt x="16284" y="18839"/>
                  </a:cubicBezTo>
                  <a:cubicBezTo>
                    <a:pt x="20523" y="18918"/>
                    <a:pt x="24761" y="19098"/>
                    <a:pt x="28976" y="19098"/>
                  </a:cubicBezTo>
                  <a:cubicBezTo>
                    <a:pt x="29273" y="19098"/>
                    <a:pt x="29569" y="19097"/>
                    <a:pt x="29866" y="19095"/>
                  </a:cubicBezTo>
                  <a:lnTo>
                    <a:pt x="29866" y="19095"/>
                  </a:lnTo>
                  <a:cubicBezTo>
                    <a:pt x="29866" y="19723"/>
                    <a:pt x="29837" y="20322"/>
                    <a:pt x="29809" y="20921"/>
                  </a:cubicBezTo>
                  <a:cubicBezTo>
                    <a:pt x="29780" y="21235"/>
                    <a:pt x="29752" y="21521"/>
                    <a:pt x="29723" y="21834"/>
                  </a:cubicBezTo>
                  <a:cubicBezTo>
                    <a:pt x="28525" y="21806"/>
                    <a:pt x="27326" y="21777"/>
                    <a:pt x="26099" y="21749"/>
                  </a:cubicBezTo>
                  <a:cubicBezTo>
                    <a:pt x="20735" y="21606"/>
                    <a:pt x="15371" y="21521"/>
                    <a:pt x="9979" y="21378"/>
                  </a:cubicBezTo>
                  <a:cubicBezTo>
                    <a:pt x="6983" y="21292"/>
                    <a:pt x="3958" y="21150"/>
                    <a:pt x="991" y="20636"/>
                  </a:cubicBezTo>
                  <a:cubicBezTo>
                    <a:pt x="905" y="20636"/>
                    <a:pt x="877" y="20750"/>
                    <a:pt x="963" y="20779"/>
                  </a:cubicBezTo>
                  <a:cubicBezTo>
                    <a:pt x="3588" y="21207"/>
                    <a:pt x="6241" y="21349"/>
                    <a:pt x="8895" y="21435"/>
                  </a:cubicBezTo>
                  <a:cubicBezTo>
                    <a:pt x="11577" y="21521"/>
                    <a:pt x="14230" y="21578"/>
                    <a:pt x="16912" y="21635"/>
                  </a:cubicBezTo>
                  <a:cubicBezTo>
                    <a:pt x="21192" y="21720"/>
                    <a:pt x="25472" y="21834"/>
                    <a:pt x="29723" y="21920"/>
                  </a:cubicBezTo>
                  <a:cubicBezTo>
                    <a:pt x="29609" y="23575"/>
                    <a:pt x="29438" y="25201"/>
                    <a:pt x="29209" y="26856"/>
                  </a:cubicBezTo>
                  <a:cubicBezTo>
                    <a:pt x="28582" y="26828"/>
                    <a:pt x="27983" y="26828"/>
                    <a:pt x="27355" y="26799"/>
                  </a:cubicBezTo>
                  <a:cubicBezTo>
                    <a:pt x="22744" y="26709"/>
                    <a:pt x="18116" y="26529"/>
                    <a:pt x="13484" y="26529"/>
                  </a:cubicBezTo>
                  <a:cubicBezTo>
                    <a:pt x="12268" y="26529"/>
                    <a:pt x="11052" y="26541"/>
                    <a:pt x="9836" y="26571"/>
                  </a:cubicBezTo>
                  <a:cubicBezTo>
                    <a:pt x="6583" y="26656"/>
                    <a:pt x="3331" y="26885"/>
                    <a:pt x="78" y="27341"/>
                  </a:cubicBezTo>
                  <a:cubicBezTo>
                    <a:pt x="0" y="27341"/>
                    <a:pt x="40" y="27459"/>
                    <a:pt x="113" y="27459"/>
                  </a:cubicBezTo>
                  <a:cubicBezTo>
                    <a:pt x="120" y="27459"/>
                    <a:pt x="127" y="27458"/>
                    <a:pt x="135" y="27455"/>
                  </a:cubicBezTo>
                  <a:cubicBezTo>
                    <a:pt x="4627" y="26858"/>
                    <a:pt x="9170" y="26672"/>
                    <a:pt x="13711" y="26672"/>
                  </a:cubicBezTo>
                  <a:cubicBezTo>
                    <a:pt x="15026" y="26672"/>
                    <a:pt x="16341" y="26688"/>
                    <a:pt x="17654" y="26713"/>
                  </a:cubicBezTo>
                  <a:cubicBezTo>
                    <a:pt x="21477" y="26799"/>
                    <a:pt x="25329" y="26942"/>
                    <a:pt x="29181" y="26999"/>
                  </a:cubicBezTo>
                  <a:cubicBezTo>
                    <a:pt x="29152" y="27284"/>
                    <a:pt x="29095" y="27569"/>
                    <a:pt x="29067" y="27855"/>
                  </a:cubicBezTo>
                  <a:cubicBezTo>
                    <a:pt x="28867" y="29110"/>
                    <a:pt x="28696" y="30365"/>
                    <a:pt x="28553" y="31621"/>
                  </a:cubicBezTo>
                  <a:cubicBezTo>
                    <a:pt x="28553" y="31649"/>
                    <a:pt x="28553" y="31649"/>
                    <a:pt x="28553" y="31649"/>
                  </a:cubicBezTo>
                  <a:cubicBezTo>
                    <a:pt x="28211" y="31678"/>
                    <a:pt x="27868" y="31678"/>
                    <a:pt x="27555" y="31707"/>
                  </a:cubicBezTo>
                  <a:cubicBezTo>
                    <a:pt x="25275" y="31778"/>
                    <a:pt x="22995" y="31814"/>
                    <a:pt x="20717" y="31814"/>
                  </a:cubicBezTo>
                  <a:cubicBezTo>
                    <a:pt x="17521" y="31814"/>
                    <a:pt x="14330" y="31742"/>
                    <a:pt x="11149" y="31592"/>
                  </a:cubicBezTo>
                  <a:cubicBezTo>
                    <a:pt x="8067" y="31450"/>
                    <a:pt x="4986" y="31250"/>
                    <a:pt x="1933" y="30965"/>
                  </a:cubicBezTo>
                  <a:cubicBezTo>
                    <a:pt x="1925" y="30962"/>
                    <a:pt x="1918" y="30961"/>
                    <a:pt x="1912" y="30961"/>
                  </a:cubicBezTo>
                  <a:cubicBezTo>
                    <a:pt x="1848" y="30961"/>
                    <a:pt x="1855" y="31081"/>
                    <a:pt x="1933" y="31107"/>
                  </a:cubicBezTo>
                  <a:cubicBezTo>
                    <a:pt x="7382" y="31621"/>
                    <a:pt x="12860" y="31906"/>
                    <a:pt x="18339" y="31963"/>
                  </a:cubicBezTo>
                  <a:cubicBezTo>
                    <a:pt x="19248" y="31979"/>
                    <a:pt x="20160" y="31986"/>
                    <a:pt x="21073" y="31986"/>
                  </a:cubicBezTo>
                  <a:cubicBezTo>
                    <a:pt x="23567" y="31986"/>
                    <a:pt x="26068" y="31933"/>
                    <a:pt x="28553" y="31849"/>
                  </a:cubicBezTo>
                  <a:lnTo>
                    <a:pt x="28553" y="31849"/>
                  </a:lnTo>
                  <a:cubicBezTo>
                    <a:pt x="28411" y="33048"/>
                    <a:pt x="28325" y="34303"/>
                    <a:pt x="28496" y="35530"/>
                  </a:cubicBezTo>
                  <a:cubicBezTo>
                    <a:pt x="28496" y="35590"/>
                    <a:pt x="28552" y="35626"/>
                    <a:pt x="28604" y="35626"/>
                  </a:cubicBezTo>
                  <a:cubicBezTo>
                    <a:pt x="28651" y="35626"/>
                    <a:pt x="28696" y="35597"/>
                    <a:pt x="28696" y="35530"/>
                  </a:cubicBezTo>
                  <a:cubicBezTo>
                    <a:pt x="28724" y="34360"/>
                    <a:pt x="28696" y="33219"/>
                    <a:pt x="28810" y="32077"/>
                  </a:cubicBezTo>
                  <a:cubicBezTo>
                    <a:pt x="28810" y="31992"/>
                    <a:pt x="28810" y="31906"/>
                    <a:pt x="28810" y="31821"/>
                  </a:cubicBezTo>
                  <a:cubicBezTo>
                    <a:pt x="30807" y="31764"/>
                    <a:pt x="32776" y="31649"/>
                    <a:pt x="34745" y="31507"/>
                  </a:cubicBezTo>
                  <a:cubicBezTo>
                    <a:pt x="37826" y="31307"/>
                    <a:pt x="40879" y="31022"/>
                    <a:pt x="43961" y="30651"/>
                  </a:cubicBezTo>
                  <a:cubicBezTo>
                    <a:pt x="44046" y="30651"/>
                    <a:pt x="44046" y="30480"/>
                    <a:pt x="43961" y="30480"/>
                  </a:cubicBezTo>
                  <a:cubicBezTo>
                    <a:pt x="38910" y="31022"/>
                    <a:pt x="33889" y="31450"/>
                    <a:pt x="28839" y="31649"/>
                  </a:cubicBezTo>
                  <a:cubicBezTo>
                    <a:pt x="28953" y="30622"/>
                    <a:pt x="29067" y="29595"/>
                    <a:pt x="29238" y="28597"/>
                  </a:cubicBezTo>
                  <a:cubicBezTo>
                    <a:pt x="29295" y="28054"/>
                    <a:pt x="29381" y="27541"/>
                    <a:pt x="29438" y="26999"/>
                  </a:cubicBezTo>
                  <a:cubicBezTo>
                    <a:pt x="30541" y="27032"/>
                    <a:pt x="31644" y="27046"/>
                    <a:pt x="32741" y="27046"/>
                  </a:cubicBezTo>
                  <a:cubicBezTo>
                    <a:pt x="33517" y="27046"/>
                    <a:pt x="34290" y="27039"/>
                    <a:pt x="35059" y="27027"/>
                  </a:cubicBezTo>
                  <a:cubicBezTo>
                    <a:pt x="38340" y="26999"/>
                    <a:pt x="41592" y="26885"/>
                    <a:pt x="44845" y="26457"/>
                  </a:cubicBezTo>
                  <a:cubicBezTo>
                    <a:pt x="44902" y="26457"/>
                    <a:pt x="44931" y="26342"/>
                    <a:pt x="44845" y="26342"/>
                  </a:cubicBezTo>
                  <a:cubicBezTo>
                    <a:pt x="41906" y="26599"/>
                    <a:pt x="38996" y="26799"/>
                    <a:pt x="36057" y="26856"/>
                  </a:cubicBezTo>
                  <a:cubicBezTo>
                    <a:pt x="34959" y="26870"/>
                    <a:pt x="33860" y="26877"/>
                    <a:pt x="32762" y="26877"/>
                  </a:cubicBezTo>
                  <a:cubicBezTo>
                    <a:pt x="31663" y="26877"/>
                    <a:pt x="30565" y="26870"/>
                    <a:pt x="29466" y="26856"/>
                  </a:cubicBezTo>
                  <a:cubicBezTo>
                    <a:pt x="29694" y="25230"/>
                    <a:pt x="29866" y="23575"/>
                    <a:pt x="29980" y="21949"/>
                  </a:cubicBezTo>
                  <a:cubicBezTo>
                    <a:pt x="31064" y="21949"/>
                    <a:pt x="32120" y="21977"/>
                    <a:pt x="33175" y="22006"/>
                  </a:cubicBezTo>
                  <a:cubicBezTo>
                    <a:pt x="36200" y="22091"/>
                    <a:pt x="39224" y="22148"/>
                    <a:pt x="42277" y="22205"/>
                  </a:cubicBezTo>
                  <a:cubicBezTo>
                    <a:pt x="42334" y="22205"/>
                    <a:pt x="42334" y="22120"/>
                    <a:pt x="42277" y="22120"/>
                  </a:cubicBezTo>
                  <a:cubicBezTo>
                    <a:pt x="38169" y="22006"/>
                    <a:pt x="34088" y="21920"/>
                    <a:pt x="30008" y="21834"/>
                  </a:cubicBezTo>
                  <a:cubicBezTo>
                    <a:pt x="30008" y="21806"/>
                    <a:pt x="30008" y="21777"/>
                    <a:pt x="30008" y="21749"/>
                  </a:cubicBezTo>
                  <a:cubicBezTo>
                    <a:pt x="30065" y="20864"/>
                    <a:pt x="30094" y="19980"/>
                    <a:pt x="30122" y="19095"/>
                  </a:cubicBezTo>
                  <a:lnTo>
                    <a:pt x="32405" y="19095"/>
                  </a:lnTo>
                  <a:cubicBezTo>
                    <a:pt x="35429" y="19038"/>
                    <a:pt x="38482" y="18924"/>
                    <a:pt x="41478" y="18525"/>
                  </a:cubicBezTo>
                  <a:cubicBezTo>
                    <a:pt x="41564" y="18496"/>
                    <a:pt x="41564" y="18382"/>
                    <a:pt x="41478" y="18382"/>
                  </a:cubicBezTo>
                  <a:cubicBezTo>
                    <a:pt x="38796" y="18639"/>
                    <a:pt x="36114" y="18839"/>
                    <a:pt x="33404" y="18896"/>
                  </a:cubicBezTo>
                  <a:cubicBezTo>
                    <a:pt x="32319" y="18924"/>
                    <a:pt x="31235" y="18953"/>
                    <a:pt x="30122" y="18953"/>
                  </a:cubicBezTo>
                  <a:cubicBezTo>
                    <a:pt x="30180" y="17070"/>
                    <a:pt x="30180" y="15186"/>
                    <a:pt x="30122" y="13275"/>
                  </a:cubicBezTo>
                  <a:cubicBezTo>
                    <a:pt x="30693" y="13275"/>
                    <a:pt x="31235" y="13246"/>
                    <a:pt x="31777" y="13218"/>
                  </a:cubicBezTo>
                  <a:cubicBezTo>
                    <a:pt x="34317" y="13046"/>
                    <a:pt x="36856" y="12704"/>
                    <a:pt x="39310" y="11962"/>
                  </a:cubicBezTo>
                  <a:cubicBezTo>
                    <a:pt x="39388" y="11962"/>
                    <a:pt x="39348" y="11844"/>
                    <a:pt x="39297" y="11844"/>
                  </a:cubicBezTo>
                  <a:cubicBezTo>
                    <a:pt x="39292" y="11844"/>
                    <a:pt x="39286" y="11846"/>
                    <a:pt x="39281" y="11848"/>
                  </a:cubicBezTo>
                  <a:cubicBezTo>
                    <a:pt x="37056" y="12476"/>
                    <a:pt x="34773" y="12847"/>
                    <a:pt x="32491" y="13018"/>
                  </a:cubicBezTo>
                  <a:cubicBezTo>
                    <a:pt x="31692" y="13075"/>
                    <a:pt x="30921" y="13104"/>
                    <a:pt x="30122" y="13132"/>
                  </a:cubicBezTo>
                  <a:cubicBezTo>
                    <a:pt x="30094" y="12048"/>
                    <a:pt x="30037" y="10935"/>
                    <a:pt x="29980" y="9851"/>
                  </a:cubicBezTo>
                  <a:cubicBezTo>
                    <a:pt x="32405" y="9566"/>
                    <a:pt x="34830" y="9280"/>
                    <a:pt x="37256" y="8966"/>
                  </a:cubicBezTo>
                  <a:cubicBezTo>
                    <a:pt x="37341" y="8938"/>
                    <a:pt x="37341" y="8824"/>
                    <a:pt x="37256" y="8824"/>
                  </a:cubicBezTo>
                  <a:cubicBezTo>
                    <a:pt x="34830" y="9081"/>
                    <a:pt x="32405" y="9366"/>
                    <a:pt x="29980" y="9651"/>
                  </a:cubicBezTo>
                  <a:cubicBezTo>
                    <a:pt x="29951" y="9081"/>
                    <a:pt x="29923" y="8481"/>
                    <a:pt x="29866" y="7882"/>
                  </a:cubicBezTo>
                  <a:cubicBezTo>
                    <a:pt x="29694" y="5286"/>
                    <a:pt x="29466" y="2661"/>
                    <a:pt x="29238" y="64"/>
                  </a:cubicBezTo>
                  <a:cubicBezTo>
                    <a:pt x="29238" y="22"/>
                    <a:pt x="29202" y="0"/>
                    <a:pt x="29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4"/>
          <p:cNvSpPr/>
          <p:nvPr/>
        </p:nvSpPr>
        <p:spPr>
          <a:xfrm rot="2096255">
            <a:off x="-508036" y="-244170"/>
            <a:ext cx="1938410" cy="2015316"/>
          </a:xfrm>
          <a:custGeom>
            <a:avLst/>
            <a:gdLst/>
            <a:ahLst/>
            <a:cxnLst/>
            <a:rect l="l" t="t" r="r" b="b"/>
            <a:pathLst>
              <a:path w="29389" h="30555" extrusionOk="0">
                <a:moveTo>
                  <a:pt x="19681" y="0"/>
                </a:moveTo>
                <a:cubicBezTo>
                  <a:pt x="18478" y="0"/>
                  <a:pt x="17321" y="888"/>
                  <a:pt x="16350" y="1713"/>
                </a:cubicBezTo>
                <a:cubicBezTo>
                  <a:pt x="10501" y="6821"/>
                  <a:pt x="4566" y="12013"/>
                  <a:pt x="657" y="18718"/>
                </a:cubicBezTo>
                <a:cubicBezTo>
                  <a:pt x="315" y="19261"/>
                  <a:pt x="1" y="19860"/>
                  <a:pt x="29" y="20516"/>
                </a:cubicBezTo>
                <a:cubicBezTo>
                  <a:pt x="58" y="20915"/>
                  <a:pt x="229" y="21315"/>
                  <a:pt x="429" y="21686"/>
                </a:cubicBezTo>
                <a:cubicBezTo>
                  <a:pt x="457" y="21743"/>
                  <a:pt x="486" y="21828"/>
                  <a:pt x="514" y="21886"/>
                </a:cubicBezTo>
                <a:cubicBezTo>
                  <a:pt x="1228" y="23227"/>
                  <a:pt x="1912" y="24539"/>
                  <a:pt x="2597" y="25880"/>
                </a:cubicBezTo>
                <a:cubicBezTo>
                  <a:pt x="3310" y="27250"/>
                  <a:pt x="4081" y="28648"/>
                  <a:pt x="5308" y="29618"/>
                </a:cubicBezTo>
                <a:cubicBezTo>
                  <a:pt x="6018" y="30159"/>
                  <a:pt x="7094" y="30554"/>
                  <a:pt x="8114" y="30554"/>
                </a:cubicBezTo>
                <a:cubicBezTo>
                  <a:pt x="8651" y="30554"/>
                  <a:pt x="9173" y="30445"/>
                  <a:pt x="9616" y="30188"/>
                </a:cubicBezTo>
                <a:cubicBezTo>
                  <a:pt x="10900" y="29475"/>
                  <a:pt x="11299" y="27592"/>
                  <a:pt x="12412" y="26622"/>
                </a:cubicBezTo>
                <a:cubicBezTo>
                  <a:pt x="14096" y="25110"/>
                  <a:pt x="16093" y="23911"/>
                  <a:pt x="17947" y="22656"/>
                </a:cubicBezTo>
                <a:cubicBezTo>
                  <a:pt x="20544" y="20944"/>
                  <a:pt x="23197" y="19261"/>
                  <a:pt x="25623" y="17320"/>
                </a:cubicBezTo>
                <a:cubicBezTo>
                  <a:pt x="26536" y="16579"/>
                  <a:pt x="28447" y="15380"/>
                  <a:pt x="28904" y="14267"/>
                </a:cubicBezTo>
                <a:cubicBezTo>
                  <a:pt x="29389" y="13069"/>
                  <a:pt x="28504" y="11329"/>
                  <a:pt x="27934" y="10330"/>
                </a:cubicBezTo>
                <a:cubicBezTo>
                  <a:pt x="27192" y="9103"/>
                  <a:pt x="26279" y="7990"/>
                  <a:pt x="25708" y="6678"/>
                </a:cubicBezTo>
                <a:cubicBezTo>
                  <a:pt x="25423" y="6022"/>
                  <a:pt x="25223" y="5337"/>
                  <a:pt x="24909" y="4709"/>
                </a:cubicBezTo>
                <a:cubicBezTo>
                  <a:pt x="24282" y="3368"/>
                  <a:pt x="23169" y="2312"/>
                  <a:pt x="22085" y="1285"/>
                </a:cubicBezTo>
                <a:cubicBezTo>
                  <a:pt x="21571" y="800"/>
                  <a:pt x="21000" y="287"/>
                  <a:pt x="20316" y="87"/>
                </a:cubicBezTo>
                <a:cubicBezTo>
                  <a:pt x="20103" y="27"/>
                  <a:pt x="19891" y="0"/>
                  <a:pt x="196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>
            <a:off x="1085250" y="302125"/>
            <a:ext cx="918750" cy="677925"/>
          </a:xfrm>
          <a:custGeom>
            <a:avLst/>
            <a:gdLst/>
            <a:ahLst/>
            <a:cxnLst/>
            <a:rect l="l" t="t" r="r" b="b"/>
            <a:pathLst>
              <a:path w="36750" h="27117" extrusionOk="0">
                <a:moveTo>
                  <a:pt x="29872" y="1"/>
                </a:moveTo>
                <a:cubicBezTo>
                  <a:pt x="28363" y="1"/>
                  <a:pt x="26882" y="464"/>
                  <a:pt x="25451" y="1004"/>
                </a:cubicBezTo>
                <a:cubicBezTo>
                  <a:pt x="17918" y="3772"/>
                  <a:pt x="10956" y="8051"/>
                  <a:pt x="4993" y="13444"/>
                </a:cubicBezTo>
                <a:cubicBezTo>
                  <a:pt x="2511" y="15670"/>
                  <a:pt x="0" y="18694"/>
                  <a:pt x="656" y="21975"/>
                </a:cubicBezTo>
                <a:cubicBezTo>
                  <a:pt x="1056" y="24001"/>
                  <a:pt x="2654" y="25656"/>
                  <a:pt x="4565" y="26455"/>
                </a:cubicBezTo>
                <a:cubicBezTo>
                  <a:pt x="5668" y="26923"/>
                  <a:pt x="6869" y="27117"/>
                  <a:pt x="8082" y="27117"/>
                </a:cubicBezTo>
                <a:cubicBezTo>
                  <a:pt x="8940" y="27117"/>
                  <a:pt x="9803" y="27020"/>
                  <a:pt x="10643" y="26854"/>
                </a:cubicBezTo>
                <a:cubicBezTo>
                  <a:pt x="15864" y="25770"/>
                  <a:pt x="20115" y="22089"/>
                  <a:pt x="24081" y="18523"/>
                </a:cubicBezTo>
                <a:cubicBezTo>
                  <a:pt x="25422" y="17324"/>
                  <a:pt x="27733" y="15641"/>
                  <a:pt x="29873" y="13644"/>
                </a:cubicBezTo>
                <a:cubicBezTo>
                  <a:pt x="33525" y="10306"/>
                  <a:pt x="36750" y="6111"/>
                  <a:pt x="34239" y="2088"/>
                </a:cubicBezTo>
                <a:cubicBezTo>
                  <a:pt x="33411" y="747"/>
                  <a:pt x="31728" y="34"/>
                  <a:pt x="30130" y="5"/>
                </a:cubicBezTo>
                <a:cubicBezTo>
                  <a:pt x="30044" y="2"/>
                  <a:pt x="29958" y="1"/>
                  <a:pt x="298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3312446">
            <a:off x="-95453" y="4246015"/>
            <a:ext cx="1865976" cy="1376862"/>
          </a:xfrm>
          <a:custGeom>
            <a:avLst/>
            <a:gdLst/>
            <a:ahLst/>
            <a:cxnLst/>
            <a:rect l="l" t="t" r="r" b="b"/>
            <a:pathLst>
              <a:path w="36750" h="27117" extrusionOk="0">
                <a:moveTo>
                  <a:pt x="29872" y="1"/>
                </a:moveTo>
                <a:cubicBezTo>
                  <a:pt x="28363" y="1"/>
                  <a:pt x="26882" y="464"/>
                  <a:pt x="25451" y="1004"/>
                </a:cubicBezTo>
                <a:cubicBezTo>
                  <a:pt x="17918" y="3772"/>
                  <a:pt x="10956" y="8051"/>
                  <a:pt x="4993" y="13444"/>
                </a:cubicBezTo>
                <a:cubicBezTo>
                  <a:pt x="2511" y="15670"/>
                  <a:pt x="0" y="18694"/>
                  <a:pt x="656" y="21975"/>
                </a:cubicBezTo>
                <a:cubicBezTo>
                  <a:pt x="1056" y="24001"/>
                  <a:pt x="2654" y="25656"/>
                  <a:pt x="4565" y="26455"/>
                </a:cubicBezTo>
                <a:cubicBezTo>
                  <a:pt x="5668" y="26923"/>
                  <a:pt x="6869" y="27117"/>
                  <a:pt x="8082" y="27117"/>
                </a:cubicBezTo>
                <a:cubicBezTo>
                  <a:pt x="8940" y="27117"/>
                  <a:pt x="9803" y="27020"/>
                  <a:pt x="10643" y="26854"/>
                </a:cubicBezTo>
                <a:cubicBezTo>
                  <a:pt x="15864" y="25770"/>
                  <a:pt x="20115" y="22089"/>
                  <a:pt x="24081" y="18523"/>
                </a:cubicBezTo>
                <a:cubicBezTo>
                  <a:pt x="25422" y="17324"/>
                  <a:pt x="27733" y="15641"/>
                  <a:pt x="29873" y="13644"/>
                </a:cubicBezTo>
                <a:cubicBezTo>
                  <a:pt x="33525" y="10306"/>
                  <a:pt x="36750" y="6111"/>
                  <a:pt x="34239" y="2088"/>
                </a:cubicBezTo>
                <a:cubicBezTo>
                  <a:pt x="33411" y="747"/>
                  <a:pt x="31728" y="34"/>
                  <a:pt x="30130" y="5"/>
                </a:cubicBezTo>
                <a:cubicBezTo>
                  <a:pt x="30044" y="2"/>
                  <a:pt x="29958" y="1"/>
                  <a:pt x="298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 rot="-1452517">
            <a:off x="7756242" y="4311517"/>
            <a:ext cx="1127800" cy="645040"/>
            <a:chOff x="2567050" y="2204500"/>
            <a:chExt cx="594200" cy="339850"/>
          </a:xfrm>
        </p:grpSpPr>
        <p:sp>
          <p:nvSpPr>
            <p:cNvPr id="199" name="Google Shape;199;p14"/>
            <p:cNvSpPr/>
            <p:nvPr/>
          </p:nvSpPr>
          <p:spPr>
            <a:xfrm>
              <a:off x="2567050" y="2426350"/>
              <a:ext cx="200475" cy="85375"/>
            </a:xfrm>
            <a:custGeom>
              <a:avLst/>
              <a:gdLst/>
              <a:ahLst/>
              <a:cxnLst/>
              <a:rect l="l" t="t" r="r" b="b"/>
              <a:pathLst>
                <a:path w="8019" h="3415" extrusionOk="0">
                  <a:moveTo>
                    <a:pt x="2206" y="405"/>
                  </a:moveTo>
                  <a:cubicBezTo>
                    <a:pt x="3003" y="405"/>
                    <a:pt x="3829" y="586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20" y="1924"/>
                    <a:pt x="7333" y="2323"/>
                  </a:cubicBezTo>
                  <a:cubicBezTo>
                    <a:pt x="7505" y="2523"/>
                    <a:pt x="7704" y="2837"/>
                    <a:pt x="7333" y="2951"/>
                  </a:cubicBezTo>
                  <a:cubicBezTo>
                    <a:pt x="7217" y="3003"/>
                    <a:pt x="7077" y="3019"/>
                    <a:pt x="6933" y="3019"/>
                  </a:cubicBezTo>
                  <a:cubicBezTo>
                    <a:pt x="6758" y="3019"/>
                    <a:pt x="6576" y="2995"/>
                    <a:pt x="6420" y="2979"/>
                  </a:cubicBezTo>
                  <a:cubicBezTo>
                    <a:pt x="5878" y="2951"/>
                    <a:pt x="5308" y="2865"/>
                    <a:pt x="4766" y="2751"/>
                  </a:cubicBezTo>
                  <a:cubicBezTo>
                    <a:pt x="3938" y="2609"/>
                    <a:pt x="3111" y="2380"/>
                    <a:pt x="2312" y="2123"/>
                  </a:cubicBezTo>
                  <a:cubicBezTo>
                    <a:pt x="1912" y="1895"/>
                    <a:pt x="1484" y="1695"/>
                    <a:pt x="1056" y="1496"/>
                  </a:cubicBezTo>
                  <a:cubicBezTo>
                    <a:pt x="857" y="1382"/>
                    <a:pt x="600" y="1210"/>
                    <a:pt x="657" y="954"/>
                  </a:cubicBezTo>
                  <a:cubicBezTo>
                    <a:pt x="742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6" y="405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2" y="412"/>
                    <a:pt x="1" y="1068"/>
                    <a:pt x="457" y="1553"/>
                  </a:cubicBezTo>
                  <a:cubicBezTo>
                    <a:pt x="714" y="1810"/>
                    <a:pt x="1056" y="1924"/>
                    <a:pt x="1342" y="2066"/>
                  </a:cubicBezTo>
                  <a:cubicBezTo>
                    <a:pt x="1370" y="2066"/>
                    <a:pt x="1399" y="2095"/>
                    <a:pt x="1427" y="2095"/>
                  </a:cubicBezTo>
                  <a:cubicBezTo>
                    <a:pt x="2569" y="2609"/>
                    <a:pt x="3710" y="2979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032" y="3412"/>
                    <a:pt x="7074" y="3414"/>
                    <a:pt x="7117" y="3414"/>
                  </a:cubicBezTo>
                  <a:cubicBezTo>
                    <a:pt x="7344" y="3414"/>
                    <a:pt x="7593" y="3347"/>
                    <a:pt x="7761" y="3179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925"/>
                    <a:pt x="5422" y="668"/>
                    <a:pt x="4794" y="440"/>
                  </a:cubicBezTo>
                  <a:cubicBezTo>
                    <a:pt x="4166" y="240"/>
                    <a:pt x="3539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63350" y="2339325"/>
              <a:ext cx="200475" cy="85200"/>
            </a:xfrm>
            <a:custGeom>
              <a:avLst/>
              <a:gdLst/>
              <a:ahLst/>
              <a:cxnLst/>
              <a:rect l="l" t="t" r="r" b="b"/>
              <a:pathLst>
                <a:path w="8019" h="3408" extrusionOk="0">
                  <a:moveTo>
                    <a:pt x="2251" y="400"/>
                  </a:moveTo>
                  <a:cubicBezTo>
                    <a:pt x="3034" y="400"/>
                    <a:pt x="3842" y="570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19" y="1924"/>
                    <a:pt x="7333" y="2295"/>
                  </a:cubicBezTo>
                  <a:cubicBezTo>
                    <a:pt x="7504" y="2494"/>
                    <a:pt x="7704" y="2808"/>
                    <a:pt x="7333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3" y="3010"/>
                    <a:pt x="6591" y="2980"/>
                    <a:pt x="6420" y="2980"/>
                  </a:cubicBezTo>
                  <a:cubicBezTo>
                    <a:pt x="5878" y="2922"/>
                    <a:pt x="5307" y="2865"/>
                    <a:pt x="4765" y="2751"/>
                  </a:cubicBezTo>
                  <a:cubicBezTo>
                    <a:pt x="3938" y="2609"/>
                    <a:pt x="3110" y="2380"/>
                    <a:pt x="2312" y="2095"/>
                  </a:cubicBezTo>
                  <a:cubicBezTo>
                    <a:pt x="1912" y="1867"/>
                    <a:pt x="1484" y="1696"/>
                    <a:pt x="1056" y="1467"/>
                  </a:cubicBezTo>
                  <a:cubicBezTo>
                    <a:pt x="856" y="1353"/>
                    <a:pt x="600" y="1211"/>
                    <a:pt x="657" y="925"/>
                  </a:cubicBezTo>
                  <a:cubicBezTo>
                    <a:pt x="742" y="668"/>
                    <a:pt x="1028" y="554"/>
                    <a:pt x="1284" y="497"/>
                  </a:cubicBezTo>
                  <a:cubicBezTo>
                    <a:pt x="1597" y="430"/>
                    <a:pt x="1922" y="400"/>
                    <a:pt x="2251" y="400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1" y="383"/>
                    <a:pt x="0" y="1068"/>
                    <a:pt x="457" y="1553"/>
                  </a:cubicBezTo>
                  <a:cubicBezTo>
                    <a:pt x="714" y="1781"/>
                    <a:pt x="1056" y="1895"/>
                    <a:pt x="1342" y="2038"/>
                  </a:cubicBezTo>
                  <a:cubicBezTo>
                    <a:pt x="1370" y="2066"/>
                    <a:pt x="1399" y="2066"/>
                    <a:pt x="1427" y="2095"/>
                  </a:cubicBezTo>
                  <a:cubicBezTo>
                    <a:pt x="2568" y="2609"/>
                    <a:pt x="3710" y="2980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248" y="3407"/>
                    <a:pt x="7562" y="3379"/>
                    <a:pt x="7761" y="3179"/>
                  </a:cubicBezTo>
                  <a:cubicBezTo>
                    <a:pt x="7961" y="2980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897"/>
                    <a:pt x="5422" y="640"/>
                    <a:pt x="4794" y="440"/>
                  </a:cubicBezTo>
                  <a:cubicBezTo>
                    <a:pt x="4166" y="240"/>
                    <a:pt x="3538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809575" y="245915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45" y="400"/>
                  </a:moveTo>
                  <a:cubicBezTo>
                    <a:pt x="3020" y="400"/>
                    <a:pt x="3814" y="570"/>
                    <a:pt x="4537" y="811"/>
                  </a:cubicBezTo>
                  <a:cubicBezTo>
                    <a:pt x="5079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495"/>
                    <a:pt x="7676" y="2809"/>
                    <a:pt x="7333" y="2951"/>
                  </a:cubicBezTo>
                  <a:cubicBezTo>
                    <a:pt x="7231" y="2997"/>
                    <a:pt x="7110" y="3011"/>
                    <a:pt x="6983" y="3011"/>
                  </a:cubicBezTo>
                  <a:cubicBezTo>
                    <a:pt x="6794" y="3011"/>
                    <a:pt x="6592" y="2980"/>
                    <a:pt x="6420" y="2980"/>
                  </a:cubicBezTo>
                  <a:cubicBezTo>
                    <a:pt x="5850" y="2923"/>
                    <a:pt x="5308" y="2866"/>
                    <a:pt x="4737" y="2752"/>
                  </a:cubicBezTo>
                  <a:cubicBezTo>
                    <a:pt x="3938" y="2609"/>
                    <a:pt x="3111" y="2381"/>
                    <a:pt x="2312" y="2095"/>
                  </a:cubicBezTo>
                  <a:cubicBezTo>
                    <a:pt x="1884" y="1867"/>
                    <a:pt x="1456" y="1696"/>
                    <a:pt x="1056" y="1468"/>
                  </a:cubicBezTo>
                  <a:cubicBezTo>
                    <a:pt x="857" y="1354"/>
                    <a:pt x="600" y="1211"/>
                    <a:pt x="657" y="926"/>
                  </a:cubicBezTo>
                  <a:cubicBezTo>
                    <a:pt x="714" y="669"/>
                    <a:pt x="1028" y="555"/>
                    <a:pt x="1285" y="498"/>
                  </a:cubicBezTo>
                  <a:cubicBezTo>
                    <a:pt x="1597" y="430"/>
                    <a:pt x="1919" y="400"/>
                    <a:pt x="2245" y="400"/>
                  </a:cubicBezTo>
                  <a:close/>
                  <a:moveTo>
                    <a:pt x="2083" y="1"/>
                  </a:moveTo>
                  <a:cubicBezTo>
                    <a:pt x="1673" y="1"/>
                    <a:pt x="1261" y="45"/>
                    <a:pt x="914" y="184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5" y="1782"/>
                    <a:pt x="1028" y="1896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580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2" y="3408"/>
                  </a:cubicBezTo>
                  <a:cubicBezTo>
                    <a:pt x="7248" y="3408"/>
                    <a:pt x="7533" y="3379"/>
                    <a:pt x="7733" y="3180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496"/>
                    <a:pt x="6620" y="1239"/>
                  </a:cubicBezTo>
                  <a:cubicBezTo>
                    <a:pt x="6049" y="897"/>
                    <a:pt x="5422" y="640"/>
                    <a:pt x="4794" y="441"/>
                  </a:cubicBezTo>
                  <a:cubicBezTo>
                    <a:pt x="4166" y="241"/>
                    <a:pt x="3510" y="98"/>
                    <a:pt x="2854" y="41"/>
                  </a:cubicBezTo>
                  <a:cubicBezTo>
                    <a:pt x="2609" y="19"/>
                    <a:pt x="2346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961500" y="241280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190" y="405"/>
                  </a:moveTo>
                  <a:cubicBezTo>
                    <a:pt x="2990" y="405"/>
                    <a:pt x="3800" y="586"/>
                    <a:pt x="4538" y="811"/>
                  </a:cubicBezTo>
                  <a:cubicBezTo>
                    <a:pt x="5080" y="982"/>
                    <a:pt x="5622" y="1182"/>
                    <a:pt x="6107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04" y="3002"/>
                    <a:pt x="7058" y="3019"/>
                    <a:pt x="6912" y="3019"/>
                  </a:cubicBezTo>
                  <a:cubicBezTo>
                    <a:pt x="6736" y="3019"/>
                    <a:pt x="6561" y="2995"/>
                    <a:pt x="6421" y="2979"/>
                  </a:cubicBezTo>
                  <a:cubicBezTo>
                    <a:pt x="5850" y="2922"/>
                    <a:pt x="5279" y="2865"/>
                    <a:pt x="4737" y="2751"/>
                  </a:cubicBezTo>
                  <a:cubicBezTo>
                    <a:pt x="3910" y="2608"/>
                    <a:pt x="3111" y="2380"/>
                    <a:pt x="2312" y="2123"/>
                  </a:cubicBezTo>
                  <a:cubicBezTo>
                    <a:pt x="1884" y="1895"/>
                    <a:pt x="1456" y="1695"/>
                    <a:pt x="1057" y="1467"/>
                  </a:cubicBezTo>
                  <a:cubicBezTo>
                    <a:pt x="828" y="1382"/>
                    <a:pt x="572" y="1210"/>
                    <a:pt x="657" y="954"/>
                  </a:cubicBezTo>
                  <a:cubicBezTo>
                    <a:pt x="714" y="668"/>
                    <a:pt x="1028" y="554"/>
                    <a:pt x="1256" y="497"/>
                  </a:cubicBezTo>
                  <a:cubicBezTo>
                    <a:pt x="1563" y="433"/>
                    <a:pt x="1876" y="405"/>
                    <a:pt x="2190" y="405"/>
                  </a:cubicBezTo>
                  <a:close/>
                  <a:moveTo>
                    <a:pt x="2082" y="0"/>
                  </a:moveTo>
                  <a:cubicBezTo>
                    <a:pt x="1669" y="0"/>
                    <a:pt x="1251" y="44"/>
                    <a:pt x="885" y="183"/>
                  </a:cubicBezTo>
                  <a:cubicBezTo>
                    <a:pt x="343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66"/>
                  </a:cubicBezTo>
                  <a:cubicBezTo>
                    <a:pt x="1370" y="2066"/>
                    <a:pt x="1399" y="2066"/>
                    <a:pt x="1428" y="2095"/>
                  </a:cubicBezTo>
                  <a:cubicBezTo>
                    <a:pt x="2540" y="2608"/>
                    <a:pt x="3682" y="2979"/>
                    <a:pt x="4908" y="3208"/>
                  </a:cubicBezTo>
                  <a:cubicBezTo>
                    <a:pt x="5565" y="3322"/>
                    <a:pt x="6278" y="3407"/>
                    <a:pt x="6963" y="3407"/>
                  </a:cubicBezTo>
                  <a:cubicBezTo>
                    <a:pt x="7248" y="3407"/>
                    <a:pt x="7533" y="3379"/>
                    <a:pt x="7733" y="3179"/>
                  </a:cubicBezTo>
                  <a:cubicBezTo>
                    <a:pt x="7933" y="3008"/>
                    <a:pt x="7990" y="2723"/>
                    <a:pt x="7904" y="2466"/>
                  </a:cubicBezTo>
                  <a:cubicBezTo>
                    <a:pt x="7676" y="1924"/>
                    <a:pt x="7105" y="1524"/>
                    <a:pt x="6620" y="1239"/>
                  </a:cubicBezTo>
                  <a:cubicBezTo>
                    <a:pt x="6050" y="896"/>
                    <a:pt x="5422" y="668"/>
                    <a:pt x="4794" y="440"/>
                  </a:cubicBezTo>
                  <a:cubicBezTo>
                    <a:pt x="4167" y="240"/>
                    <a:pt x="3510" y="98"/>
                    <a:pt x="2854" y="41"/>
                  </a:cubicBezTo>
                  <a:cubicBezTo>
                    <a:pt x="2609" y="18"/>
                    <a:pt x="2347" y="0"/>
                    <a:pt x="2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592025" y="2204500"/>
              <a:ext cx="200450" cy="85375"/>
            </a:xfrm>
            <a:custGeom>
              <a:avLst/>
              <a:gdLst/>
              <a:ahLst/>
              <a:cxnLst/>
              <a:rect l="l" t="t" r="r" b="b"/>
              <a:pathLst>
                <a:path w="8018" h="3415" extrusionOk="0">
                  <a:moveTo>
                    <a:pt x="2206" y="405"/>
                  </a:moveTo>
                  <a:cubicBezTo>
                    <a:pt x="3003" y="405"/>
                    <a:pt x="3828" y="586"/>
                    <a:pt x="4565" y="811"/>
                  </a:cubicBezTo>
                  <a:cubicBezTo>
                    <a:pt x="5108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324"/>
                  </a:cubicBezTo>
                  <a:cubicBezTo>
                    <a:pt x="7476" y="2523"/>
                    <a:pt x="7675" y="2837"/>
                    <a:pt x="7333" y="2980"/>
                  </a:cubicBezTo>
                  <a:cubicBezTo>
                    <a:pt x="7232" y="3014"/>
                    <a:pt x="7114" y="3025"/>
                    <a:pt x="6990" y="3025"/>
                  </a:cubicBezTo>
                  <a:cubicBezTo>
                    <a:pt x="6798" y="3025"/>
                    <a:pt x="6593" y="2997"/>
                    <a:pt x="6420" y="2980"/>
                  </a:cubicBezTo>
                  <a:cubicBezTo>
                    <a:pt x="5849" y="2951"/>
                    <a:pt x="5307" y="2866"/>
                    <a:pt x="4737" y="2752"/>
                  </a:cubicBezTo>
                  <a:cubicBezTo>
                    <a:pt x="3938" y="2609"/>
                    <a:pt x="3110" y="2409"/>
                    <a:pt x="2311" y="2124"/>
                  </a:cubicBezTo>
                  <a:cubicBezTo>
                    <a:pt x="1912" y="1896"/>
                    <a:pt x="1484" y="1696"/>
                    <a:pt x="1056" y="1496"/>
                  </a:cubicBezTo>
                  <a:cubicBezTo>
                    <a:pt x="856" y="1382"/>
                    <a:pt x="599" y="1211"/>
                    <a:pt x="657" y="954"/>
                  </a:cubicBezTo>
                  <a:cubicBezTo>
                    <a:pt x="742" y="669"/>
                    <a:pt x="1027" y="555"/>
                    <a:pt x="1284" y="498"/>
                  </a:cubicBezTo>
                  <a:cubicBezTo>
                    <a:pt x="1582" y="433"/>
                    <a:pt x="1892" y="405"/>
                    <a:pt x="2206" y="405"/>
                  </a:cubicBezTo>
                  <a:close/>
                  <a:moveTo>
                    <a:pt x="2104" y="1"/>
                  </a:moveTo>
                  <a:cubicBezTo>
                    <a:pt x="1697" y="1"/>
                    <a:pt x="1279" y="45"/>
                    <a:pt x="913" y="184"/>
                  </a:cubicBezTo>
                  <a:cubicBezTo>
                    <a:pt x="371" y="412"/>
                    <a:pt x="0" y="1068"/>
                    <a:pt x="457" y="1553"/>
                  </a:cubicBezTo>
                  <a:cubicBezTo>
                    <a:pt x="685" y="1810"/>
                    <a:pt x="1056" y="1924"/>
                    <a:pt x="1341" y="2067"/>
                  </a:cubicBezTo>
                  <a:cubicBezTo>
                    <a:pt x="1370" y="2067"/>
                    <a:pt x="1398" y="2095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7" y="3408"/>
                    <a:pt x="6962" y="3408"/>
                  </a:cubicBezTo>
                  <a:cubicBezTo>
                    <a:pt x="7007" y="3412"/>
                    <a:pt x="7052" y="3415"/>
                    <a:pt x="7097" y="3415"/>
                  </a:cubicBezTo>
                  <a:cubicBezTo>
                    <a:pt x="7336" y="3415"/>
                    <a:pt x="7569" y="3348"/>
                    <a:pt x="7761" y="3180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5" y="1924"/>
                    <a:pt x="7133" y="1525"/>
                    <a:pt x="6620" y="1239"/>
                  </a:cubicBezTo>
                  <a:cubicBezTo>
                    <a:pt x="6049" y="926"/>
                    <a:pt x="5421" y="669"/>
                    <a:pt x="4794" y="469"/>
                  </a:cubicBezTo>
                  <a:cubicBezTo>
                    <a:pt x="4166" y="241"/>
                    <a:pt x="3510" y="98"/>
                    <a:pt x="2853" y="41"/>
                  </a:cubicBezTo>
                  <a:cubicBezTo>
                    <a:pt x="2620" y="19"/>
                    <a:pt x="2364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835250" y="2296525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05" y="405"/>
                  </a:moveTo>
                  <a:cubicBezTo>
                    <a:pt x="3001" y="405"/>
                    <a:pt x="3821" y="586"/>
                    <a:pt x="4537" y="811"/>
                  </a:cubicBezTo>
                  <a:cubicBezTo>
                    <a:pt x="5079" y="982"/>
                    <a:pt x="5622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4" y="3010"/>
                    <a:pt x="6592" y="2980"/>
                    <a:pt x="6420" y="2980"/>
                  </a:cubicBezTo>
                  <a:cubicBezTo>
                    <a:pt x="5850" y="2923"/>
                    <a:pt x="5308" y="2865"/>
                    <a:pt x="4737" y="2751"/>
                  </a:cubicBezTo>
                  <a:cubicBezTo>
                    <a:pt x="3938" y="2609"/>
                    <a:pt x="3111" y="2380"/>
                    <a:pt x="2312" y="2124"/>
                  </a:cubicBezTo>
                  <a:cubicBezTo>
                    <a:pt x="1912" y="1895"/>
                    <a:pt x="1484" y="1696"/>
                    <a:pt x="1056" y="1467"/>
                  </a:cubicBezTo>
                  <a:cubicBezTo>
                    <a:pt x="857" y="1382"/>
                    <a:pt x="600" y="1211"/>
                    <a:pt x="657" y="954"/>
                  </a:cubicBezTo>
                  <a:cubicBezTo>
                    <a:pt x="743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5" y="405"/>
                  </a:cubicBezTo>
                  <a:close/>
                  <a:moveTo>
                    <a:pt x="2096" y="1"/>
                  </a:moveTo>
                  <a:cubicBezTo>
                    <a:pt x="1684" y="1"/>
                    <a:pt x="1262" y="44"/>
                    <a:pt x="914" y="183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3" y="3408"/>
                  </a:cubicBezTo>
                  <a:cubicBezTo>
                    <a:pt x="7248" y="3408"/>
                    <a:pt x="7533" y="3379"/>
                    <a:pt x="7762" y="3179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50" y="897"/>
                    <a:pt x="5422" y="668"/>
                    <a:pt x="4794" y="440"/>
                  </a:cubicBezTo>
                  <a:cubicBezTo>
                    <a:pt x="4166" y="240"/>
                    <a:pt x="3510" y="98"/>
                    <a:pt x="2854" y="41"/>
                  </a:cubicBezTo>
                  <a:cubicBezTo>
                    <a:pt x="2620" y="18"/>
                    <a:pt x="2360" y="1"/>
                    <a:pt x="2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4"/>
          <p:cNvSpPr txBox="1">
            <a:spLocks noGrp="1"/>
          </p:cNvSpPr>
          <p:nvPr>
            <p:ph type="title" hasCustomPrompt="1"/>
          </p:nvPr>
        </p:nvSpPr>
        <p:spPr>
          <a:xfrm>
            <a:off x="3370950" y="2380975"/>
            <a:ext cx="24048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"/>
          </p:nvPr>
        </p:nvSpPr>
        <p:spPr>
          <a:xfrm>
            <a:off x="3429450" y="3707356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2" hasCustomPrompt="1"/>
          </p:nvPr>
        </p:nvSpPr>
        <p:spPr>
          <a:xfrm>
            <a:off x="678300" y="1942850"/>
            <a:ext cx="240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3"/>
          </p:nvPr>
        </p:nvSpPr>
        <p:spPr>
          <a:xfrm>
            <a:off x="738825" y="3254918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4" hasCustomPrompt="1"/>
          </p:nvPr>
        </p:nvSpPr>
        <p:spPr>
          <a:xfrm>
            <a:off x="6060900" y="1942825"/>
            <a:ext cx="24048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5"/>
          </p:nvPr>
        </p:nvSpPr>
        <p:spPr>
          <a:xfrm>
            <a:off x="6120075" y="3254918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6"/>
          </p:nvPr>
        </p:nvSpPr>
        <p:spPr>
          <a:xfrm>
            <a:off x="739498" y="289100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7"/>
          </p:nvPr>
        </p:nvSpPr>
        <p:spPr>
          <a:xfrm>
            <a:off x="3430125" y="3343442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8"/>
          </p:nvPr>
        </p:nvSpPr>
        <p:spPr>
          <a:xfrm>
            <a:off x="6120752" y="289100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9"/>
          </p:nvPr>
        </p:nvSpPr>
        <p:spPr>
          <a:xfrm>
            <a:off x="713100" y="5671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0"/>
          <p:cNvGrpSpPr/>
          <p:nvPr/>
        </p:nvGrpSpPr>
        <p:grpSpPr>
          <a:xfrm rot="-1452517">
            <a:off x="7652492" y="260142"/>
            <a:ext cx="1127800" cy="645040"/>
            <a:chOff x="2567050" y="2204500"/>
            <a:chExt cx="594200" cy="339850"/>
          </a:xfrm>
        </p:grpSpPr>
        <p:sp>
          <p:nvSpPr>
            <p:cNvPr id="424" name="Google Shape;424;p30"/>
            <p:cNvSpPr/>
            <p:nvPr/>
          </p:nvSpPr>
          <p:spPr>
            <a:xfrm>
              <a:off x="2567050" y="2426350"/>
              <a:ext cx="200475" cy="85375"/>
            </a:xfrm>
            <a:custGeom>
              <a:avLst/>
              <a:gdLst/>
              <a:ahLst/>
              <a:cxnLst/>
              <a:rect l="l" t="t" r="r" b="b"/>
              <a:pathLst>
                <a:path w="8019" h="3415" extrusionOk="0">
                  <a:moveTo>
                    <a:pt x="2206" y="405"/>
                  </a:moveTo>
                  <a:cubicBezTo>
                    <a:pt x="3003" y="405"/>
                    <a:pt x="3829" y="586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20" y="1924"/>
                    <a:pt x="7333" y="2323"/>
                  </a:cubicBezTo>
                  <a:cubicBezTo>
                    <a:pt x="7505" y="2523"/>
                    <a:pt x="7704" y="2837"/>
                    <a:pt x="7333" y="2951"/>
                  </a:cubicBezTo>
                  <a:cubicBezTo>
                    <a:pt x="7217" y="3003"/>
                    <a:pt x="7077" y="3019"/>
                    <a:pt x="6933" y="3019"/>
                  </a:cubicBezTo>
                  <a:cubicBezTo>
                    <a:pt x="6758" y="3019"/>
                    <a:pt x="6576" y="2995"/>
                    <a:pt x="6420" y="2979"/>
                  </a:cubicBezTo>
                  <a:cubicBezTo>
                    <a:pt x="5878" y="2951"/>
                    <a:pt x="5308" y="2865"/>
                    <a:pt x="4766" y="2751"/>
                  </a:cubicBezTo>
                  <a:cubicBezTo>
                    <a:pt x="3938" y="2609"/>
                    <a:pt x="3111" y="2380"/>
                    <a:pt x="2312" y="2123"/>
                  </a:cubicBezTo>
                  <a:cubicBezTo>
                    <a:pt x="1912" y="1895"/>
                    <a:pt x="1484" y="1695"/>
                    <a:pt x="1056" y="1496"/>
                  </a:cubicBezTo>
                  <a:cubicBezTo>
                    <a:pt x="857" y="1382"/>
                    <a:pt x="600" y="1210"/>
                    <a:pt x="657" y="954"/>
                  </a:cubicBezTo>
                  <a:cubicBezTo>
                    <a:pt x="742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6" y="405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2" y="412"/>
                    <a:pt x="1" y="1068"/>
                    <a:pt x="457" y="1553"/>
                  </a:cubicBezTo>
                  <a:cubicBezTo>
                    <a:pt x="714" y="1810"/>
                    <a:pt x="1056" y="1924"/>
                    <a:pt x="1342" y="2066"/>
                  </a:cubicBezTo>
                  <a:cubicBezTo>
                    <a:pt x="1370" y="2066"/>
                    <a:pt x="1399" y="2095"/>
                    <a:pt x="1427" y="2095"/>
                  </a:cubicBezTo>
                  <a:cubicBezTo>
                    <a:pt x="2569" y="2609"/>
                    <a:pt x="3710" y="2979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032" y="3412"/>
                    <a:pt x="7074" y="3414"/>
                    <a:pt x="7117" y="3414"/>
                  </a:cubicBezTo>
                  <a:cubicBezTo>
                    <a:pt x="7344" y="3414"/>
                    <a:pt x="7593" y="3347"/>
                    <a:pt x="7761" y="3179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925"/>
                    <a:pt x="5422" y="668"/>
                    <a:pt x="4794" y="440"/>
                  </a:cubicBezTo>
                  <a:cubicBezTo>
                    <a:pt x="4166" y="240"/>
                    <a:pt x="3539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2663350" y="2339325"/>
              <a:ext cx="200475" cy="85200"/>
            </a:xfrm>
            <a:custGeom>
              <a:avLst/>
              <a:gdLst/>
              <a:ahLst/>
              <a:cxnLst/>
              <a:rect l="l" t="t" r="r" b="b"/>
              <a:pathLst>
                <a:path w="8019" h="3408" extrusionOk="0">
                  <a:moveTo>
                    <a:pt x="2251" y="400"/>
                  </a:moveTo>
                  <a:cubicBezTo>
                    <a:pt x="3034" y="400"/>
                    <a:pt x="3842" y="570"/>
                    <a:pt x="4566" y="811"/>
                  </a:cubicBezTo>
                  <a:cubicBezTo>
                    <a:pt x="5108" y="982"/>
                    <a:pt x="5621" y="1182"/>
                    <a:pt x="6135" y="1439"/>
                  </a:cubicBezTo>
                  <a:cubicBezTo>
                    <a:pt x="6563" y="1667"/>
                    <a:pt x="7019" y="1924"/>
                    <a:pt x="7333" y="2295"/>
                  </a:cubicBezTo>
                  <a:cubicBezTo>
                    <a:pt x="7504" y="2494"/>
                    <a:pt x="7704" y="2808"/>
                    <a:pt x="7333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3" y="3010"/>
                    <a:pt x="6591" y="2980"/>
                    <a:pt x="6420" y="2980"/>
                  </a:cubicBezTo>
                  <a:cubicBezTo>
                    <a:pt x="5878" y="2922"/>
                    <a:pt x="5307" y="2865"/>
                    <a:pt x="4765" y="2751"/>
                  </a:cubicBezTo>
                  <a:cubicBezTo>
                    <a:pt x="3938" y="2609"/>
                    <a:pt x="3110" y="2380"/>
                    <a:pt x="2312" y="2095"/>
                  </a:cubicBezTo>
                  <a:cubicBezTo>
                    <a:pt x="1912" y="1867"/>
                    <a:pt x="1484" y="1696"/>
                    <a:pt x="1056" y="1467"/>
                  </a:cubicBezTo>
                  <a:cubicBezTo>
                    <a:pt x="856" y="1353"/>
                    <a:pt x="600" y="1211"/>
                    <a:pt x="657" y="925"/>
                  </a:cubicBezTo>
                  <a:cubicBezTo>
                    <a:pt x="742" y="668"/>
                    <a:pt x="1028" y="554"/>
                    <a:pt x="1284" y="497"/>
                  </a:cubicBezTo>
                  <a:cubicBezTo>
                    <a:pt x="1597" y="430"/>
                    <a:pt x="1922" y="400"/>
                    <a:pt x="2251" y="400"/>
                  </a:cubicBezTo>
                  <a:close/>
                  <a:moveTo>
                    <a:pt x="2110" y="0"/>
                  </a:moveTo>
                  <a:cubicBezTo>
                    <a:pt x="1697" y="0"/>
                    <a:pt x="1279" y="44"/>
                    <a:pt x="914" y="183"/>
                  </a:cubicBezTo>
                  <a:cubicBezTo>
                    <a:pt x="371" y="383"/>
                    <a:pt x="0" y="1068"/>
                    <a:pt x="457" y="1553"/>
                  </a:cubicBezTo>
                  <a:cubicBezTo>
                    <a:pt x="714" y="1781"/>
                    <a:pt x="1056" y="1895"/>
                    <a:pt x="1342" y="2038"/>
                  </a:cubicBezTo>
                  <a:cubicBezTo>
                    <a:pt x="1370" y="2066"/>
                    <a:pt x="1399" y="2066"/>
                    <a:pt x="1427" y="2095"/>
                  </a:cubicBezTo>
                  <a:cubicBezTo>
                    <a:pt x="2568" y="2609"/>
                    <a:pt x="3710" y="2980"/>
                    <a:pt x="4908" y="3208"/>
                  </a:cubicBezTo>
                  <a:cubicBezTo>
                    <a:pt x="5593" y="3322"/>
                    <a:pt x="6278" y="3407"/>
                    <a:pt x="6991" y="3407"/>
                  </a:cubicBezTo>
                  <a:cubicBezTo>
                    <a:pt x="7248" y="3407"/>
                    <a:pt x="7562" y="3379"/>
                    <a:pt x="7761" y="3179"/>
                  </a:cubicBezTo>
                  <a:cubicBezTo>
                    <a:pt x="7961" y="2980"/>
                    <a:pt x="8018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49" y="897"/>
                    <a:pt x="5422" y="640"/>
                    <a:pt x="4794" y="440"/>
                  </a:cubicBezTo>
                  <a:cubicBezTo>
                    <a:pt x="4166" y="240"/>
                    <a:pt x="3538" y="98"/>
                    <a:pt x="2882" y="41"/>
                  </a:cubicBezTo>
                  <a:cubicBezTo>
                    <a:pt x="2637" y="18"/>
                    <a:pt x="2375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2809575" y="245915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45" y="400"/>
                  </a:moveTo>
                  <a:cubicBezTo>
                    <a:pt x="3020" y="400"/>
                    <a:pt x="3814" y="570"/>
                    <a:pt x="4537" y="811"/>
                  </a:cubicBezTo>
                  <a:cubicBezTo>
                    <a:pt x="5079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495"/>
                    <a:pt x="7676" y="2809"/>
                    <a:pt x="7333" y="2951"/>
                  </a:cubicBezTo>
                  <a:cubicBezTo>
                    <a:pt x="7231" y="2997"/>
                    <a:pt x="7110" y="3011"/>
                    <a:pt x="6983" y="3011"/>
                  </a:cubicBezTo>
                  <a:cubicBezTo>
                    <a:pt x="6794" y="3011"/>
                    <a:pt x="6592" y="2980"/>
                    <a:pt x="6420" y="2980"/>
                  </a:cubicBezTo>
                  <a:cubicBezTo>
                    <a:pt x="5850" y="2923"/>
                    <a:pt x="5308" y="2866"/>
                    <a:pt x="4737" y="2752"/>
                  </a:cubicBezTo>
                  <a:cubicBezTo>
                    <a:pt x="3938" y="2609"/>
                    <a:pt x="3111" y="2381"/>
                    <a:pt x="2312" y="2095"/>
                  </a:cubicBezTo>
                  <a:cubicBezTo>
                    <a:pt x="1884" y="1867"/>
                    <a:pt x="1456" y="1696"/>
                    <a:pt x="1056" y="1468"/>
                  </a:cubicBezTo>
                  <a:cubicBezTo>
                    <a:pt x="857" y="1354"/>
                    <a:pt x="600" y="1211"/>
                    <a:pt x="657" y="926"/>
                  </a:cubicBezTo>
                  <a:cubicBezTo>
                    <a:pt x="714" y="669"/>
                    <a:pt x="1028" y="555"/>
                    <a:pt x="1285" y="498"/>
                  </a:cubicBezTo>
                  <a:cubicBezTo>
                    <a:pt x="1597" y="430"/>
                    <a:pt x="1919" y="400"/>
                    <a:pt x="2245" y="400"/>
                  </a:cubicBezTo>
                  <a:close/>
                  <a:moveTo>
                    <a:pt x="2083" y="1"/>
                  </a:moveTo>
                  <a:cubicBezTo>
                    <a:pt x="1673" y="1"/>
                    <a:pt x="1261" y="45"/>
                    <a:pt x="914" y="184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5" y="1782"/>
                    <a:pt x="1028" y="1896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580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2" y="3408"/>
                  </a:cubicBezTo>
                  <a:cubicBezTo>
                    <a:pt x="7248" y="3408"/>
                    <a:pt x="7533" y="3379"/>
                    <a:pt x="7733" y="3180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496"/>
                    <a:pt x="6620" y="1239"/>
                  </a:cubicBezTo>
                  <a:cubicBezTo>
                    <a:pt x="6049" y="897"/>
                    <a:pt x="5422" y="640"/>
                    <a:pt x="4794" y="441"/>
                  </a:cubicBezTo>
                  <a:cubicBezTo>
                    <a:pt x="4166" y="241"/>
                    <a:pt x="3510" y="98"/>
                    <a:pt x="2854" y="41"/>
                  </a:cubicBezTo>
                  <a:cubicBezTo>
                    <a:pt x="2609" y="19"/>
                    <a:pt x="2346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2961500" y="2412800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190" y="405"/>
                  </a:moveTo>
                  <a:cubicBezTo>
                    <a:pt x="2990" y="405"/>
                    <a:pt x="3800" y="586"/>
                    <a:pt x="4538" y="811"/>
                  </a:cubicBezTo>
                  <a:cubicBezTo>
                    <a:pt x="5080" y="982"/>
                    <a:pt x="5622" y="1182"/>
                    <a:pt x="6107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04" y="3002"/>
                    <a:pt x="7058" y="3019"/>
                    <a:pt x="6912" y="3019"/>
                  </a:cubicBezTo>
                  <a:cubicBezTo>
                    <a:pt x="6736" y="3019"/>
                    <a:pt x="6561" y="2995"/>
                    <a:pt x="6421" y="2979"/>
                  </a:cubicBezTo>
                  <a:cubicBezTo>
                    <a:pt x="5850" y="2922"/>
                    <a:pt x="5279" y="2865"/>
                    <a:pt x="4737" y="2751"/>
                  </a:cubicBezTo>
                  <a:cubicBezTo>
                    <a:pt x="3910" y="2608"/>
                    <a:pt x="3111" y="2380"/>
                    <a:pt x="2312" y="2123"/>
                  </a:cubicBezTo>
                  <a:cubicBezTo>
                    <a:pt x="1884" y="1895"/>
                    <a:pt x="1456" y="1695"/>
                    <a:pt x="1057" y="1467"/>
                  </a:cubicBezTo>
                  <a:cubicBezTo>
                    <a:pt x="828" y="1382"/>
                    <a:pt x="572" y="1210"/>
                    <a:pt x="657" y="954"/>
                  </a:cubicBezTo>
                  <a:cubicBezTo>
                    <a:pt x="714" y="668"/>
                    <a:pt x="1028" y="554"/>
                    <a:pt x="1256" y="497"/>
                  </a:cubicBezTo>
                  <a:cubicBezTo>
                    <a:pt x="1563" y="433"/>
                    <a:pt x="1876" y="405"/>
                    <a:pt x="2190" y="405"/>
                  </a:cubicBezTo>
                  <a:close/>
                  <a:moveTo>
                    <a:pt x="2082" y="0"/>
                  </a:moveTo>
                  <a:cubicBezTo>
                    <a:pt x="1669" y="0"/>
                    <a:pt x="1251" y="44"/>
                    <a:pt x="885" y="183"/>
                  </a:cubicBezTo>
                  <a:cubicBezTo>
                    <a:pt x="343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66"/>
                  </a:cubicBezTo>
                  <a:cubicBezTo>
                    <a:pt x="1370" y="2066"/>
                    <a:pt x="1399" y="2066"/>
                    <a:pt x="1428" y="2095"/>
                  </a:cubicBezTo>
                  <a:cubicBezTo>
                    <a:pt x="2540" y="2608"/>
                    <a:pt x="3682" y="2979"/>
                    <a:pt x="4908" y="3208"/>
                  </a:cubicBezTo>
                  <a:cubicBezTo>
                    <a:pt x="5565" y="3322"/>
                    <a:pt x="6278" y="3407"/>
                    <a:pt x="6963" y="3407"/>
                  </a:cubicBezTo>
                  <a:cubicBezTo>
                    <a:pt x="7248" y="3407"/>
                    <a:pt x="7533" y="3379"/>
                    <a:pt x="7733" y="3179"/>
                  </a:cubicBezTo>
                  <a:cubicBezTo>
                    <a:pt x="7933" y="3008"/>
                    <a:pt x="7990" y="2723"/>
                    <a:pt x="7904" y="2466"/>
                  </a:cubicBezTo>
                  <a:cubicBezTo>
                    <a:pt x="7676" y="1924"/>
                    <a:pt x="7105" y="1524"/>
                    <a:pt x="6620" y="1239"/>
                  </a:cubicBezTo>
                  <a:cubicBezTo>
                    <a:pt x="6050" y="896"/>
                    <a:pt x="5422" y="668"/>
                    <a:pt x="4794" y="440"/>
                  </a:cubicBezTo>
                  <a:cubicBezTo>
                    <a:pt x="4167" y="240"/>
                    <a:pt x="3510" y="98"/>
                    <a:pt x="2854" y="41"/>
                  </a:cubicBezTo>
                  <a:cubicBezTo>
                    <a:pt x="2609" y="18"/>
                    <a:pt x="2347" y="0"/>
                    <a:pt x="2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2592025" y="2204500"/>
              <a:ext cx="200450" cy="85375"/>
            </a:xfrm>
            <a:custGeom>
              <a:avLst/>
              <a:gdLst/>
              <a:ahLst/>
              <a:cxnLst/>
              <a:rect l="l" t="t" r="r" b="b"/>
              <a:pathLst>
                <a:path w="8018" h="3415" extrusionOk="0">
                  <a:moveTo>
                    <a:pt x="2206" y="405"/>
                  </a:moveTo>
                  <a:cubicBezTo>
                    <a:pt x="3003" y="405"/>
                    <a:pt x="3828" y="586"/>
                    <a:pt x="4565" y="811"/>
                  </a:cubicBezTo>
                  <a:cubicBezTo>
                    <a:pt x="5108" y="983"/>
                    <a:pt x="5621" y="1182"/>
                    <a:pt x="6135" y="1439"/>
                  </a:cubicBezTo>
                  <a:cubicBezTo>
                    <a:pt x="6563" y="1667"/>
                    <a:pt x="6991" y="1924"/>
                    <a:pt x="7305" y="2324"/>
                  </a:cubicBezTo>
                  <a:cubicBezTo>
                    <a:pt x="7476" y="2523"/>
                    <a:pt x="7675" y="2837"/>
                    <a:pt x="7333" y="2980"/>
                  </a:cubicBezTo>
                  <a:cubicBezTo>
                    <a:pt x="7232" y="3014"/>
                    <a:pt x="7114" y="3025"/>
                    <a:pt x="6990" y="3025"/>
                  </a:cubicBezTo>
                  <a:cubicBezTo>
                    <a:pt x="6798" y="3025"/>
                    <a:pt x="6593" y="2997"/>
                    <a:pt x="6420" y="2980"/>
                  </a:cubicBezTo>
                  <a:cubicBezTo>
                    <a:pt x="5849" y="2951"/>
                    <a:pt x="5307" y="2866"/>
                    <a:pt x="4737" y="2752"/>
                  </a:cubicBezTo>
                  <a:cubicBezTo>
                    <a:pt x="3938" y="2609"/>
                    <a:pt x="3110" y="2409"/>
                    <a:pt x="2311" y="2124"/>
                  </a:cubicBezTo>
                  <a:cubicBezTo>
                    <a:pt x="1912" y="1896"/>
                    <a:pt x="1484" y="1696"/>
                    <a:pt x="1056" y="1496"/>
                  </a:cubicBezTo>
                  <a:cubicBezTo>
                    <a:pt x="856" y="1382"/>
                    <a:pt x="599" y="1211"/>
                    <a:pt x="657" y="954"/>
                  </a:cubicBezTo>
                  <a:cubicBezTo>
                    <a:pt x="742" y="669"/>
                    <a:pt x="1027" y="555"/>
                    <a:pt x="1284" y="498"/>
                  </a:cubicBezTo>
                  <a:cubicBezTo>
                    <a:pt x="1582" y="433"/>
                    <a:pt x="1892" y="405"/>
                    <a:pt x="2206" y="405"/>
                  </a:cubicBezTo>
                  <a:close/>
                  <a:moveTo>
                    <a:pt x="2104" y="1"/>
                  </a:moveTo>
                  <a:cubicBezTo>
                    <a:pt x="1697" y="1"/>
                    <a:pt x="1279" y="45"/>
                    <a:pt x="913" y="184"/>
                  </a:cubicBezTo>
                  <a:cubicBezTo>
                    <a:pt x="371" y="412"/>
                    <a:pt x="0" y="1068"/>
                    <a:pt x="457" y="1553"/>
                  </a:cubicBezTo>
                  <a:cubicBezTo>
                    <a:pt x="685" y="1810"/>
                    <a:pt x="1056" y="1924"/>
                    <a:pt x="1341" y="2067"/>
                  </a:cubicBezTo>
                  <a:cubicBezTo>
                    <a:pt x="1370" y="2067"/>
                    <a:pt x="1398" y="2095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7" y="3408"/>
                    <a:pt x="6962" y="3408"/>
                  </a:cubicBezTo>
                  <a:cubicBezTo>
                    <a:pt x="7007" y="3412"/>
                    <a:pt x="7052" y="3415"/>
                    <a:pt x="7097" y="3415"/>
                  </a:cubicBezTo>
                  <a:cubicBezTo>
                    <a:pt x="7336" y="3415"/>
                    <a:pt x="7569" y="3348"/>
                    <a:pt x="7761" y="3180"/>
                  </a:cubicBezTo>
                  <a:cubicBezTo>
                    <a:pt x="7961" y="3008"/>
                    <a:pt x="8018" y="2723"/>
                    <a:pt x="7904" y="2466"/>
                  </a:cubicBezTo>
                  <a:cubicBezTo>
                    <a:pt x="7675" y="1924"/>
                    <a:pt x="7133" y="1525"/>
                    <a:pt x="6620" y="1239"/>
                  </a:cubicBezTo>
                  <a:cubicBezTo>
                    <a:pt x="6049" y="926"/>
                    <a:pt x="5421" y="669"/>
                    <a:pt x="4794" y="469"/>
                  </a:cubicBezTo>
                  <a:cubicBezTo>
                    <a:pt x="4166" y="241"/>
                    <a:pt x="3510" y="98"/>
                    <a:pt x="2853" y="41"/>
                  </a:cubicBezTo>
                  <a:cubicBezTo>
                    <a:pt x="2620" y="19"/>
                    <a:pt x="2364" y="1"/>
                    <a:pt x="2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835250" y="2296525"/>
              <a:ext cx="199750" cy="85200"/>
            </a:xfrm>
            <a:custGeom>
              <a:avLst/>
              <a:gdLst/>
              <a:ahLst/>
              <a:cxnLst/>
              <a:rect l="l" t="t" r="r" b="b"/>
              <a:pathLst>
                <a:path w="7990" h="3408" extrusionOk="0">
                  <a:moveTo>
                    <a:pt x="2205" y="405"/>
                  </a:moveTo>
                  <a:cubicBezTo>
                    <a:pt x="3001" y="405"/>
                    <a:pt x="3821" y="586"/>
                    <a:pt x="4537" y="811"/>
                  </a:cubicBezTo>
                  <a:cubicBezTo>
                    <a:pt x="5079" y="982"/>
                    <a:pt x="5622" y="1182"/>
                    <a:pt x="6135" y="1439"/>
                  </a:cubicBezTo>
                  <a:cubicBezTo>
                    <a:pt x="6563" y="1667"/>
                    <a:pt x="6991" y="1924"/>
                    <a:pt x="7305" y="2295"/>
                  </a:cubicBezTo>
                  <a:cubicBezTo>
                    <a:pt x="7476" y="2523"/>
                    <a:pt x="7676" y="2808"/>
                    <a:pt x="7334" y="2951"/>
                  </a:cubicBezTo>
                  <a:cubicBezTo>
                    <a:pt x="7231" y="2997"/>
                    <a:pt x="7110" y="3010"/>
                    <a:pt x="6983" y="3010"/>
                  </a:cubicBezTo>
                  <a:cubicBezTo>
                    <a:pt x="6794" y="3010"/>
                    <a:pt x="6592" y="2980"/>
                    <a:pt x="6420" y="2980"/>
                  </a:cubicBezTo>
                  <a:cubicBezTo>
                    <a:pt x="5850" y="2923"/>
                    <a:pt x="5308" y="2865"/>
                    <a:pt x="4737" y="2751"/>
                  </a:cubicBezTo>
                  <a:cubicBezTo>
                    <a:pt x="3938" y="2609"/>
                    <a:pt x="3111" y="2380"/>
                    <a:pt x="2312" y="2124"/>
                  </a:cubicBezTo>
                  <a:cubicBezTo>
                    <a:pt x="1912" y="1895"/>
                    <a:pt x="1484" y="1696"/>
                    <a:pt x="1056" y="1467"/>
                  </a:cubicBezTo>
                  <a:cubicBezTo>
                    <a:pt x="857" y="1382"/>
                    <a:pt x="600" y="1211"/>
                    <a:pt x="657" y="954"/>
                  </a:cubicBezTo>
                  <a:cubicBezTo>
                    <a:pt x="743" y="668"/>
                    <a:pt x="1028" y="554"/>
                    <a:pt x="1285" y="497"/>
                  </a:cubicBezTo>
                  <a:cubicBezTo>
                    <a:pt x="1583" y="433"/>
                    <a:pt x="1892" y="405"/>
                    <a:pt x="2205" y="405"/>
                  </a:cubicBezTo>
                  <a:close/>
                  <a:moveTo>
                    <a:pt x="2096" y="1"/>
                  </a:moveTo>
                  <a:cubicBezTo>
                    <a:pt x="1684" y="1"/>
                    <a:pt x="1262" y="44"/>
                    <a:pt x="914" y="183"/>
                  </a:cubicBezTo>
                  <a:cubicBezTo>
                    <a:pt x="372" y="383"/>
                    <a:pt x="1" y="1068"/>
                    <a:pt x="457" y="1553"/>
                  </a:cubicBezTo>
                  <a:cubicBezTo>
                    <a:pt x="686" y="1781"/>
                    <a:pt x="1028" y="1924"/>
                    <a:pt x="1342" y="2038"/>
                  </a:cubicBezTo>
                  <a:cubicBezTo>
                    <a:pt x="1370" y="2067"/>
                    <a:pt x="1399" y="2067"/>
                    <a:pt x="1427" y="2095"/>
                  </a:cubicBezTo>
                  <a:cubicBezTo>
                    <a:pt x="2540" y="2609"/>
                    <a:pt x="3681" y="2980"/>
                    <a:pt x="4908" y="3208"/>
                  </a:cubicBezTo>
                  <a:cubicBezTo>
                    <a:pt x="5593" y="3322"/>
                    <a:pt x="6278" y="3408"/>
                    <a:pt x="6963" y="3408"/>
                  </a:cubicBezTo>
                  <a:cubicBezTo>
                    <a:pt x="7248" y="3408"/>
                    <a:pt x="7533" y="3379"/>
                    <a:pt x="7762" y="3179"/>
                  </a:cubicBezTo>
                  <a:cubicBezTo>
                    <a:pt x="7961" y="2980"/>
                    <a:pt x="7990" y="2723"/>
                    <a:pt x="7904" y="2466"/>
                  </a:cubicBezTo>
                  <a:cubicBezTo>
                    <a:pt x="7676" y="1924"/>
                    <a:pt x="7134" y="1524"/>
                    <a:pt x="6620" y="1239"/>
                  </a:cubicBezTo>
                  <a:cubicBezTo>
                    <a:pt x="6050" y="897"/>
                    <a:pt x="5422" y="668"/>
                    <a:pt x="4794" y="440"/>
                  </a:cubicBezTo>
                  <a:cubicBezTo>
                    <a:pt x="4166" y="240"/>
                    <a:pt x="3510" y="98"/>
                    <a:pt x="2854" y="41"/>
                  </a:cubicBezTo>
                  <a:cubicBezTo>
                    <a:pt x="2620" y="18"/>
                    <a:pt x="2360" y="1"/>
                    <a:pt x="2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0"/>
          <p:cNvSpPr/>
          <p:nvPr/>
        </p:nvSpPr>
        <p:spPr>
          <a:xfrm rot="2394071">
            <a:off x="-322738" y="355194"/>
            <a:ext cx="1869900" cy="1580026"/>
          </a:xfrm>
          <a:custGeom>
            <a:avLst/>
            <a:gdLst/>
            <a:ahLst/>
            <a:cxnLst/>
            <a:rect l="l" t="t" r="r" b="b"/>
            <a:pathLst>
              <a:path w="18462" h="15600" extrusionOk="0">
                <a:moveTo>
                  <a:pt x="14253" y="0"/>
                </a:moveTo>
                <a:cubicBezTo>
                  <a:pt x="13828" y="0"/>
                  <a:pt x="13407" y="93"/>
                  <a:pt x="13040" y="285"/>
                </a:cubicBezTo>
                <a:cubicBezTo>
                  <a:pt x="13040" y="314"/>
                  <a:pt x="13011" y="314"/>
                  <a:pt x="13011" y="314"/>
                </a:cubicBezTo>
                <a:cubicBezTo>
                  <a:pt x="12969" y="312"/>
                  <a:pt x="12927" y="311"/>
                  <a:pt x="12885" y="311"/>
                </a:cubicBezTo>
                <a:cubicBezTo>
                  <a:pt x="12353" y="311"/>
                  <a:pt x="11804" y="471"/>
                  <a:pt x="11328" y="656"/>
                </a:cubicBezTo>
                <a:cubicBezTo>
                  <a:pt x="10244" y="1113"/>
                  <a:pt x="9388" y="1911"/>
                  <a:pt x="8560" y="2739"/>
                </a:cubicBezTo>
                <a:cubicBezTo>
                  <a:pt x="6963" y="3509"/>
                  <a:pt x="5422" y="4422"/>
                  <a:pt x="4024" y="5535"/>
                </a:cubicBezTo>
                <a:cubicBezTo>
                  <a:pt x="2711" y="6562"/>
                  <a:pt x="1513" y="7846"/>
                  <a:pt x="857" y="9387"/>
                </a:cubicBezTo>
                <a:cubicBezTo>
                  <a:pt x="200" y="10899"/>
                  <a:pt x="1" y="12839"/>
                  <a:pt x="999" y="14209"/>
                </a:cubicBezTo>
                <a:cubicBezTo>
                  <a:pt x="1758" y="15213"/>
                  <a:pt x="2929" y="15599"/>
                  <a:pt x="4121" y="15599"/>
                </a:cubicBezTo>
                <a:cubicBezTo>
                  <a:pt x="4588" y="15599"/>
                  <a:pt x="5058" y="15540"/>
                  <a:pt x="5507" y="15436"/>
                </a:cubicBezTo>
                <a:cubicBezTo>
                  <a:pt x="6449" y="15179"/>
                  <a:pt x="7305" y="14779"/>
                  <a:pt x="8189" y="14380"/>
                </a:cubicBezTo>
                <a:cubicBezTo>
                  <a:pt x="9103" y="14009"/>
                  <a:pt x="10016" y="13724"/>
                  <a:pt x="10957" y="13467"/>
                </a:cubicBezTo>
                <a:cubicBezTo>
                  <a:pt x="12698" y="12982"/>
                  <a:pt x="14467" y="12525"/>
                  <a:pt x="15950" y="11441"/>
                </a:cubicBezTo>
                <a:cubicBezTo>
                  <a:pt x="16635" y="10956"/>
                  <a:pt x="17234" y="10385"/>
                  <a:pt x="17662" y="9672"/>
                </a:cubicBezTo>
                <a:cubicBezTo>
                  <a:pt x="18176" y="8873"/>
                  <a:pt x="18404" y="7960"/>
                  <a:pt x="18433" y="7047"/>
                </a:cubicBezTo>
                <a:cubicBezTo>
                  <a:pt x="18461" y="6106"/>
                  <a:pt x="18290" y="5164"/>
                  <a:pt x="18062" y="4251"/>
                </a:cubicBezTo>
                <a:cubicBezTo>
                  <a:pt x="17805" y="3395"/>
                  <a:pt x="17520" y="2539"/>
                  <a:pt x="17063" y="1769"/>
                </a:cubicBezTo>
                <a:cubicBezTo>
                  <a:pt x="16635" y="1055"/>
                  <a:pt x="16036" y="456"/>
                  <a:pt x="15237" y="171"/>
                </a:cubicBezTo>
                <a:cubicBezTo>
                  <a:pt x="14923" y="58"/>
                  <a:pt x="14587" y="0"/>
                  <a:pt x="142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917475" y="430125"/>
            <a:ext cx="918750" cy="677925"/>
          </a:xfrm>
          <a:custGeom>
            <a:avLst/>
            <a:gdLst/>
            <a:ahLst/>
            <a:cxnLst/>
            <a:rect l="l" t="t" r="r" b="b"/>
            <a:pathLst>
              <a:path w="36750" h="27117" extrusionOk="0">
                <a:moveTo>
                  <a:pt x="29872" y="1"/>
                </a:moveTo>
                <a:cubicBezTo>
                  <a:pt x="28363" y="1"/>
                  <a:pt x="26882" y="464"/>
                  <a:pt x="25451" y="1004"/>
                </a:cubicBezTo>
                <a:cubicBezTo>
                  <a:pt x="17918" y="3772"/>
                  <a:pt x="10956" y="8051"/>
                  <a:pt x="4993" y="13444"/>
                </a:cubicBezTo>
                <a:cubicBezTo>
                  <a:pt x="2511" y="15670"/>
                  <a:pt x="0" y="18694"/>
                  <a:pt x="656" y="21975"/>
                </a:cubicBezTo>
                <a:cubicBezTo>
                  <a:pt x="1056" y="24001"/>
                  <a:pt x="2654" y="25656"/>
                  <a:pt x="4565" y="26455"/>
                </a:cubicBezTo>
                <a:cubicBezTo>
                  <a:pt x="5668" y="26923"/>
                  <a:pt x="6869" y="27117"/>
                  <a:pt x="8082" y="27117"/>
                </a:cubicBezTo>
                <a:cubicBezTo>
                  <a:pt x="8940" y="27117"/>
                  <a:pt x="9803" y="27020"/>
                  <a:pt x="10643" y="26854"/>
                </a:cubicBezTo>
                <a:cubicBezTo>
                  <a:pt x="15864" y="25770"/>
                  <a:pt x="20115" y="22089"/>
                  <a:pt x="24081" y="18523"/>
                </a:cubicBezTo>
                <a:cubicBezTo>
                  <a:pt x="25422" y="17324"/>
                  <a:pt x="27733" y="15641"/>
                  <a:pt x="29873" y="13644"/>
                </a:cubicBezTo>
                <a:cubicBezTo>
                  <a:pt x="33525" y="10306"/>
                  <a:pt x="36750" y="6111"/>
                  <a:pt x="34239" y="2088"/>
                </a:cubicBezTo>
                <a:cubicBezTo>
                  <a:pt x="33411" y="747"/>
                  <a:pt x="31728" y="34"/>
                  <a:pt x="30130" y="5"/>
                </a:cubicBezTo>
                <a:cubicBezTo>
                  <a:pt x="30044" y="2"/>
                  <a:pt x="29958" y="1"/>
                  <a:pt x="298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 rot="4191655">
            <a:off x="96213" y="3959958"/>
            <a:ext cx="2194272" cy="1619104"/>
          </a:xfrm>
          <a:custGeom>
            <a:avLst/>
            <a:gdLst/>
            <a:ahLst/>
            <a:cxnLst/>
            <a:rect l="l" t="t" r="r" b="b"/>
            <a:pathLst>
              <a:path w="36750" h="27117" extrusionOk="0">
                <a:moveTo>
                  <a:pt x="29872" y="1"/>
                </a:moveTo>
                <a:cubicBezTo>
                  <a:pt x="28363" y="1"/>
                  <a:pt x="26882" y="464"/>
                  <a:pt x="25451" y="1004"/>
                </a:cubicBezTo>
                <a:cubicBezTo>
                  <a:pt x="17918" y="3772"/>
                  <a:pt x="10956" y="8051"/>
                  <a:pt x="4993" y="13444"/>
                </a:cubicBezTo>
                <a:cubicBezTo>
                  <a:pt x="2511" y="15670"/>
                  <a:pt x="0" y="18694"/>
                  <a:pt x="656" y="21975"/>
                </a:cubicBezTo>
                <a:cubicBezTo>
                  <a:pt x="1056" y="24001"/>
                  <a:pt x="2654" y="25656"/>
                  <a:pt x="4565" y="26455"/>
                </a:cubicBezTo>
                <a:cubicBezTo>
                  <a:pt x="5668" y="26923"/>
                  <a:pt x="6869" y="27117"/>
                  <a:pt x="8082" y="27117"/>
                </a:cubicBezTo>
                <a:cubicBezTo>
                  <a:pt x="8940" y="27117"/>
                  <a:pt x="9803" y="27020"/>
                  <a:pt x="10643" y="26854"/>
                </a:cubicBezTo>
                <a:cubicBezTo>
                  <a:pt x="15864" y="25770"/>
                  <a:pt x="20115" y="22089"/>
                  <a:pt x="24081" y="18523"/>
                </a:cubicBezTo>
                <a:cubicBezTo>
                  <a:pt x="25422" y="17324"/>
                  <a:pt x="27733" y="15641"/>
                  <a:pt x="29873" y="13644"/>
                </a:cubicBezTo>
                <a:cubicBezTo>
                  <a:pt x="33525" y="10306"/>
                  <a:pt x="36750" y="6111"/>
                  <a:pt x="34239" y="2088"/>
                </a:cubicBezTo>
                <a:cubicBezTo>
                  <a:pt x="33411" y="747"/>
                  <a:pt x="31728" y="34"/>
                  <a:pt x="30130" y="5"/>
                </a:cubicBezTo>
                <a:cubicBezTo>
                  <a:pt x="30044" y="2"/>
                  <a:pt x="29958" y="1"/>
                  <a:pt x="298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1"/>
          <p:cNvGrpSpPr/>
          <p:nvPr/>
        </p:nvGrpSpPr>
        <p:grpSpPr>
          <a:xfrm rot="623712">
            <a:off x="7577574" y="-519103"/>
            <a:ext cx="2076762" cy="1937313"/>
            <a:chOff x="492250" y="689575"/>
            <a:chExt cx="1123275" cy="1047850"/>
          </a:xfrm>
        </p:grpSpPr>
        <p:sp>
          <p:nvSpPr>
            <p:cNvPr id="435" name="Google Shape;435;p31"/>
            <p:cNvSpPr/>
            <p:nvPr/>
          </p:nvSpPr>
          <p:spPr>
            <a:xfrm>
              <a:off x="720300" y="849350"/>
              <a:ext cx="54950" cy="849575"/>
            </a:xfrm>
            <a:custGeom>
              <a:avLst/>
              <a:gdLst/>
              <a:ahLst/>
              <a:cxnLst/>
              <a:rect l="l" t="t" r="r" b="b"/>
              <a:pathLst>
                <a:path w="2198" h="33983" extrusionOk="0">
                  <a:moveTo>
                    <a:pt x="2141" y="0"/>
                  </a:moveTo>
                  <a:cubicBezTo>
                    <a:pt x="2112" y="0"/>
                    <a:pt x="2084" y="22"/>
                    <a:pt x="2084" y="65"/>
                  </a:cubicBezTo>
                  <a:cubicBezTo>
                    <a:pt x="1855" y="4487"/>
                    <a:pt x="1656" y="8881"/>
                    <a:pt x="1427" y="13275"/>
                  </a:cubicBezTo>
                  <a:cubicBezTo>
                    <a:pt x="1171" y="17697"/>
                    <a:pt x="885" y="22091"/>
                    <a:pt x="571" y="26485"/>
                  </a:cubicBezTo>
                  <a:cubicBezTo>
                    <a:pt x="400" y="28939"/>
                    <a:pt x="172" y="31421"/>
                    <a:pt x="1" y="33875"/>
                  </a:cubicBezTo>
                  <a:cubicBezTo>
                    <a:pt x="1" y="33946"/>
                    <a:pt x="58" y="33982"/>
                    <a:pt x="115" y="33982"/>
                  </a:cubicBezTo>
                  <a:cubicBezTo>
                    <a:pt x="172" y="33982"/>
                    <a:pt x="229" y="33946"/>
                    <a:pt x="229" y="33875"/>
                  </a:cubicBezTo>
                  <a:cubicBezTo>
                    <a:pt x="657" y="29510"/>
                    <a:pt x="914" y="25087"/>
                    <a:pt x="1199" y="20693"/>
                  </a:cubicBezTo>
                  <a:cubicBezTo>
                    <a:pt x="1484" y="16299"/>
                    <a:pt x="1713" y="11905"/>
                    <a:pt x="1912" y="7483"/>
                  </a:cubicBezTo>
                  <a:cubicBezTo>
                    <a:pt x="2027" y="5029"/>
                    <a:pt x="2141" y="2547"/>
                    <a:pt x="2198" y="65"/>
                  </a:cubicBezTo>
                  <a:cubicBezTo>
                    <a:pt x="2198" y="22"/>
                    <a:pt x="2169" y="0"/>
                    <a:pt x="2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51125" y="805125"/>
              <a:ext cx="75350" cy="932300"/>
            </a:xfrm>
            <a:custGeom>
              <a:avLst/>
              <a:gdLst/>
              <a:ahLst/>
              <a:cxnLst/>
              <a:rect l="l" t="t" r="r" b="b"/>
              <a:pathLst>
                <a:path w="3014" h="37292" extrusionOk="0">
                  <a:moveTo>
                    <a:pt x="2957" y="0"/>
                  </a:moveTo>
                  <a:cubicBezTo>
                    <a:pt x="2928" y="0"/>
                    <a:pt x="2899" y="22"/>
                    <a:pt x="2899" y="65"/>
                  </a:cubicBezTo>
                  <a:cubicBezTo>
                    <a:pt x="2329" y="4915"/>
                    <a:pt x="1758" y="9765"/>
                    <a:pt x="1359" y="14616"/>
                  </a:cubicBezTo>
                  <a:cubicBezTo>
                    <a:pt x="1159" y="17070"/>
                    <a:pt x="1016" y="19495"/>
                    <a:pt x="931" y="21949"/>
                  </a:cubicBezTo>
                  <a:cubicBezTo>
                    <a:pt x="845" y="24345"/>
                    <a:pt x="845" y="26742"/>
                    <a:pt x="788" y="29110"/>
                  </a:cubicBezTo>
                  <a:cubicBezTo>
                    <a:pt x="702" y="31821"/>
                    <a:pt x="503" y="34531"/>
                    <a:pt x="18" y="37185"/>
                  </a:cubicBezTo>
                  <a:cubicBezTo>
                    <a:pt x="0" y="37254"/>
                    <a:pt x="56" y="37292"/>
                    <a:pt x="103" y="37292"/>
                  </a:cubicBezTo>
                  <a:cubicBezTo>
                    <a:pt x="134" y="37292"/>
                    <a:pt x="160" y="37276"/>
                    <a:pt x="160" y="37242"/>
                  </a:cubicBezTo>
                  <a:cubicBezTo>
                    <a:pt x="1102" y="32534"/>
                    <a:pt x="959" y="27712"/>
                    <a:pt x="1073" y="22947"/>
                  </a:cubicBezTo>
                  <a:cubicBezTo>
                    <a:pt x="1188" y="18040"/>
                    <a:pt x="1587" y="13161"/>
                    <a:pt x="2101" y="8282"/>
                  </a:cubicBezTo>
                  <a:cubicBezTo>
                    <a:pt x="2386" y="5543"/>
                    <a:pt x="2700" y="2804"/>
                    <a:pt x="3014" y="65"/>
                  </a:cubicBezTo>
                  <a:cubicBezTo>
                    <a:pt x="3014" y="22"/>
                    <a:pt x="2985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931450" y="792875"/>
              <a:ext cx="64925" cy="931375"/>
            </a:xfrm>
            <a:custGeom>
              <a:avLst/>
              <a:gdLst/>
              <a:ahLst/>
              <a:cxnLst/>
              <a:rect l="l" t="t" r="r" b="b"/>
              <a:pathLst>
                <a:path w="2597" h="37255" extrusionOk="0">
                  <a:moveTo>
                    <a:pt x="2551" y="1"/>
                  </a:moveTo>
                  <a:cubicBezTo>
                    <a:pt x="2545" y="1"/>
                    <a:pt x="2540" y="4"/>
                    <a:pt x="2540" y="12"/>
                  </a:cubicBezTo>
                  <a:cubicBezTo>
                    <a:pt x="1769" y="4777"/>
                    <a:pt x="1284" y="9599"/>
                    <a:pt x="970" y="14393"/>
                  </a:cubicBezTo>
                  <a:cubicBezTo>
                    <a:pt x="657" y="19243"/>
                    <a:pt x="457" y="24094"/>
                    <a:pt x="286" y="28944"/>
                  </a:cubicBezTo>
                  <a:cubicBezTo>
                    <a:pt x="200" y="31683"/>
                    <a:pt x="86" y="34451"/>
                    <a:pt x="0" y="37190"/>
                  </a:cubicBezTo>
                  <a:cubicBezTo>
                    <a:pt x="0" y="37233"/>
                    <a:pt x="43" y="37254"/>
                    <a:pt x="86" y="37254"/>
                  </a:cubicBezTo>
                  <a:cubicBezTo>
                    <a:pt x="129" y="37254"/>
                    <a:pt x="171" y="37233"/>
                    <a:pt x="171" y="37190"/>
                  </a:cubicBezTo>
                  <a:cubicBezTo>
                    <a:pt x="400" y="32339"/>
                    <a:pt x="514" y="27489"/>
                    <a:pt x="685" y="22610"/>
                  </a:cubicBezTo>
                  <a:cubicBezTo>
                    <a:pt x="885" y="17817"/>
                    <a:pt x="1113" y="12995"/>
                    <a:pt x="1570" y="8201"/>
                  </a:cubicBezTo>
                  <a:cubicBezTo>
                    <a:pt x="1855" y="5462"/>
                    <a:pt x="2169" y="2752"/>
                    <a:pt x="2597" y="41"/>
                  </a:cubicBezTo>
                  <a:cubicBezTo>
                    <a:pt x="2597" y="21"/>
                    <a:pt x="2568" y="1"/>
                    <a:pt x="25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089800" y="762500"/>
              <a:ext cx="33550" cy="948575"/>
            </a:xfrm>
            <a:custGeom>
              <a:avLst/>
              <a:gdLst/>
              <a:ahLst/>
              <a:cxnLst/>
              <a:rect l="l" t="t" r="r" b="b"/>
              <a:pathLst>
                <a:path w="1342" h="37943" extrusionOk="0">
                  <a:moveTo>
                    <a:pt x="799" y="1"/>
                  </a:moveTo>
                  <a:cubicBezTo>
                    <a:pt x="757" y="1"/>
                    <a:pt x="714" y="29"/>
                    <a:pt x="714" y="86"/>
                  </a:cubicBezTo>
                  <a:cubicBezTo>
                    <a:pt x="971" y="4994"/>
                    <a:pt x="1056" y="9901"/>
                    <a:pt x="1056" y="14837"/>
                  </a:cubicBezTo>
                  <a:cubicBezTo>
                    <a:pt x="1028" y="19745"/>
                    <a:pt x="856" y="24681"/>
                    <a:pt x="571" y="29588"/>
                  </a:cubicBezTo>
                  <a:cubicBezTo>
                    <a:pt x="485" y="30958"/>
                    <a:pt x="400" y="32356"/>
                    <a:pt x="314" y="33726"/>
                  </a:cubicBezTo>
                  <a:cubicBezTo>
                    <a:pt x="257" y="34410"/>
                    <a:pt x="200" y="35067"/>
                    <a:pt x="143" y="35751"/>
                  </a:cubicBezTo>
                  <a:cubicBezTo>
                    <a:pt x="86" y="36465"/>
                    <a:pt x="0" y="37178"/>
                    <a:pt x="29" y="37863"/>
                  </a:cubicBezTo>
                  <a:cubicBezTo>
                    <a:pt x="29" y="37912"/>
                    <a:pt x="77" y="37943"/>
                    <a:pt x="123" y="37943"/>
                  </a:cubicBezTo>
                  <a:cubicBezTo>
                    <a:pt x="156" y="37943"/>
                    <a:pt x="188" y="37927"/>
                    <a:pt x="200" y="37891"/>
                  </a:cubicBezTo>
                  <a:cubicBezTo>
                    <a:pt x="314" y="37321"/>
                    <a:pt x="343" y="36721"/>
                    <a:pt x="400" y="36122"/>
                  </a:cubicBezTo>
                  <a:cubicBezTo>
                    <a:pt x="457" y="35523"/>
                    <a:pt x="485" y="34895"/>
                    <a:pt x="543" y="34296"/>
                  </a:cubicBezTo>
                  <a:cubicBezTo>
                    <a:pt x="628" y="33041"/>
                    <a:pt x="714" y="31785"/>
                    <a:pt x="799" y="30559"/>
                  </a:cubicBezTo>
                  <a:cubicBezTo>
                    <a:pt x="942" y="28105"/>
                    <a:pt x="1085" y="25651"/>
                    <a:pt x="1142" y="23169"/>
                  </a:cubicBezTo>
                  <a:cubicBezTo>
                    <a:pt x="1313" y="18261"/>
                    <a:pt x="1341" y="13325"/>
                    <a:pt x="1199" y="8389"/>
                  </a:cubicBezTo>
                  <a:cubicBezTo>
                    <a:pt x="1142" y="5621"/>
                    <a:pt x="1028" y="2854"/>
                    <a:pt x="885" y="86"/>
                  </a:cubicBezTo>
                  <a:cubicBezTo>
                    <a:pt x="885" y="29"/>
                    <a:pt x="842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92250" y="689575"/>
              <a:ext cx="1123275" cy="890675"/>
            </a:xfrm>
            <a:custGeom>
              <a:avLst/>
              <a:gdLst/>
              <a:ahLst/>
              <a:cxnLst/>
              <a:rect l="l" t="t" r="r" b="b"/>
              <a:pathLst>
                <a:path w="44931" h="35627" extrusionOk="0">
                  <a:moveTo>
                    <a:pt x="29167" y="0"/>
                  </a:moveTo>
                  <a:cubicBezTo>
                    <a:pt x="29131" y="0"/>
                    <a:pt x="29095" y="22"/>
                    <a:pt x="29095" y="64"/>
                  </a:cubicBezTo>
                  <a:cubicBezTo>
                    <a:pt x="29352" y="3260"/>
                    <a:pt x="29609" y="6484"/>
                    <a:pt x="29752" y="9680"/>
                  </a:cubicBezTo>
                  <a:cubicBezTo>
                    <a:pt x="27868" y="9908"/>
                    <a:pt x="25985" y="10165"/>
                    <a:pt x="24102" y="10364"/>
                  </a:cubicBezTo>
                  <a:cubicBezTo>
                    <a:pt x="19708" y="10907"/>
                    <a:pt x="15314" y="11420"/>
                    <a:pt x="10920" y="11934"/>
                  </a:cubicBezTo>
                  <a:cubicBezTo>
                    <a:pt x="9693" y="12105"/>
                    <a:pt x="8467" y="12248"/>
                    <a:pt x="7240" y="12390"/>
                  </a:cubicBezTo>
                  <a:cubicBezTo>
                    <a:pt x="6650" y="12464"/>
                    <a:pt x="6046" y="12522"/>
                    <a:pt x="5441" y="12522"/>
                  </a:cubicBezTo>
                  <a:cubicBezTo>
                    <a:pt x="4876" y="12522"/>
                    <a:pt x="4311" y="12471"/>
                    <a:pt x="3759" y="12333"/>
                  </a:cubicBezTo>
                  <a:cubicBezTo>
                    <a:pt x="3749" y="12330"/>
                    <a:pt x="3741" y="12329"/>
                    <a:pt x="3733" y="12329"/>
                  </a:cubicBezTo>
                  <a:cubicBezTo>
                    <a:pt x="3668" y="12329"/>
                    <a:pt x="3651" y="12422"/>
                    <a:pt x="3702" y="12447"/>
                  </a:cubicBezTo>
                  <a:cubicBezTo>
                    <a:pt x="4301" y="12601"/>
                    <a:pt x="4910" y="12663"/>
                    <a:pt x="5518" y="12663"/>
                  </a:cubicBezTo>
                  <a:cubicBezTo>
                    <a:pt x="5923" y="12663"/>
                    <a:pt x="6327" y="12636"/>
                    <a:pt x="6726" y="12590"/>
                  </a:cubicBezTo>
                  <a:cubicBezTo>
                    <a:pt x="7810" y="12504"/>
                    <a:pt x="8923" y="12362"/>
                    <a:pt x="10007" y="12219"/>
                  </a:cubicBezTo>
                  <a:cubicBezTo>
                    <a:pt x="12176" y="11962"/>
                    <a:pt x="14373" y="11705"/>
                    <a:pt x="16570" y="11449"/>
                  </a:cubicBezTo>
                  <a:cubicBezTo>
                    <a:pt x="20964" y="10907"/>
                    <a:pt x="25358" y="10393"/>
                    <a:pt x="29780" y="9879"/>
                  </a:cubicBezTo>
                  <a:cubicBezTo>
                    <a:pt x="29809" y="10964"/>
                    <a:pt x="29866" y="12048"/>
                    <a:pt x="29894" y="13161"/>
                  </a:cubicBezTo>
                  <a:cubicBezTo>
                    <a:pt x="28468" y="13189"/>
                    <a:pt x="27041" y="13189"/>
                    <a:pt x="25586" y="13189"/>
                  </a:cubicBezTo>
                  <a:cubicBezTo>
                    <a:pt x="24064" y="13189"/>
                    <a:pt x="22530" y="13164"/>
                    <a:pt x="21000" y="13164"/>
                  </a:cubicBezTo>
                  <a:cubicBezTo>
                    <a:pt x="20234" y="13164"/>
                    <a:pt x="19470" y="13170"/>
                    <a:pt x="18710" y="13189"/>
                  </a:cubicBezTo>
                  <a:cubicBezTo>
                    <a:pt x="16313" y="13275"/>
                    <a:pt x="13916" y="13417"/>
                    <a:pt x="11519" y="13646"/>
                  </a:cubicBezTo>
                  <a:cubicBezTo>
                    <a:pt x="8809" y="13874"/>
                    <a:pt x="6127" y="14216"/>
                    <a:pt x="3445" y="14559"/>
                  </a:cubicBezTo>
                  <a:cubicBezTo>
                    <a:pt x="3359" y="14559"/>
                    <a:pt x="3359" y="14673"/>
                    <a:pt x="3445" y="14673"/>
                  </a:cubicBezTo>
                  <a:cubicBezTo>
                    <a:pt x="8267" y="14074"/>
                    <a:pt x="13089" y="13532"/>
                    <a:pt x="17911" y="13360"/>
                  </a:cubicBezTo>
                  <a:cubicBezTo>
                    <a:pt x="19060" y="13319"/>
                    <a:pt x="20208" y="13307"/>
                    <a:pt x="21357" y="13307"/>
                  </a:cubicBezTo>
                  <a:cubicBezTo>
                    <a:pt x="23228" y="13307"/>
                    <a:pt x="25098" y="13340"/>
                    <a:pt x="26969" y="13340"/>
                  </a:cubicBezTo>
                  <a:cubicBezTo>
                    <a:pt x="27944" y="13340"/>
                    <a:pt x="28919" y="13331"/>
                    <a:pt x="29894" y="13303"/>
                  </a:cubicBezTo>
                  <a:cubicBezTo>
                    <a:pt x="29894" y="13532"/>
                    <a:pt x="29894" y="13760"/>
                    <a:pt x="29923" y="13988"/>
                  </a:cubicBezTo>
                  <a:cubicBezTo>
                    <a:pt x="29951" y="15643"/>
                    <a:pt x="29923" y="17298"/>
                    <a:pt x="29894" y="18953"/>
                  </a:cubicBezTo>
                  <a:cubicBezTo>
                    <a:pt x="28353" y="18953"/>
                    <a:pt x="26841" y="18953"/>
                    <a:pt x="25301" y="18924"/>
                  </a:cubicBezTo>
                  <a:cubicBezTo>
                    <a:pt x="20961" y="18832"/>
                    <a:pt x="16621" y="18665"/>
                    <a:pt x="12267" y="18665"/>
                  </a:cubicBezTo>
                  <a:cubicBezTo>
                    <a:pt x="11239" y="18665"/>
                    <a:pt x="10210" y="18674"/>
                    <a:pt x="9180" y="18696"/>
                  </a:cubicBezTo>
                  <a:cubicBezTo>
                    <a:pt x="6155" y="18724"/>
                    <a:pt x="3131" y="18896"/>
                    <a:pt x="107" y="19238"/>
                  </a:cubicBezTo>
                  <a:cubicBezTo>
                    <a:pt x="58" y="19238"/>
                    <a:pt x="51" y="19301"/>
                    <a:pt x="86" y="19301"/>
                  </a:cubicBezTo>
                  <a:cubicBezTo>
                    <a:pt x="91" y="19301"/>
                    <a:pt x="98" y="19299"/>
                    <a:pt x="107" y="19295"/>
                  </a:cubicBezTo>
                  <a:cubicBezTo>
                    <a:pt x="3913" y="18910"/>
                    <a:pt x="7748" y="18784"/>
                    <a:pt x="11582" y="18784"/>
                  </a:cubicBezTo>
                  <a:cubicBezTo>
                    <a:pt x="13150" y="18784"/>
                    <a:pt x="14718" y="18805"/>
                    <a:pt x="16284" y="18839"/>
                  </a:cubicBezTo>
                  <a:cubicBezTo>
                    <a:pt x="20523" y="18918"/>
                    <a:pt x="24761" y="19098"/>
                    <a:pt x="28976" y="19098"/>
                  </a:cubicBezTo>
                  <a:cubicBezTo>
                    <a:pt x="29273" y="19098"/>
                    <a:pt x="29569" y="19097"/>
                    <a:pt x="29866" y="19095"/>
                  </a:cubicBezTo>
                  <a:lnTo>
                    <a:pt x="29866" y="19095"/>
                  </a:lnTo>
                  <a:cubicBezTo>
                    <a:pt x="29866" y="19723"/>
                    <a:pt x="29837" y="20322"/>
                    <a:pt x="29809" y="20921"/>
                  </a:cubicBezTo>
                  <a:cubicBezTo>
                    <a:pt x="29780" y="21235"/>
                    <a:pt x="29752" y="21521"/>
                    <a:pt x="29723" y="21834"/>
                  </a:cubicBezTo>
                  <a:cubicBezTo>
                    <a:pt x="28525" y="21806"/>
                    <a:pt x="27326" y="21777"/>
                    <a:pt x="26099" y="21749"/>
                  </a:cubicBezTo>
                  <a:cubicBezTo>
                    <a:pt x="20735" y="21606"/>
                    <a:pt x="15371" y="21521"/>
                    <a:pt x="9979" y="21378"/>
                  </a:cubicBezTo>
                  <a:cubicBezTo>
                    <a:pt x="6983" y="21292"/>
                    <a:pt x="3958" y="21150"/>
                    <a:pt x="991" y="20636"/>
                  </a:cubicBezTo>
                  <a:cubicBezTo>
                    <a:pt x="905" y="20636"/>
                    <a:pt x="877" y="20750"/>
                    <a:pt x="963" y="20779"/>
                  </a:cubicBezTo>
                  <a:cubicBezTo>
                    <a:pt x="3588" y="21207"/>
                    <a:pt x="6241" y="21349"/>
                    <a:pt x="8895" y="21435"/>
                  </a:cubicBezTo>
                  <a:cubicBezTo>
                    <a:pt x="11577" y="21521"/>
                    <a:pt x="14230" y="21578"/>
                    <a:pt x="16912" y="21635"/>
                  </a:cubicBezTo>
                  <a:cubicBezTo>
                    <a:pt x="21192" y="21720"/>
                    <a:pt x="25472" y="21834"/>
                    <a:pt x="29723" y="21920"/>
                  </a:cubicBezTo>
                  <a:cubicBezTo>
                    <a:pt x="29609" y="23575"/>
                    <a:pt x="29438" y="25201"/>
                    <a:pt x="29209" y="26856"/>
                  </a:cubicBezTo>
                  <a:cubicBezTo>
                    <a:pt x="28582" y="26828"/>
                    <a:pt x="27983" y="26828"/>
                    <a:pt x="27355" y="26799"/>
                  </a:cubicBezTo>
                  <a:cubicBezTo>
                    <a:pt x="22744" y="26709"/>
                    <a:pt x="18116" y="26529"/>
                    <a:pt x="13484" y="26529"/>
                  </a:cubicBezTo>
                  <a:cubicBezTo>
                    <a:pt x="12268" y="26529"/>
                    <a:pt x="11052" y="26541"/>
                    <a:pt x="9836" y="26571"/>
                  </a:cubicBezTo>
                  <a:cubicBezTo>
                    <a:pt x="6583" y="26656"/>
                    <a:pt x="3331" y="26885"/>
                    <a:pt x="78" y="27341"/>
                  </a:cubicBezTo>
                  <a:cubicBezTo>
                    <a:pt x="0" y="27341"/>
                    <a:pt x="40" y="27459"/>
                    <a:pt x="113" y="27459"/>
                  </a:cubicBezTo>
                  <a:cubicBezTo>
                    <a:pt x="120" y="27459"/>
                    <a:pt x="127" y="27458"/>
                    <a:pt x="135" y="27455"/>
                  </a:cubicBezTo>
                  <a:cubicBezTo>
                    <a:pt x="4627" y="26858"/>
                    <a:pt x="9170" y="26672"/>
                    <a:pt x="13711" y="26672"/>
                  </a:cubicBezTo>
                  <a:cubicBezTo>
                    <a:pt x="15026" y="26672"/>
                    <a:pt x="16341" y="26688"/>
                    <a:pt x="17654" y="26713"/>
                  </a:cubicBezTo>
                  <a:cubicBezTo>
                    <a:pt x="21477" y="26799"/>
                    <a:pt x="25329" y="26942"/>
                    <a:pt x="29181" y="26999"/>
                  </a:cubicBezTo>
                  <a:cubicBezTo>
                    <a:pt x="29152" y="27284"/>
                    <a:pt x="29095" y="27569"/>
                    <a:pt x="29067" y="27855"/>
                  </a:cubicBezTo>
                  <a:cubicBezTo>
                    <a:pt x="28867" y="29110"/>
                    <a:pt x="28696" y="30365"/>
                    <a:pt x="28553" y="31621"/>
                  </a:cubicBezTo>
                  <a:cubicBezTo>
                    <a:pt x="28553" y="31649"/>
                    <a:pt x="28553" y="31649"/>
                    <a:pt x="28553" y="31649"/>
                  </a:cubicBezTo>
                  <a:cubicBezTo>
                    <a:pt x="28211" y="31678"/>
                    <a:pt x="27868" y="31678"/>
                    <a:pt x="27555" y="31707"/>
                  </a:cubicBezTo>
                  <a:cubicBezTo>
                    <a:pt x="25275" y="31778"/>
                    <a:pt x="22995" y="31814"/>
                    <a:pt x="20717" y="31814"/>
                  </a:cubicBezTo>
                  <a:cubicBezTo>
                    <a:pt x="17521" y="31814"/>
                    <a:pt x="14330" y="31742"/>
                    <a:pt x="11149" y="31592"/>
                  </a:cubicBezTo>
                  <a:cubicBezTo>
                    <a:pt x="8067" y="31450"/>
                    <a:pt x="4986" y="31250"/>
                    <a:pt x="1933" y="30965"/>
                  </a:cubicBezTo>
                  <a:cubicBezTo>
                    <a:pt x="1925" y="30962"/>
                    <a:pt x="1918" y="30961"/>
                    <a:pt x="1912" y="30961"/>
                  </a:cubicBezTo>
                  <a:cubicBezTo>
                    <a:pt x="1848" y="30961"/>
                    <a:pt x="1855" y="31081"/>
                    <a:pt x="1933" y="31107"/>
                  </a:cubicBezTo>
                  <a:cubicBezTo>
                    <a:pt x="7382" y="31621"/>
                    <a:pt x="12860" y="31906"/>
                    <a:pt x="18339" y="31963"/>
                  </a:cubicBezTo>
                  <a:cubicBezTo>
                    <a:pt x="19248" y="31979"/>
                    <a:pt x="20160" y="31986"/>
                    <a:pt x="21073" y="31986"/>
                  </a:cubicBezTo>
                  <a:cubicBezTo>
                    <a:pt x="23567" y="31986"/>
                    <a:pt x="26068" y="31933"/>
                    <a:pt x="28553" y="31849"/>
                  </a:cubicBezTo>
                  <a:lnTo>
                    <a:pt x="28553" y="31849"/>
                  </a:lnTo>
                  <a:cubicBezTo>
                    <a:pt x="28411" y="33048"/>
                    <a:pt x="28325" y="34303"/>
                    <a:pt x="28496" y="35530"/>
                  </a:cubicBezTo>
                  <a:cubicBezTo>
                    <a:pt x="28496" y="35590"/>
                    <a:pt x="28552" y="35626"/>
                    <a:pt x="28604" y="35626"/>
                  </a:cubicBezTo>
                  <a:cubicBezTo>
                    <a:pt x="28651" y="35626"/>
                    <a:pt x="28696" y="35597"/>
                    <a:pt x="28696" y="35530"/>
                  </a:cubicBezTo>
                  <a:cubicBezTo>
                    <a:pt x="28724" y="34360"/>
                    <a:pt x="28696" y="33219"/>
                    <a:pt x="28810" y="32077"/>
                  </a:cubicBezTo>
                  <a:cubicBezTo>
                    <a:pt x="28810" y="31992"/>
                    <a:pt x="28810" y="31906"/>
                    <a:pt x="28810" y="31821"/>
                  </a:cubicBezTo>
                  <a:cubicBezTo>
                    <a:pt x="30807" y="31764"/>
                    <a:pt x="32776" y="31649"/>
                    <a:pt x="34745" y="31507"/>
                  </a:cubicBezTo>
                  <a:cubicBezTo>
                    <a:pt x="37826" y="31307"/>
                    <a:pt x="40879" y="31022"/>
                    <a:pt x="43961" y="30651"/>
                  </a:cubicBezTo>
                  <a:cubicBezTo>
                    <a:pt x="44046" y="30651"/>
                    <a:pt x="44046" y="30480"/>
                    <a:pt x="43961" y="30480"/>
                  </a:cubicBezTo>
                  <a:cubicBezTo>
                    <a:pt x="38910" y="31022"/>
                    <a:pt x="33889" y="31450"/>
                    <a:pt x="28839" y="31649"/>
                  </a:cubicBezTo>
                  <a:cubicBezTo>
                    <a:pt x="28953" y="30622"/>
                    <a:pt x="29067" y="29595"/>
                    <a:pt x="29238" y="28597"/>
                  </a:cubicBezTo>
                  <a:cubicBezTo>
                    <a:pt x="29295" y="28054"/>
                    <a:pt x="29381" y="27541"/>
                    <a:pt x="29438" y="26999"/>
                  </a:cubicBezTo>
                  <a:cubicBezTo>
                    <a:pt x="30541" y="27032"/>
                    <a:pt x="31644" y="27046"/>
                    <a:pt x="32741" y="27046"/>
                  </a:cubicBezTo>
                  <a:cubicBezTo>
                    <a:pt x="33517" y="27046"/>
                    <a:pt x="34290" y="27039"/>
                    <a:pt x="35059" y="27027"/>
                  </a:cubicBezTo>
                  <a:cubicBezTo>
                    <a:pt x="38340" y="26999"/>
                    <a:pt x="41592" y="26885"/>
                    <a:pt x="44845" y="26457"/>
                  </a:cubicBezTo>
                  <a:cubicBezTo>
                    <a:pt x="44902" y="26457"/>
                    <a:pt x="44931" y="26342"/>
                    <a:pt x="44845" y="26342"/>
                  </a:cubicBezTo>
                  <a:cubicBezTo>
                    <a:pt x="41906" y="26599"/>
                    <a:pt x="38996" y="26799"/>
                    <a:pt x="36057" y="26856"/>
                  </a:cubicBezTo>
                  <a:cubicBezTo>
                    <a:pt x="34959" y="26870"/>
                    <a:pt x="33860" y="26877"/>
                    <a:pt x="32762" y="26877"/>
                  </a:cubicBezTo>
                  <a:cubicBezTo>
                    <a:pt x="31663" y="26877"/>
                    <a:pt x="30565" y="26870"/>
                    <a:pt x="29466" y="26856"/>
                  </a:cubicBezTo>
                  <a:cubicBezTo>
                    <a:pt x="29694" y="25230"/>
                    <a:pt x="29866" y="23575"/>
                    <a:pt x="29980" y="21949"/>
                  </a:cubicBezTo>
                  <a:cubicBezTo>
                    <a:pt x="31064" y="21949"/>
                    <a:pt x="32120" y="21977"/>
                    <a:pt x="33175" y="22006"/>
                  </a:cubicBezTo>
                  <a:cubicBezTo>
                    <a:pt x="36200" y="22091"/>
                    <a:pt x="39224" y="22148"/>
                    <a:pt x="42277" y="22205"/>
                  </a:cubicBezTo>
                  <a:cubicBezTo>
                    <a:pt x="42334" y="22205"/>
                    <a:pt x="42334" y="22120"/>
                    <a:pt x="42277" y="22120"/>
                  </a:cubicBezTo>
                  <a:cubicBezTo>
                    <a:pt x="38169" y="22006"/>
                    <a:pt x="34088" y="21920"/>
                    <a:pt x="30008" y="21834"/>
                  </a:cubicBezTo>
                  <a:cubicBezTo>
                    <a:pt x="30008" y="21806"/>
                    <a:pt x="30008" y="21777"/>
                    <a:pt x="30008" y="21749"/>
                  </a:cubicBezTo>
                  <a:cubicBezTo>
                    <a:pt x="30065" y="20864"/>
                    <a:pt x="30094" y="19980"/>
                    <a:pt x="30122" y="19095"/>
                  </a:cubicBezTo>
                  <a:lnTo>
                    <a:pt x="32405" y="19095"/>
                  </a:lnTo>
                  <a:cubicBezTo>
                    <a:pt x="35429" y="19038"/>
                    <a:pt x="38482" y="18924"/>
                    <a:pt x="41478" y="18525"/>
                  </a:cubicBezTo>
                  <a:cubicBezTo>
                    <a:pt x="41564" y="18496"/>
                    <a:pt x="41564" y="18382"/>
                    <a:pt x="41478" y="18382"/>
                  </a:cubicBezTo>
                  <a:cubicBezTo>
                    <a:pt x="38796" y="18639"/>
                    <a:pt x="36114" y="18839"/>
                    <a:pt x="33404" y="18896"/>
                  </a:cubicBezTo>
                  <a:cubicBezTo>
                    <a:pt x="32319" y="18924"/>
                    <a:pt x="31235" y="18953"/>
                    <a:pt x="30122" y="18953"/>
                  </a:cubicBezTo>
                  <a:cubicBezTo>
                    <a:pt x="30180" y="17070"/>
                    <a:pt x="30180" y="15186"/>
                    <a:pt x="30122" y="13275"/>
                  </a:cubicBezTo>
                  <a:cubicBezTo>
                    <a:pt x="30693" y="13275"/>
                    <a:pt x="31235" y="13246"/>
                    <a:pt x="31777" y="13218"/>
                  </a:cubicBezTo>
                  <a:cubicBezTo>
                    <a:pt x="34317" y="13046"/>
                    <a:pt x="36856" y="12704"/>
                    <a:pt x="39310" y="11962"/>
                  </a:cubicBezTo>
                  <a:cubicBezTo>
                    <a:pt x="39388" y="11962"/>
                    <a:pt x="39348" y="11844"/>
                    <a:pt x="39297" y="11844"/>
                  </a:cubicBezTo>
                  <a:cubicBezTo>
                    <a:pt x="39292" y="11844"/>
                    <a:pt x="39286" y="11846"/>
                    <a:pt x="39281" y="11848"/>
                  </a:cubicBezTo>
                  <a:cubicBezTo>
                    <a:pt x="37056" y="12476"/>
                    <a:pt x="34773" y="12847"/>
                    <a:pt x="32491" y="13018"/>
                  </a:cubicBezTo>
                  <a:cubicBezTo>
                    <a:pt x="31692" y="13075"/>
                    <a:pt x="30921" y="13104"/>
                    <a:pt x="30122" y="13132"/>
                  </a:cubicBezTo>
                  <a:cubicBezTo>
                    <a:pt x="30094" y="12048"/>
                    <a:pt x="30037" y="10935"/>
                    <a:pt x="29980" y="9851"/>
                  </a:cubicBezTo>
                  <a:cubicBezTo>
                    <a:pt x="32405" y="9566"/>
                    <a:pt x="34830" y="9280"/>
                    <a:pt x="37256" y="8966"/>
                  </a:cubicBezTo>
                  <a:cubicBezTo>
                    <a:pt x="37341" y="8938"/>
                    <a:pt x="37341" y="8824"/>
                    <a:pt x="37256" y="8824"/>
                  </a:cubicBezTo>
                  <a:cubicBezTo>
                    <a:pt x="34830" y="9081"/>
                    <a:pt x="32405" y="9366"/>
                    <a:pt x="29980" y="9651"/>
                  </a:cubicBezTo>
                  <a:cubicBezTo>
                    <a:pt x="29951" y="9081"/>
                    <a:pt x="29923" y="8481"/>
                    <a:pt x="29866" y="7882"/>
                  </a:cubicBezTo>
                  <a:cubicBezTo>
                    <a:pt x="29694" y="5286"/>
                    <a:pt x="29466" y="2661"/>
                    <a:pt x="29238" y="64"/>
                  </a:cubicBezTo>
                  <a:cubicBezTo>
                    <a:pt x="29238" y="22"/>
                    <a:pt x="29202" y="0"/>
                    <a:pt x="29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1"/>
          <p:cNvSpPr/>
          <p:nvPr/>
        </p:nvSpPr>
        <p:spPr>
          <a:xfrm>
            <a:off x="-58950" y="-299036"/>
            <a:ext cx="1583185" cy="1645998"/>
          </a:xfrm>
          <a:custGeom>
            <a:avLst/>
            <a:gdLst/>
            <a:ahLst/>
            <a:cxnLst/>
            <a:rect l="l" t="t" r="r" b="b"/>
            <a:pathLst>
              <a:path w="29389" h="30555" extrusionOk="0">
                <a:moveTo>
                  <a:pt x="19681" y="0"/>
                </a:moveTo>
                <a:cubicBezTo>
                  <a:pt x="18478" y="0"/>
                  <a:pt x="17321" y="888"/>
                  <a:pt x="16350" y="1713"/>
                </a:cubicBezTo>
                <a:cubicBezTo>
                  <a:pt x="10501" y="6821"/>
                  <a:pt x="4566" y="12013"/>
                  <a:pt x="657" y="18718"/>
                </a:cubicBezTo>
                <a:cubicBezTo>
                  <a:pt x="315" y="19261"/>
                  <a:pt x="1" y="19860"/>
                  <a:pt x="29" y="20516"/>
                </a:cubicBezTo>
                <a:cubicBezTo>
                  <a:pt x="58" y="20915"/>
                  <a:pt x="229" y="21315"/>
                  <a:pt x="429" y="21686"/>
                </a:cubicBezTo>
                <a:cubicBezTo>
                  <a:pt x="457" y="21743"/>
                  <a:pt x="486" y="21828"/>
                  <a:pt x="514" y="21886"/>
                </a:cubicBezTo>
                <a:cubicBezTo>
                  <a:pt x="1228" y="23227"/>
                  <a:pt x="1912" y="24539"/>
                  <a:pt x="2597" y="25880"/>
                </a:cubicBezTo>
                <a:cubicBezTo>
                  <a:pt x="3310" y="27250"/>
                  <a:pt x="4081" y="28648"/>
                  <a:pt x="5308" y="29618"/>
                </a:cubicBezTo>
                <a:cubicBezTo>
                  <a:pt x="6018" y="30159"/>
                  <a:pt x="7094" y="30554"/>
                  <a:pt x="8114" y="30554"/>
                </a:cubicBezTo>
                <a:cubicBezTo>
                  <a:pt x="8651" y="30554"/>
                  <a:pt x="9173" y="30445"/>
                  <a:pt x="9616" y="30188"/>
                </a:cubicBezTo>
                <a:cubicBezTo>
                  <a:pt x="10900" y="29475"/>
                  <a:pt x="11299" y="27592"/>
                  <a:pt x="12412" y="26622"/>
                </a:cubicBezTo>
                <a:cubicBezTo>
                  <a:pt x="14096" y="25110"/>
                  <a:pt x="16093" y="23911"/>
                  <a:pt x="17947" y="22656"/>
                </a:cubicBezTo>
                <a:cubicBezTo>
                  <a:pt x="20544" y="20944"/>
                  <a:pt x="23197" y="19261"/>
                  <a:pt x="25623" y="17320"/>
                </a:cubicBezTo>
                <a:cubicBezTo>
                  <a:pt x="26536" y="16579"/>
                  <a:pt x="28447" y="15380"/>
                  <a:pt x="28904" y="14267"/>
                </a:cubicBezTo>
                <a:cubicBezTo>
                  <a:pt x="29389" y="13069"/>
                  <a:pt x="28504" y="11329"/>
                  <a:pt x="27934" y="10330"/>
                </a:cubicBezTo>
                <a:cubicBezTo>
                  <a:pt x="27192" y="9103"/>
                  <a:pt x="26279" y="7990"/>
                  <a:pt x="25708" y="6678"/>
                </a:cubicBezTo>
                <a:cubicBezTo>
                  <a:pt x="25423" y="6022"/>
                  <a:pt x="25223" y="5337"/>
                  <a:pt x="24909" y="4709"/>
                </a:cubicBezTo>
                <a:cubicBezTo>
                  <a:pt x="24282" y="3368"/>
                  <a:pt x="23169" y="2312"/>
                  <a:pt x="22085" y="1285"/>
                </a:cubicBezTo>
                <a:cubicBezTo>
                  <a:pt x="21571" y="800"/>
                  <a:pt x="21000" y="287"/>
                  <a:pt x="20316" y="87"/>
                </a:cubicBezTo>
                <a:cubicBezTo>
                  <a:pt x="20103" y="27"/>
                  <a:pt x="19891" y="0"/>
                  <a:pt x="196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878925" y="638275"/>
            <a:ext cx="572100" cy="449925"/>
          </a:xfrm>
          <a:custGeom>
            <a:avLst/>
            <a:gdLst/>
            <a:ahLst/>
            <a:cxnLst/>
            <a:rect l="l" t="t" r="r" b="b"/>
            <a:pathLst>
              <a:path w="22884" h="17997" extrusionOk="0">
                <a:moveTo>
                  <a:pt x="17237" y="0"/>
                </a:moveTo>
                <a:cubicBezTo>
                  <a:pt x="14525" y="0"/>
                  <a:pt x="11243" y="1204"/>
                  <a:pt x="9217" y="1886"/>
                </a:cubicBezTo>
                <a:cubicBezTo>
                  <a:pt x="7248" y="2543"/>
                  <a:pt x="5308" y="3313"/>
                  <a:pt x="3710" y="4625"/>
                </a:cubicBezTo>
                <a:cubicBezTo>
                  <a:pt x="1998" y="6023"/>
                  <a:pt x="771" y="7992"/>
                  <a:pt x="286" y="10161"/>
                </a:cubicBezTo>
                <a:cubicBezTo>
                  <a:pt x="58" y="11245"/>
                  <a:pt x="1" y="12386"/>
                  <a:pt x="343" y="13442"/>
                </a:cubicBezTo>
                <a:cubicBezTo>
                  <a:pt x="800" y="14868"/>
                  <a:pt x="1912" y="16010"/>
                  <a:pt x="3196" y="16752"/>
                </a:cubicBezTo>
                <a:cubicBezTo>
                  <a:pt x="4699" y="17623"/>
                  <a:pt x="6376" y="17997"/>
                  <a:pt x="8090" y="17997"/>
                </a:cubicBezTo>
                <a:cubicBezTo>
                  <a:pt x="10640" y="17997"/>
                  <a:pt x="13270" y="17170"/>
                  <a:pt x="15522" y="15924"/>
                </a:cubicBezTo>
                <a:cubicBezTo>
                  <a:pt x="18290" y="14383"/>
                  <a:pt x="20801" y="12158"/>
                  <a:pt x="21942" y="9219"/>
                </a:cubicBezTo>
                <a:cubicBezTo>
                  <a:pt x="22884" y="6708"/>
                  <a:pt x="22712" y="2485"/>
                  <a:pt x="20230" y="774"/>
                </a:cubicBezTo>
                <a:cubicBezTo>
                  <a:pt x="19425" y="215"/>
                  <a:pt x="18382" y="0"/>
                  <a:pt x="172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7230650" y="3823800"/>
            <a:ext cx="2218547" cy="1744764"/>
          </a:xfrm>
          <a:custGeom>
            <a:avLst/>
            <a:gdLst/>
            <a:ahLst/>
            <a:cxnLst/>
            <a:rect l="l" t="t" r="r" b="b"/>
            <a:pathLst>
              <a:path w="22884" h="17997" extrusionOk="0">
                <a:moveTo>
                  <a:pt x="17237" y="0"/>
                </a:moveTo>
                <a:cubicBezTo>
                  <a:pt x="14525" y="0"/>
                  <a:pt x="11243" y="1204"/>
                  <a:pt x="9217" y="1886"/>
                </a:cubicBezTo>
                <a:cubicBezTo>
                  <a:pt x="7248" y="2543"/>
                  <a:pt x="5308" y="3313"/>
                  <a:pt x="3710" y="4625"/>
                </a:cubicBezTo>
                <a:cubicBezTo>
                  <a:pt x="1998" y="6023"/>
                  <a:pt x="771" y="7992"/>
                  <a:pt x="286" y="10161"/>
                </a:cubicBezTo>
                <a:cubicBezTo>
                  <a:pt x="58" y="11245"/>
                  <a:pt x="1" y="12386"/>
                  <a:pt x="343" y="13442"/>
                </a:cubicBezTo>
                <a:cubicBezTo>
                  <a:pt x="800" y="14868"/>
                  <a:pt x="1912" y="16010"/>
                  <a:pt x="3196" y="16752"/>
                </a:cubicBezTo>
                <a:cubicBezTo>
                  <a:pt x="4699" y="17623"/>
                  <a:pt x="6376" y="17997"/>
                  <a:pt x="8090" y="17997"/>
                </a:cubicBezTo>
                <a:cubicBezTo>
                  <a:pt x="10640" y="17997"/>
                  <a:pt x="13270" y="17170"/>
                  <a:pt x="15522" y="15924"/>
                </a:cubicBezTo>
                <a:cubicBezTo>
                  <a:pt x="18290" y="14383"/>
                  <a:pt x="20801" y="12158"/>
                  <a:pt x="21942" y="9219"/>
                </a:cubicBezTo>
                <a:cubicBezTo>
                  <a:pt x="22884" y="6708"/>
                  <a:pt x="22712" y="2485"/>
                  <a:pt x="20230" y="774"/>
                </a:cubicBezTo>
                <a:cubicBezTo>
                  <a:pt x="19425" y="215"/>
                  <a:pt x="18382" y="0"/>
                  <a:pt x="172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Alternates"/>
              <a:buNone/>
              <a:defRPr sz="3600" b="1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Alternates"/>
              <a:buNone/>
              <a:defRPr sz="2800">
                <a:solidFill>
                  <a:schemeClr val="dk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Char char="●"/>
              <a:defRPr sz="1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■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●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■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●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■"/>
              <a:defRPr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3"/>
          <p:cNvSpPr txBox="1">
            <a:spLocks noGrp="1"/>
          </p:cNvSpPr>
          <p:nvPr>
            <p:ph type="title"/>
          </p:nvPr>
        </p:nvSpPr>
        <p:spPr>
          <a:xfrm>
            <a:off x="1033201" y="1291075"/>
            <a:ext cx="6465600" cy="16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/>
              <a:t>Hofstede</a:t>
            </a:r>
            <a:endParaRPr sz="10000" dirty="0"/>
          </a:p>
        </p:txBody>
      </p:sp>
      <p:sp>
        <p:nvSpPr>
          <p:cNvPr id="1050" name="Google Shape;1050;p53"/>
          <p:cNvSpPr txBox="1">
            <a:spLocks noGrp="1"/>
          </p:cNvSpPr>
          <p:nvPr>
            <p:ph type="subTitle" idx="1"/>
          </p:nvPr>
        </p:nvSpPr>
        <p:spPr>
          <a:xfrm>
            <a:off x="1508401" y="2942050"/>
            <a:ext cx="57132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levels of uniqueness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human mental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4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1"/>
          <p:cNvSpPr/>
          <p:nvPr/>
        </p:nvSpPr>
        <p:spPr>
          <a:xfrm rot="10800000" flipH="1">
            <a:off x="3565597" y="2289491"/>
            <a:ext cx="2029818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4" name="Google Shape;994;p51"/>
          <p:cNvSpPr/>
          <p:nvPr/>
        </p:nvSpPr>
        <p:spPr>
          <a:xfrm rot="10800000">
            <a:off x="564471" y="1841107"/>
            <a:ext cx="2527170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5" name="Google Shape;995;p51"/>
          <p:cNvSpPr/>
          <p:nvPr/>
        </p:nvSpPr>
        <p:spPr>
          <a:xfrm flipH="1">
            <a:off x="5903721" y="1841107"/>
            <a:ext cx="2527170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Google Shape;999;p51"/>
          <p:cNvSpPr txBox="1">
            <a:spLocks noGrp="1"/>
          </p:cNvSpPr>
          <p:nvPr>
            <p:ph type="title" idx="6"/>
          </p:nvPr>
        </p:nvSpPr>
        <p:spPr>
          <a:xfrm>
            <a:off x="739498" y="289100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Inherited</a:t>
            </a:r>
            <a:endParaRPr dirty="0"/>
          </a:p>
        </p:txBody>
      </p:sp>
      <p:sp>
        <p:nvSpPr>
          <p:cNvPr id="1000" name="Google Shape;1000;p51"/>
          <p:cNvSpPr txBox="1">
            <a:spLocks noGrp="1"/>
          </p:cNvSpPr>
          <p:nvPr>
            <p:ph type="title" idx="7"/>
          </p:nvPr>
        </p:nvSpPr>
        <p:spPr>
          <a:xfrm>
            <a:off x="3430125" y="3343442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Learned</a:t>
            </a:r>
            <a:endParaRPr dirty="0"/>
          </a:p>
        </p:txBody>
      </p:sp>
      <p:sp>
        <p:nvSpPr>
          <p:cNvPr id="1001" name="Google Shape;1001;p51"/>
          <p:cNvSpPr txBox="1">
            <a:spLocks noGrp="1"/>
          </p:cNvSpPr>
          <p:nvPr>
            <p:ph type="title" idx="8"/>
          </p:nvPr>
        </p:nvSpPr>
        <p:spPr>
          <a:xfrm>
            <a:off x="5903721" y="2898156"/>
            <a:ext cx="2695648" cy="452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Inherited &amp; learned</a:t>
            </a:r>
            <a:endParaRPr dirty="0"/>
          </a:p>
        </p:txBody>
      </p:sp>
      <p:sp>
        <p:nvSpPr>
          <p:cNvPr id="1002" name="Google Shape;1002;p51"/>
          <p:cNvSpPr txBox="1">
            <a:spLocks noGrp="1"/>
          </p:cNvSpPr>
          <p:nvPr>
            <p:ph type="title" idx="9"/>
          </p:nvPr>
        </p:nvSpPr>
        <p:spPr>
          <a:xfrm>
            <a:off x="713100" y="5671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Levels</a:t>
            </a:r>
            <a:endParaRPr dirty="0"/>
          </a:p>
        </p:txBody>
      </p:sp>
      <p:sp>
        <p:nvSpPr>
          <p:cNvPr id="1003" name="Google Shape;1003;p51"/>
          <p:cNvSpPr txBox="1">
            <a:spLocks noGrp="1"/>
          </p:cNvSpPr>
          <p:nvPr>
            <p:ph type="title"/>
          </p:nvPr>
        </p:nvSpPr>
        <p:spPr>
          <a:xfrm>
            <a:off x="3370950" y="2380975"/>
            <a:ext cx="24048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Culture</a:t>
            </a:r>
            <a:endParaRPr sz="2000" dirty="0"/>
          </a:p>
        </p:txBody>
      </p:sp>
      <p:sp>
        <p:nvSpPr>
          <p:cNvPr id="1004" name="Google Shape;1004;p51"/>
          <p:cNvSpPr txBox="1">
            <a:spLocks noGrp="1"/>
          </p:cNvSpPr>
          <p:nvPr>
            <p:ph type="title" idx="2"/>
          </p:nvPr>
        </p:nvSpPr>
        <p:spPr>
          <a:xfrm>
            <a:off x="678300" y="1942850"/>
            <a:ext cx="240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Human Nature</a:t>
            </a:r>
            <a:endParaRPr sz="2000" dirty="0"/>
          </a:p>
        </p:txBody>
      </p:sp>
      <p:sp>
        <p:nvSpPr>
          <p:cNvPr id="1005" name="Google Shape;1005;p51"/>
          <p:cNvSpPr txBox="1">
            <a:spLocks noGrp="1"/>
          </p:cNvSpPr>
          <p:nvPr>
            <p:ph type="title" idx="4"/>
          </p:nvPr>
        </p:nvSpPr>
        <p:spPr>
          <a:xfrm>
            <a:off x="6060900" y="1942825"/>
            <a:ext cx="24048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Personality</a:t>
            </a:r>
            <a:endParaRPr sz="2000" dirty="0"/>
          </a:p>
        </p:txBody>
      </p:sp>
      <p:sp>
        <p:nvSpPr>
          <p:cNvPr id="1006" name="Google Shape;1006;p51"/>
          <p:cNvSpPr/>
          <p:nvPr/>
        </p:nvSpPr>
        <p:spPr>
          <a:xfrm>
            <a:off x="3358875" y="1197386"/>
            <a:ext cx="2384175" cy="113350"/>
          </a:xfrm>
          <a:custGeom>
            <a:avLst/>
            <a:gdLst/>
            <a:ahLst/>
            <a:cxnLst/>
            <a:rect l="l" t="t" r="r" b="b"/>
            <a:pathLst>
              <a:path w="95367" h="4534" extrusionOk="0">
                <a:moveTo>
                  <a:pt x="0" y="607"/>
                </a:moveTo>
                <a:cubicBezTo>
                  <a:pt x="31495" y="5113"/>
                  <a:pt x="65187" y="-5538"/>
                  <a:pt x="95367" y="4534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527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1"/>
          <p:cNvSpPr/>
          <p:nvPr/>
        </p:nvSpPr>
        <p:spPr>
          <a:xfrm rot="10800000">
            <a:off x="564471" y="1841107"/>
            <a:ext cx="2527170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Google Shape;999;p51"/>
          <p:cNvSpPr txBox="1">
            <a:spLocks noGrp="1"/>
          </p:cNvSpPr>
          <p:nvPr>
            <p:ph type="title" idx="6"/>
          </p:nvPr>
        </p:nvSpPr>
        <p:spPr>
          <a:xfrm>
            <a:off x="468615" y="2985599"/>
            <a:ext cx="2910951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</a:t>
            </a:r>
            <a:br>
              <a:rPr lang="en-US" dirty="0"/>
            </a:br>
            <a:r>
              <a:rPr lang="en-US" dirty="0"/>
              <a:t>between all humans</a:t>
            </a:r>
            <a:endParaRPr dirty="0"/>
          </a:p>
        </p:txBody>
      </p:sp>
      <p:sp>
        <p:nvSpPr>
          <p:cNvPr id="1002" name="Google Shape;1002;p51"/>
          <p:cNvSpPr txBox="1">
            <a:spLocks noGrp="1"/>
          </p:cNvSpPr>
          <p:nvPr>
            <p:ph type="title" idx="9"/>
          </p:nvPr>
        </p:nvSpPr>
        <p:spPr>
          <a:xfrm>
            <a:off x="713100" y="5671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Human Nature</a:t>
            </a:r>
            <a:endParaRPr dirty="0"/>
          </a:p>
        </p:txBody>
      </p:sp>
      <p:sp>
        <p:nvSpPr>
          <p:cNvPr id="1004" name="Google Shape;1004;p51"/>
          <p:cNvSpPr txBox="1">
            <a:spLocks noGrp="1"/>
          </p:cNvSpPr>
          <p:nvPr>
            <p:ph type="title" idx="2"/>
          </p:nvPr>
        </p:nvSpPr>
        <p:spPr>
          <a:xfrm>
            <a:off x="678300" y="1942850"/>
            <a:ext cx="240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Universal</a:t>
            </a:r>
            <a:endParaRPr sz="2000" dirty="0"/>
          </a:p>
        </p:txBody>
      </p:sp>
      <p:sp>
        <p:nvSpPr>
          <p:cNvPr id="1006" name="Google Shape;1006;p51"/>
          <p:cNvSpPr/>
          <p:nvPr/>
        </p:nvSpPr>
        <p:spPr>
          <a:xfrm flipV="1">
            <a:off x="3191640" y="1089572"/>
            <a:ext cx="2795753" cy="102829"/>
          </a:xfrm>
          <a:custGeom>
            <a:avLst/>
            <a:gdLst/>
            <a:ahLst/>
            <a:cxnLst/>
            <a:rect l="l" t="t" r="r" b="b"/>
            <a:pathLst>
              <a:path w="95367" h="4534" extrusionOk="0">
                <a:moveTo>
                  <a:pt x="0" y="607"/>
                </a:moveTo>
                <a:cubicBezTo>
                  <a:pt x="31495" y="5113"/>
                  <a:pt x="65187" y="-5538"/>
                  <a:pt x="95367" y="4534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864A36-739D-4B1C-B5E5-96A073F9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1322113"/>
            <a:ext cx="3582714" cy="35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4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1"/>
          <p:cNvSpPr/>
          <p:nvPr/>
        </p:nvSpPr>
        <p:spPr>
          <a:xfrm rot="10800000">
            <a:off x="564471" y="1841107"/>
            <a:ext cx="2527170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Google Shape;999;p51"/>
          <p:cNvSpPr txBox="1">
            <a:spLocks noGrp="1"/>
          </p:cNvSpPr>
          <p:nvPr>
            <p:ph type="title" idx="6"/>
          </p:nvPr>
        </p:nvSpPr>
        <p:spPr>
          <a:xfrm>
            <a:off x="468615" y="2985599"/>
            <a:ext cx="2845647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 to Certain Group or Category</a:t>
            </a:r>
            <a:endParaRPr dirty="0"/>
          </a:p>
        </p:txBody>
      </p:sp>
      <p:sp>
        <p:nvSpPr>
          <p:cNvPr id="1002" name="Google Shape;1002;p51"/>
          <p:cNvSpPr txBox="1">
            <a:spLocks noGrp="1"/>
          </p:cNvSpPr>
          <p:nvPr>
            <p:ph type="title" idx="9"/>
          </p:nvPr>
        </p:nvSpPr>
        <p:spPr>
          <a:xfrm>
            <a:off x="713100" y="5671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Culture</a:t>
            </a:r>
            <a:endParaRPr dirty="0"/>
          </a:p>
        </p:txBody>
      </p:sp>
      <p:sp>
        <p:nvSpPr>
          <p:cNvPr id="1004" name="Google Shape;1004;p51"/>
          <p:cNvSpPr txBox="1">
            <a:spLocks noGrp="1"/>
          </p:cNvSpPr>
          <p:nvPr>
            <p:ph type="title" idx="2"/>
          </p:nvPr>
        </p:nvSpPr>
        <p:spPr>
          <a:xfrm>
            <a:off x="678300" y="1942850"/>
            <a:ext cx="240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Group Specific</a:t>
            </a:r>
            <a:endParaRPr sz="2000" dirty="0"/>
          </a:p>
        </p:txBody>
      </p:sp>
      <p:sp>
        <p:nvSpPr>
          <p:cNvPr id="1006" name="Google Shape;1006;p51"/>
          <p:cNvSpPr/>
          <p:nvPr/>
        </p:nvSpPr>
        <p:spPr>
          <a:xfrm flipV="1">
            <a:off x="3314262" y="1058041"/>
            <a:ext cx="2294759" cy="134359"/>
          </a:xfrm>
          <a:custGeom>
            <a:avLst/>
            <a:gdLst/>
            <a:ahLst/>
            <a:cxnLst/>
            <a:rect l="l" t="t" r="r" b="b"/>
            <a:pathLst>
              <a:path w="95367" h="4534" extrusionOk="0">
                <a:moveTo>
                  <a:pt x="0" y="607"/>
                </a:moveTo>
                <a:cubicBezTo>
                  <a:pt x="31495" y="5113"/>
                  <a:pt x="65187" y="-5538"/>
                  <a:pt x="95367" y="4534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36E77-DEDD-4226-BFD2-F7B2812E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46" y="567149"/>
            <a:ext cx="2324570" cy="2324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2AEA7-C5E7-4FDD-81BD-305E0472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436" y="3074449"/>
            <a:ext cx="1812652" cy="1812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9B2EE-7A08-4236-9574-9D7DE72F6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651" y="1862018"/>
            <a:ext cx="2059401" cy="20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1"/>
          <p:cNvSpPr/>
          <p:nvPr/>
        </p:nvSpPr>
        <p:spPr>
          <a:xfrm rot="10800000">
            <a:off x="564471" y="1841107"/>
            <a:ext cx="2527170" cy="900976"/>
          </a:xfrm>
          <a:custGeom>
            <a:avLst/>
            <a:gdLst/>
            <a:ahLst/>
            <a:cxnLst/>
            <a:rect l="l" t="t" r="r" b="b"/>
            <a:pathLst>
              <a:path w="41446" h="36359" extrusionOk="0">
                <a:moveTo>
                  <a:pt x="24630" y="269"/>
                </a:moveTo>
                <a:cubicBezTo>
                  <a:pt x="18272" y="-806"/>
                  <a:pt x="6539" y="2560"/>
                  <a:pt x="2752" y="6721"/>
                </a:cubicBezTo>
                <a:cubicBezTo>
                  <a:pt x="-1034" y="10882"/>
                  <a:pt x="-473" y="20325"/>
                  <a:pt x="1911" y="25233"/>
                </a:cubicBezTo>
                <a:cubicBezTo>
                  <a:pt x="4295" y="30142"/>
                  <a:pt x="11447" y="35424"/>
                  <a:pt x="17057" y="36172"/>
                </a:cubicBezTo>
                <a:cubicBezTo>
                  <a:pt x="22667" y="36920"/>
                  <a:pt x="31595" y="33554"/>
                  <a:pt x="35569" y="29721"/>
                </a:cubicBezTo>
                <a:cubicBezTo>
                  <a:pt x="39543" y="25888"/>
                  <a:pt x="42722" y="18081"/>
                  <a:pt x="40899" y="13172"/>
                </a:cubicBezTo>
                <a:cubicBezTo>
                  <a:pt x="39076" y="8263"/>
                  <a:pt x="30988" y="1344"/>
                  <a:pt x="24630" y="269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9" name="Google Shape;999;p51"/>
          <p:cNvSpPr txBox="1">
            <a:spLocks noGrp="1"/>
          </p:cNvSpPr>
          <p:nvPr>
            <p:ph type="title" idx="6"/>
          </p:nvPr>
        </p:nvSpPr>
        <p:spPr>
          <a:xfrm>
            <a:off x="412559" y="2903790"/>
            <a:ext cx="3423716" cy="696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 Individual Human Has a Specific Personality</a:t>
            </a:r>
            <a:endParaRPr dirty="0"/>
          </a:p>
        </p:txBody>
      </p:sp>
      <p:sp>
        <p:nvSpPr>
          <p:cNvPr id="1002" name="Google Shape;1002;p51"/>
          <p:cNvSpPr txBox="1">
            <a:spLocks noGrp="1"/>
          </p:cNvSpPr>
          <p:nvPr>
            <p:ph type="title" idx="9"/>
          </p:nvPr>
        </p:nvSpPr>
        <p:spPr>
          <a:xfrm>
            <a:off x="713100" y="56714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Personality</a:t>
            </a:r>
            <a:endParaRPr dirty="0"/>
          </a:p>
        </p:txBody>
      </p:sp>
      <p:sp>
        <p:nvSpPr>
          <p:cNvPr id="1004" name="Google Shape;1004;p51"/>
          <p:cNvSpPr txBox="1">
            <a:spLocks noGrp="1"/>
          </p:cNvSpPr>
          <p:nvPr>
            <p:ph type="title" idx="2"/>
          </p:nvPr>
        </p:nvSpPr>
        <p:spPr>
          <a:xfrm>
            <a:off x="678300" y="1942850"/>
            <a:ext cx="24075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Person Specific</a:t>
            </a:r>
            <a:endParaRPr sz="2000" dirty="0"/>
          </a:p>
        </p:txBody>
      </p:sp>
      <p:sp>
        <p:nvSpPr>
          <p:cNvPr id="1006" name="Google Shape;1006;p51"/>
          <p:cNvSpPr/>
          <p:nvPr/>
        </p:nvSpPr>
        <p:spPr>
          <a:xfrm flipV="1">
            <a:off x="3191640" y="1089572"/>
            <a:ext cx="2795753" cy="102829"/>
          </a:xfrm>
          <a:custGeom>
            <a:avLst/>
            <a:gdLst/>
            <a:ahLst/>
            <a:cxnLst/>
            <a:rect l="l" t="t" r="r" b="b"/>
            <a:pathLst>
              <a:path w="95367" h="4534" extrusionOk="0">
                <a:moveTo>
                  <a:pt x="0" y="607"/>
                </a:moveTo>
                <a:cubicBezTo>
                  <a:pt x="31495" y="5113"/>
                  <a:pt x="65187" y="-5538"/>
                  <a:pt x="95367" y="4534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76594-902D-474F-AC3C-3C1BF5BF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30" y="1521809"/>
            <a:ext cx="2966325" cy="29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sis Statement for African American History by Slidesgo">
  <a:themeElements>
    <a:clrScheme name="Simple Light">
      <a:dk1>
        <a:srgbClr val="2B1308"/>
      </a:dk1>
      <a:lt1>
        <a:srgbClr val="F9F4F0"/>
      </a:lt1>
      <a:dk2>
        <a:srgbClr val="7C5541"/>
      </a:dk2>
      <a:lt2>
        <a:srgbClr val="BE8F68"/>
      </a:lt2>
      <a:accent1>
        <a:srgbClr val="F0DCC8"/>
      </a:accent1>
      <a:accent2>
        <a:srgbClr val="FFFFFF"/>
      </a:accent2>
      <a:accent3>
        <a:srgbClr val="F3E7DD"/>
      </a:accent3>
      <a:accent4>
        <a:srgbClr val="DFC9B6"/>
      </a:accent4>
      <a:accent5>
        <a:srgbClr val="FFFFFF"/>
      </a:accent5>
      <a:accent6>
        <a:srgbClr val="FFFFFF"/>
      </a:accent6>
      <a:hlink>
        <a:srgbClr val="2B130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Blinker</vt:lpstr>
      <vt:lpstr>Arial</vt:lpstr>
      <vt:lpstr>Montserrat Alternates</vt:lpstr>
      <vt:lpstr>Thesis Statement for African American History by Slidesgo</vt:lpstr>
      <vt:lpstr>Hofstede</vt:lpstr>
      <vt:lpstr>Inherited</vt:lpstr>
      <vt:lpstr>Common  between all humans</vt:lpstr>
      <vt:lpstr>Specific to Certain Group or Category</vt:lpstr>
      <vt:lpstr>Every Individual Human Has a Specific Personality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Statement for African American History</dc:title>
  <dc:creator>Ahmed Mahmoud Abou-Raia</dc:creator>
  <cp:lastModifiedBy>Ahmed Mahmoud Abou-Raia</cp:lastModifiedBy>
  <cp:revision>2</cp:revision>
  <dcterms:modified xsi:type="dcterms:W3CDTF">2022-11-25T16:47:13Z</dcterms:modified>
</cp:coreProperties>
</file>