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69" r:id="rId6"/>
    <p:sldId id="260" r:id="rId7"/>
    <p:sldId id="267" r:id="rId8"/>
    <p:sldId id="261" r:id="rId9"/>
    <p:sldId id="266" r:id="rId10"/>
    <p:sldId id="263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454" autoAdjust="0"/>
  </p:normalViewPr>
  <p:slideViewPr>
    <p:cSldViewPr snapToGrid="0" snapToObjects="1">
      <p:cViewPr>
        <p:scale>
          <a:sx n="93" d="100"/>
          <a:sy n="93" d="100"/>
        </p:scale>
        <p:origin x="1162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0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50" d="100"/>
          <a:sy n="50" d="100"/>
        </p:scale>
        <p:origin x="3189" y="2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F5305-8C0B-430C-AE4C-87A1B560019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6B80-4AEB-4F15-8794-B43F70817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المشروع بتاعنا </a:t>
            </a:r>
            <a:r>
              <a:rPr lang="en-US" dirty="0" err="1"/>
              <a:t>croco</a:t>
            </a:r>
            <a:r>
              <a:rPr lang="en-US" dirty="0"/>
              <a:t> health  </a:t>
            </a:r>
            <a:r>
              <a:rPr lang="ar-EG" dirty="0"/>
              <a:t>هيكون بمثابة مساعد شخصي علشان يساعدك تاخذ قرارات اذكى لصحتك و بالتباعية لحياتك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/>
              <a:t>احنا بنحاول نحل في مشروعنا 3 مشاكل اساسية وهي ال</a:t>
            </a:r>
            <a:r>
              <a:rPr lang="en-US" dirty="0"/>
              <a:t>wrong posture </a:t>
            </a:r>
            <a:r>
              <a:rPr lang="ar-EG" dirty="0"/>
              <a:t>و ال</a:t>
            </a:r>
            <a:r>
              <a:rPr lang="en-US" dirty="0"/>
              <a:t>wrong gym form </a:t>
            </a:r>
            <a:r>
              <a:rPr lang="ar-EG" dirty="0"/>
              <a:t>و مساعد شخصي لصحتك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 شات بوت يكون زي طبيبك الشخصي عنده معلومات كتير و دقيقة عن صحتك يقدر من خلالها يديك نصايح عملية يتابع صحتك اول باول يسجل الادوية اللي بتاخدها والتغيرات اللي في صحتك و في الاخر هيطلعلك </a:t>
            </a:r>
            <a:r>
              <a:rPr lang="en-US" dirty="0"/>
              <a:t>report </a:t>
            </a:r>
            <a:r>
              <a:rPr lang="ar-EG" dirty="0"/>
              <a:t>و ال</a:t>
            </a:r>
            <a:r>
              <a:rPr lang="en-US" dirty="0"/>
              <a:t>checks </a:t>
            </a:r>
            <a:r>
              <a:rPr lang="ar-EG" dirty="0"/>
              <a:t>اللي المفروض تعمله  و اذا كنت محتاج تروح لدكتور و تخصصه ايه </a:t>
            </a:r>
            <a:br>
              <a:rPr lang="ar-EG" dirty="0"/>
            </a:br>
            <a:r>
              <a:rPr lang="ar-EG" dirty="0"/>
              <a:t>و تقدر طبعا تسأله على نصايح في اي وقت لحياتك اليومية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dirty="0"/>
          </a:p>
          <a:p>
            <a:pPr algn="r" rtl="1"/>
            <a:r>
              <a:rPr lang="ar-EG" dirty="0"/>
              <a:t>ال </a:t>
            </a:r>
            <a:r>
              <a:rPr lang="en-US" dirty="0"/>
              <a:t>gym form</a:t>
            </a:r>
            <a:r>
              <a:rPr lang="ar-EG" dirty="0"/>
              <a:t>  </a:t>
            </a:r>
            <a:r>
              <a:rPr lang="en-US" dirty="0"/>
              <a:t> correction </a:t>
            </a:r>
            <a:r>
              <a:rPr lang="ar-EG" dirty="0"/>
              <a:t>و اللي هيخليك تقدر تتمرن مع كوتش من الذكاء الاصطناعي متدرب على اعلى </a:t>
            </a:r>
            <a:r>
              <a:rPr lang="en-US" dirty="0"/>
              <a:t>standards </a:t>
            </a:r>
            <a:r>
              <a:rPr lang="ar-EG" dirty="0"/>
              <a:t>للفورم و بيتعمله </a:t>
            </a:r>
            <a:r>
              <a:rPr lang="en-US" dirty="0"/>
              <a:t>update </a:t>
            </a:r>
            <a:r>
              <a:rPr lang="ar-EG" dirty="0"/>
              <a:t>حسب احدث الدراسات</a:t>
            </a:r>
            <a:br>
              <a:rPr lang="ar-E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بيحسب اهم الزوايا اللي ممكن تسبب اصابات في تمارين معينة و يحذرك لو محاج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من اهم المشاكل اللي بتقابلنا في حياتنا اليومية </a:t>
            </a:r>
            <a:br>
              <a:rPr lang="ar-EG" dirty="0"/>
            </a:br>
            <a:r>
              <a:rPr lang="ar-EG" dirty="0"/>
              <a:t>وهما ال</a:t>
            </a:r>
            <a:r>
              <a:rPr lang="en-US" dirty="0"/>
              <a:t>POSTURE </a:t>
            </a:r>
            <a:r>
              <a:rPr lang="ar-EG" dirty="0"/>
              <a:t>اللي و بسبب حياتنا اللي بقت اغلب الوقت قدام اللاب بقنا بنشوف مشاكل كتير بتظهر في الظهو والرقبة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2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بيديك </a:t>
            </a:r>
            <a:r>
              <a:rPr lang="en-US" dirty="0"/>
              <a:t>real time tips </a:t>
            </a:r>
            <a:r>
              <a:rPr lang="ar-EG" dirty="0"/>
              <a:t>لل</a:t>
            </a:r>
            <a:r>
              <a:rPr lang="en-US" dirty="0"/>
              <a:t>posture </a:t>
            </a:r>
            <a:r>
              <a:rPr lang="ar-EG" dirty="0"/>
              <a:t>بتاعك من خلال ال</a:t>
            </a:r>
            <a:r>
              <a:rPr lang="en-US" dirty="0"/>
              <a:t>webcam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86B80-4AEB-4F15-8794-B43F70817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4269282"/>
            <a:ext cx="6743700" cy="1264762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800" kern="1200" dirty="0">
                <a:latin typeface="+mj-lt"/>
                <a:ea typeface="+mj-ea"/>
                <a:cs typeface="+mj-cs"/>
              </a:rPr>
              <a:t>AI-Powered Personal Health Assistant (CROCOHEATH)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5420472"/>
            <a:ext cx="5101209" cy="536125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Mohammed Hatem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Abdelrahman Mostafa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 err="1">
                <a:solidFill>
                  <a:srgbClr val="FFFFFF"/>
                </a:solidFill>
              </a:rPr>
              <a:t>Mostafa</a:t>
            </a:r>
            <a:r>
              <a:rPr lang="en-US" sz="2000" dirty="0">
                <a:solidFill>
                  <a:srgbClr val="FFFFFF"/>
                </a:solidFill>
              </a:rPr>
              <a:t> Ahmed 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412356D4-3418-5926-9211-E61CEDAF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46" y="640078"/>
            <a:ext cx="3301307" cy="330130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Encourage </a:t>
            </a:r>
            <a:r>
              <a:rPr lang="en-US" b="1" dirty="0"/>
              <a:t>preventive</a:t>
            </a:r>
            <a:r>
              <a:rPr lang="en-US" dirty="0"/>
              <a:t> </a:t>
            </a:r>
            <a:r>
              <a:rPr dirty="0"/>
              <a:t>healthcare</a:t>
            </a:r>
            <a:r>
              <a:rPr lang="en-US" dirty="0"/>
              <a:t> by </a:t>
            </a:r>
            <a:r>
              <a:rPr lang="en-US" b="1" dirty="0"/>
              <a:t>early advice</a:t>
            </a:r>
            <a:endParaRPr b="1" dirty="0"/>
          </a:p>
          <a:p>
            <a:pPr marL="0" indent="0">
              <a:buNone/>
            </a:pPr>
            <a:r>
              <a:rPr dirty="0"/>
              <a:t>• Reduce workout </a:t>
            </a:r>
            <a:r>
              <a:rPr b="1" dirty="0"/>
              <a:t>injuries</a:t>
            </a:r>
          </a:p>
          <a:p>
            <a:pPr marL="0" indent="0">
              <a:buNone/>
            </a:pPr>
            <a:r>
              <a:rPr dirty="0"/>
              <a:t>• Improve </a:t>
            </a:r>
            <a:r>
              <a:rPr b="1" dirty="0"/>
              <a:t>ergonomic </a:t>
            </a:r>
            <a:r>
              <a:rPr lang="en-US" b="1" dirty="0"/>
              <a:t>posture</a:t>
            </a:r>
            <a:r>
              <a:rPr lang="en-US" dirty="0"/>
              <a:t> </a:t>
            </a:r>
            <a:r>
              <a:rPr dirty="0"/>
              <a:t>habits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Future</a:t>
            </a:r>
            <a:r>
              <a:rPr dirty="0"/>
              <a:t>: Add meal plans, wearable sync, telehealth booking</a:t>
            </a:r>
          </a:p>
          <a:p>
            <a:pPr marL="0" indent="0">
              <a:buNone/>
            </a:pPr>
            <a:r>
              <a:rPr lang="en-US" dirty="0"/>
              <a:t>•  We </a:t>
            </a:r>
            <a:r>
              <a:rPr lang="en-US" b="1" dirty="0"/>
              <a:t>see </a:t>
            </a:r>
            <a:r>
              <a:rPr b="1" dirty="0"/>
              <a:t>AI</a:t>
            </a:r>
            <a:r>
              <a:rPr dirty="0"/>
              <a:t> as your everyday </a:t>
            </a:r>
            <a:r>
              <a:rPr b="1" dirty="0"/>
              <a:t>health</a:t>
            </a:r>
            <a:r>
              <a:rPr dirty="0"/>
              <a:t> </a:t>
            </a:r>
            <a:r>
              <a:rPr b="1" dirty="0"/>
              <a:t>companion</a:t>
            </a:r>
          </a:p>
        </p:txBody>
      </p:sp>
      <p:pic>
        <p:nvPicPr>
          <p:cNvPr id="4" name="Picture 3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940F8E1C-CB14-33BF-A209-7D6BB06D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038C-7262-3485-6FB9-A82976A2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424" y="2406314"/>
            <a:ext cx="5937755" cy="1188720"/>
          </a:xfrm>
        </p:spPr>
        <p:txBody>
          <a:bodyPr/>
          <a:lstStyle/>
          <a:p>
            <a:r>
              <a:rPr lang="en-US" dirty="0"/>
              <a:t>MONITIZATION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547C-F901-6ADA-69FF-19E8449D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654" y="4551308"/>
            <a:ext cx="4092146" cy="1188720"/>
          </a:xfrm>
        </p:spPr>
        <p:txBody>
          <a:bodyPr/>
          <a:lstStyle/>
          <a:p>
            <a:r>
              <a:rPr lang="en-US" dirty="0"/>
              <a:t>SUBSCRIPTIONS</a:t>
            </a:r>
          </a:p>
          <a:p>
            <a:r>
              <a:rPr lang="en-US" dirty="0"/>
              <a:t>ADVERTISEMENTS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Let’s build the future of preventive health with AI.</a:t>
            </a:r>
          </a:p>
          <a:p>
            <a:r>
              <a:rPr dirty="0"/>
              <a:t>Team: </a:t>
            </a:r>
            <a:r>
              <a:rPr lang="en-US" dirty="0"/>
              <a:t>TAMASEE7: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   Mohammed Hatem</a:t>
            </a:r>
          </a:p>
          <a:p>
            <a:pPr marL="0" indent="0">
              <a:buNone/>
            </a:pPr>
            <a:r>
              <a:rPr lang="en-US" sz="2000" dirty="0"/>
              <a:t>         Abdelrahman Mostafa</a:t>
            </a:r>
          </a:p>
          <a:p>
            <a:pPr marL="548640" lvl="2" indent="0">
              <a:buNone/>
            </a:pPr>
            <a:r>
              <a:rPr lang="en-US" sz="2000" dirty="0"/>
              <a:t> Mostafa Ahmed</a:t>
            </a:r>
            <a:endParaRPr sz="2000" dirty="0"/>
          </a:p>
        </p:txBody>
      </p:sp>
      <p:pic>
        <p:nvPicPr>
          <p:cNvPr id="4" name="Picture 3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64CD2049-C3B6-BF36-17E8-C775C60A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Problem We're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Remote work and </a:t>
            </a:r>
            <a:r>
              <a:rPr lang="en-US" dirty="0"/>
              <a:t>lazy</a:t>
            </a:r>
            <a:r>
              <a:rPr dirty="0"/>
              <a:t> lifestyle cause </a:t>
            </a:r>
            <a:r>
              <a:rPr b="1" dirty="0"/>
              <a:t>posture</a:t>
            </a:r>
            <a:r>
              <a:rPr dirty="0"/>
              <a:t> issues</a:t>
            </a:r>
          </a:p>
          <a:p>
            <a:pPr marL="0" indent="0">
              <a:buNone/>
            </a:pPr>
            <a:r>
              <a:rPr dirty="0"/>
              <a:t>• Improper </a:t>
            </a:r>
            <a:r>
              <a:rPr b="1" dirty="0"/>
              <a:t>gym form</a:t>
            </a:r>
            <a:r>
              <a:rPr dirty="0"/>
              <a:t> leads to injuries</a:t>
            </a:r>
          </a:p>
          <a:p>
            <a:pPr marL="0" indent="0">
              <a:buNone/>
            </a:pPr>
            <a:r>
              <a:rPr dirty="0"/>
              <a:t>• Lack of instant, accessible </a:t>
            </a:r>
            <a:r>
              <a:rPr b="1" dirty="0"/>
              <a:t>health</a:t>
            </a:r>
            <a:r>
              <a:rPr dirty="0"/>
              <a:t> </a:t>
            </a:r>
            <a:r>
              <a:rPr b="1" dirty="0"/>
              <a:t>advice</a:t>
            </a:r>
            <a:r>
              <a:rPr lang="en-US" b="1" dirty="0"/>
              <a:t> bot</a:t>
            </a:r>
            <a:endParaRPr b="1"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No</a:t>
            </a:r>
            <a:r>
              <a:rPr dirty="0"/>
              <a:t> single AI-powered platform addresses all these issues</a:t>
            </a:r>
          </a:p>
        </p:txBody>
      </p:sp>
      <p:pic>
        <p:nvPicPr>
          <p:cNvPr id="4" name="Picture 3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6BF6B35B-C5F4-A451-73CC-F15FDE09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1 – AI Medical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Built on </a:t>
            </a:r>
            <a:r>
              <a:rPr b="1" dirty="0"/>
              <a:t>Gemini </a:t>
            </a:r>
            <a:r>
              <a:rPr lang="en-US" b="1" dirty="0"/>
              <a:t>2.5 flash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Input</a:t>
            </a:r>
            <a:r>
              <a:rPr lang="en-US" dirty="0"/>
              <a:t>: Natural </a:t>
            </a:r>
            <a:r>
              <a:rPr lang="en-US" b="1" dirty="0"/>
              <a:t>health conversation </a:t>
            </a:r>
            <a:r>
              <a:rPr lang="en-US" dirty="0"/>
              <a:t>via chat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Outputs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- Health </a:t>
            </a:r>
            <a:r>
              <a:rPr b="1" dirty="0"/>
              <a:t>report</a:t>
            </a:r>
            <a:r>
              <a:rPr dirty="0"/>
              <a:t> summary</a:t>
            </a:r>
            <a:endParaRPr lang="en-US" dirty="0"/>
          </a:p>
          <a:p>
            <a:pPr marL="0" indent="0">
              <a:buNone/>
            </a:pPr>
            <a:r>
              <a:rPr dirty="0"/>
              <a:t> - Recommended medical </a:t>
            </a:r>
            <a:r>
              <a:rPr b="1" dirty="0"/>
              <a:t>tests</a:t>
            </a:r>
          </a:p>
          <a:p>
            <a:pPr marL="0" indent="0">
              <a:buNone/>
            </a:pPr>
            <a:r>
              <a:rPr dirty="0"/>
              <a:t> - Doctor </a:t>
            </a:r>
            <a:r>
              <a:rPr b="1" dirty="0"/>
              <a:t>specialty</a:t>
            </a:r>
            <a:r>
              <a:rPr dirty="0"/>
              <a:t> to consult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Goal</a:t>
            </a:r>
            <a:r>
              <a:rPr dirty="0"/>
              <a:t>: </a:t>
            </a:r>
            <a:r>
              <a:rPr b="1" dirty="0"/>
              <a:t>Early</a:t>
            </a:r>
            <a:r>
              <a:rPr dirty="0"/>
              <a:t> detection and </a:t>
            </a:r>
            <a:r>
              <a:rPr b="1" dirty="0"/>
              <a:t>smarter</a:t>
            </a:r>
            <a:r>
              <a:rPr dirty="0"/>
              <a:t> health decisions</a:t>
            </a:r>
          </a:p>
        </p:txBody>
      </p:sp>
      <p:pic>
        <p:nvPicPr>
          <p:cNvPr id="4" name="Picture 3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5E189177-B077-4F8C-439B-59743B27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ACC03AFB-6590-EDF8-B9F9-D490678F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57" y="2054194"/>
            <a:ext cx="2926943" cy="3021708"/>
          </a:xfrm>
          <a:prstGeom prst="rect">
            <a:avLst/>
          </a:prstGeom>
        </p:spPr>
      </p:pic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2325BB8C-A82A-7D3A-6E41-B5A229F5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723"/>
            <a:ext cx="2997857" cy="316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BFE0F-47B8-862C-B183-AEF9EA060DE6}"/>
              </a:ext>
            </a:extLst>
          </p:cNvPr>
          <p:cNvSpPr txBox="1"/>
          <p:nvPr/>
        </p:nvSpPr>
        <p:spPr>
          <a:xfrm>
            <a:off x="6026150" y="2703274"/>
            <a:ext cx="12890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ym typeface="Wingdings" panose="05000000000000000000" pitchFamily="2" charset="2"/>
              </a:rPr>
              <a:t></a:t>
            </a:r>
            <a:endParaRPr lang="en-US" sz="5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C452B7-266C-3CBF-865A-55CE2BCC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4" y="403065"/>
            <a:ext cx="7060946" cy="1160176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INFORMATION </a:t>
            </a:r>
            <a:r>
              <a:rPr lang="en-US" sz="2000" dirty="0" err="1"/>
              <a:t>gATHERING</a:t>
            </a:r>
            <a:r>
              <a:rPr lang="en-US" sz="2000" dirty="0"/>
              <a:t> AND Medical REPORT Generation</a:t>
            </a:r>
          </a:p>
        </p:txBody>
      </p:sp>
      <p:pic>
        <p:nvPicPr>
          <p:cNvPr id="12" name="Picture 11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2BFA7D0C-0E3B-2190-98C2-B0E7AD00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medical information&#10;&#10;AI-generated content may be incorrect.">
            <a:extLst>
              <a:ext uri="{FF2B5EF4-FFF2-40B4-BE49-F238E27FC236}">
                <a16:creationId xmlns:a16="http://schemas.microsoft.com/office/drawing/2014/main" id="{94BB1CDD-49A8-9DA7-EC66-C11E8F3B7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235" y="1721742"/>
            <a:ext cx="2405765" cy="39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9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9E6FF-CEED-CD0B-1927-66DC1A3A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404872"/>
            <a:ext cx="228371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Gives Specialized advices</a:t>
            </a:r>
          </a:p>
        </p:txBody>
      </p:sp>
      <p:pic>
        <p:nvPicPr>
          <p:cNvPr id="8" name="Picture 7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77D11F4E-AF03-533F-558C-B0DD5D65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D8AC0224-E4E7-FE26-4259-CC874450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59" y="640080"/>
            <a:ext cx="361840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Feature 2 – Gym Workout Form </a:t>
            </a:r>
            <a:r>
              <a:rPr lang="en-US" dirty="0"/>
              <a:t>coach</a:t>
            </a:r>
            <a:endParaRPr dirty="0"/>
          </a:p>
        </p:txBody>
      </p:sp>
      <p:pic>
        <p:nvPicPr>
          <p:cNvPr id="8" name="Picture 7" descr="A diagram of a person&#10;&#10;AI-generated content may be incorrect.">
            <a:extLst>
              <a:ext uri="{FF2B5EF4-FFF2-40B4-BE49-F238E27FC236}">
                <a16:creationId xmlns:a16="http://schemas.microsoft.com/office/drawing/2014/main" id="{9E6F2398-C084-EE42-19D2-0E4B3DC7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09" r="51944" b="7346"/>
          <a:stretch>
            <a:fillRect/>
          </a:stretch>
        </p:blipFill>
        <p:spPr>
          <a:xfrm>
            <a:off x="5886450" y="2304781"/>
            <a:ext cx="2663693" cy="28559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73" y="2457181"/>
            <a:ext cx="5937755" cy="310198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Powered by </a:t>
            </a:r>
            <a:r>
              <a:rPr lang="en-US" b="1" dirty="0"/>
              <a:t>Google </a:t>
            </a:r>
            <a:r>
              <a:rPr b="1" dirty="0" err="1"/>
              <a:t>MediaPipe</a:t>
            </a:r>
            <a:r>
              <a:rPr b="1" dirty="0"/>
              <a:t> Pose </a:t>
            </a:r>
            <a:r>
              <a:rPr dirty="0"/>
              <a:t>+ feedback logic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US" b="1" dirty="0"/>
              <a:t>Corrects</a:t>
            </a:r>
            <a:r>
              <a:rPr b="1" dirty="0"/>
              <a:t> workouts</a:t>
            </a:r>
            <a:r>
              <a:rPr dirty="0"/>
              <a:t> (squats, pushups, etc.)</a:t>
            </a:r>
          </a:p>
          <a:p>
            <a:pPr marL="0" indent="0">
              <a:buNone/>
            </a:pPr>
            <a:r>
              <a:rPr dirty="0"/>
              <a:t>• Provides </a:t>
            </a:r>
            <a:r>
              <a:rPr b="1" dirty="0"/>
              <a:t>real-time alerts</a:t>
            </a:r>
            <a:r>
              <a:rPr dirty="0"/>
              <a:t> on form errors</a:t>
            </a:r>
          </a:p>
          <a:p>
            <a:pPr marL="0" indent="0">
              <a:buNone/>
            </a:pPr>
            <a:r>
              <a:rPr dirty="0"/>
              <a:t>• Helps </a:t>
            </a:r>
            <a:r>
              <a:rPr b="1" dirty="0"/>
              <a:t>prevent</a:t>
            </a:r>
            <a:r>
              <a:rPr dirty="0"/>
              <a:t> injuries and </a:t>
            </a:r>
            <a:r>
              <a:rPr b="1" dirty="0"/>
              <a:t>improve</a:t>
            </a:r>
            <a:r>
              <a:rPr dirty="0"/>
              <a:t> performance</a:t>
            </a:r>
          </a:p>
        </p:txBody>
      </p:sp>
      <p:pic>
        <p:nvPicPr>
          <p:cNvPr id="4" name="Picture 3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169699CA-3C7D-13D4-C0D4-63AD4BF69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garment in a gym&#10;&#10;AI-generated content may be incorrect.">
            <a:extLst>
              <a:ext uri="{FF2B5EF4-FFF2-40B4-BE49-F238E27FC236}">
                <a16:creationId xmlns:a16="http://schemas.microsoft.com/office/drawing/2014/main" id="{37C73AAC-BCAE-BDDB-33AD-04015B19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4" y="1339780"/>
            <a:ext cx="5075310" cy="389767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B8F871-F5B6-590D-DF42-4D14F4A0BD5F}"/>
              </a:ext>
            </a:extLst>
          </p:cNvPr>
          <p:cNvSpPr/>
          <p:nvPr/>
        </p:nvSpPr>
        <p:spPr>
          <a:xfrm>
            <a:off x="4562474" y="3595688"/>
            <a:ext cx="226219" cy="23812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7ED85F5D-9B57-26C6-E3B5-9782BA5FA7F1}"/>
              </a:ext>
            </a:extLst>
          </p:cNvPr>
          <p:cNvSpPr/>
          <p:nvPr/>
        </p:nvSpPr>
        <p:spPr>
          <a:xfrm>
            <a:off x="2636528" y="3714750"/>
            <a:ext cx="398859" cy="390525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7DCCF9DF-B5F8-11BF-151B-79CEC6F58D99}"/>
              </a:ext>
            </a:extLst>
          </p:cNvPr>
          <p:cNvSpPr/>
          <p:nvPr/>
        </p:nvSpPr>
        <p:spPr>
          <a:xfrm>
            <a:off x="3055576" y="3586163"/>
            <a:ext cx="2609850" cy="72707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587F161C-83B0-5072-2309-D81592D517A9}"/>
              </a:ext>
            </a:extLst>
          </p:cNvPr>
          <p:cNvSpPr/>
          <p:nvPr/>
        </p:nvSpPr>
        <p:spPr>
          <a:xfrm>
            <a:off x="2728912" y="3251816"/>
            <a:ext cx="398859" cy="390525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AB4BD6F9-7AC9-E27D-35DC-1B45070592F3}"/>
              </a:ext>
            </a:extLst>
          </p:cNvPr>
          <p:cNvSpPr/>
          <p:nvPr/>
        </p:nvSpPr>
        <p:spPr>
          <a:xfrm rot="20917580">
            <a:off x="3173837" y="2737474"/>
            <a:ext cx="2609850" cy="72707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29D7161A-EF78-0A36-3DCE-903C543B5478}"/>
              </a:ext>
            </a:extLst>
          </p:cNvPr>
          <p:cNvSpPr/>
          <p:nvPr/>
        </p:nvSpPr>
        <p:spPr>
          <a:xfrm>
            <a:off x="5135217" y="1828801"/>
            <a:ext cx="5075309" cy="31623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EX. In the squat knee and elbow angles are calculated and the form is assessed accordingly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20808-E137-F1CB-7D55-D79C24F8E0DE}"/>
              </a:ext>
            </a:extLst>
          </p:cNvPr>
          <p:cNvSpPr txBox="1"/>
          <p:nvPr/>
        </p:nvSpPr>
        <p:spPr>
          <a:xfrm>
            <a:off x="782000" y="583302"/>
            <a:ext cx="4883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Mediapipe</a:t>
            </a:r>
            <a:r>
              <a:rPr lang="en-US" sz="3000" dirty="0"/>
              <a:t> pose output:</a:t>
            </a:r>
          </a:p>
        </p:txBody>
      </p:sp>
      <p:pic>
        <p:nvPicPr>
          <p:cNvPr id="17" name="Picture 16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5D705C26-E439-52F9-6601-95CAD9641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2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3 –</a:t>
            </a:r>
            <a:r>
              <a:rPr lang="en-US" dirty="0"/>
              <a:t> </a:t>
            </a:r>
            <a:r>
              <a:rPr dirty="0"/>
              <a:t>Posture </a:t>
            </a:r>
            <a:r>
              <a:rPr lang="en-US" dirty="0"/>
              <a:t>Checker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Uses webcam to </a:t>
            </a:r>
            <a:r>
              <a:rPr b="1" dirty="0"/>
              <a:t>track upper body</a:t>
            </a:r>
            <a:r>
              <a:rPr dirty="0"/>
              <a:t> posture</a:t>
            </a:r>
          </a:p>
          <a:p>
            <a:pPr marL="0" indent="0">
              <a:buNone/>
            </a:pPr>
            <a:r>
              <a:rPr dirty="0"/>
              <a:t>• Detects head </a:t>
            </a:r>
            <a:r>
              <a:rPr b="1" dirty="0"/>
              <a:t>tilt</a:t>
            </a:r>
            <a:r>
              <a:rPr lang="en-US" b="1" dirty="0"/>
              <a:t>, slouching, leaning</a:t>
            </a:r>
            <a:endParaRPr b="1" dirty="0"/>
          </a:p>
          <a:p>
            <a:pPr marL="0" indent="0">
              <a:buNone/>
            </a:pPr>
            <a:r>
              <a:rPr dirty="0"/>
              <a:t>• Gives alerts like: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- ‘</a:t>
            </a:r>
            <a:r>
              <a:rPr lang="en-US" b="1" dirty="0"/>
              <a:t>STRAIGHTEN HEAD</a:t>
            </a:r>
            <a:r>
              <a:rPr dirty="0"/>
              <a:t>’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- ‘</a:t>
            </a:r>
            <a:r>
              <a:rPr lang="en-US" b="1" dirty="0"/>
              <a:t>SIT UP STRAIGHT</a:t>
            </a:r>
            <a:r>
              <a:rPr dirty="0"/>
              <a:t>'</a:t>
            </a:r>
          </a:p>
          <a:p>
            <a:pPr marL="0" indent="0">
              <a:buNone/>
            </a:pPr>
            <a:r>
              <a:rPr dirty="0"/>
              <a:t>• Encourages daily posture awareness</a:t>
            </a:r>
          </a:p>
        </p:txBody>
      </p:sp>
      <p:pic>
        <p:nvPicPr>
          <p:cNvPr id="4" name="Picture 3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6F664656-A793-D7AC-CCA7-12B22D02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0886BAA-C3AC-CF03-4EB6-39C20EB7516B}"/>
              </a:ext>
            </a:extLst>
          </p:cNvPr>
          <p:cNvSpPr/>
          <p:nvPr/>
        </p:nvSpPr>
        <p:spPr>
          <a:xfrm>
            <a:off x="7056782" y="3429000"/>
            <a:ext cx="1745312" cy="881270"/>
          </a:xfrm>
          <a:prstGeom prst="wedgeRoundRectCallout">
            <a:avLst>
              <a:gd name="adj1" fmla="val -55161"/>
              <a:gd name="adj2" fmla="val 987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STRAIGHTEN HEAD!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9952E3B-D520-9583-F5C5-98B9F4034E89}"/>
              </a:ext>
            </a:extLst>
          </p:cNvPr>
          <p:cNvSpPr/>
          <p:nvPr/>
        </p:nvSpPr>
        <p:spPr>
          <a:xfrm>
            <a:off x="7225085" y="515476"/>
            <a:ext cx="1577009" cy="881270"/>
          </a:xfrm>
          <a:prstGeom prst="wedgeRoundRectCallout">
            <a:avLst>
              <a:gd name="adj1" fmla="val -55161"/>
              <a:gd name="adj2" fmla="val 987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SIT UP STRAIGHT!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9B84DB0-07BD-F5A0-8EC4-01A60E39C4DB}"/>
              </a:ext>
            </a:extLst>
          </p:cNvPr>
          <p:cNvSpPr/>
          <p:nvPr/>
        </p:nvSpPr>
        <p:spPr>
          <a:xfrm>
            <a:off x="1818197" y="1466353"/>
            <a:ext cx="1745312" cy="881270"/>
          </a:xfrm>
          <a:prstGeom prst="wedgeRoundRectCallout">
            <a:avLst>
              <a:gd name="adj1" fmla="val -40582"/>
              <a:gd name="adj2" fmla="val 1077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LOOKS GOOD</a:t>
            </a:r>
          </a:p>
        </p:txBody>
      </p:sp>
      <p:pic>
        <p:nvPicPr>
          <p:cNvPr id="18" name="Picture 17" descr="A cartoon of a crocodile wearing a suit and stethoscope&#10;&#10;AI-generated content may be incorrect.">
            <a:extLst>
              <a:ext uri="{FF2B5EF4-FFF2-40B4-BE49-F238E27FC236}">
                <a16:creationId xmlns:a16="http://schemas.microsoft.com/office/drawing/2014/main" id="{46DA71EB-A23C-7804-C745-B846B033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86" y="5009322"/>
            <a:ext cx="2142214" cy="214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DE7C1-BB9D-DF2A-BAAA-C47CD8E5F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71" y="4310270"/>
            <a:ext cx="2828216" cy="2305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D9292-FDFA-A350-B594-1446B44C6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70" y="1443134"/>
            <a:ext cx="2813845" cy="2209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F072B-AF4E-DF1A-FB7B-633B86A37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73" y="2800130"/>
            <a:ext cx="3184449" cy="220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846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489</Words>
  <Application>Microsoft Office PowerPoint</Application>
  <PresentationFormat>On-screen Show (4:3)</PresentationFormat>
  <Paragraphs>67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Gill Sans MT</vt:lpstr>
      <vt:lpstr>Wingdings</vt:lpstr>
      <vt:lpstr>Parcel</vt:lpstr>
      <vt:lpstr>AI-Powered Personal Health Assistant (CROCOHEATH)</vt:lpstr>
      <vt:lpstr>The Problem We're Solving</vt:lpstr>
      <vt:lpstr>Feature 1 – AI Medical Chatbot</vt:lpstr>
      <vt:lpstr>INFORMATION gATHERING AND Medical REPORT Generation</vt:lpstr>
      <vt:lpstr>Gives Specialized advices</vt:lpstr>
      <vt:lpstr>Feature 2 – Gym Workout Form coach</vt:lpstr>
      <vt:lpstr>PowerPoint Presentation</vt:lpstr>
      <vt:lpstr>Feature 3 – Posture Checker</vt:lpstr>
      <vt:lpstr>PowerPoint Presentation</vt:lpstr>
      <vt:lpstr>Impact &amp; Vision</vt:lpstr>
      <vt:lpstr>MONITIZATION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Hatem</dc:creator>
  <cp:keywords/>
  <dc:description>generated using python-pptx</dc:description>
  <cp:lastModifiedBy>Abdelrahman Sharaf</cp:lastModifiedBy>
  <cp:revision>8</cp:revision>
  <dcterms:created xsi:type="dcterms:W3CDTF">2013-01-27T09:14:16Z</dcterms:created>
  <dcterms:modified xsi:type="dcterms:W3CDTF">2025-07-19T16:51:37Z</dcterms:modified>
  <cp:category/>
</cp:coreProperties>
</file>