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tópicosEditar estilos de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29/09/17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7BF982-07FE-4E33-A734-DC809EC2D5EA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29/09/17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4F1B1B-2578-4250-88CB-1239EAB1156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25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RadioButton e RadioGroup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38080" y="1865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RadioButton é um elemento de interface gráfica com dois estados: selecionado (ativado) e não selecionado (desativado).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e similar ao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Checkbox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mas no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Radio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uma limitação de escolha. Quando uma opção é marcada,  o outro botão já selecionado torna-se automaticamente desativado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RadioGroup permite agrupar componentes do tipo RadioButton para que eles trabalhem de forma exclusiva em um conjunto.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dois componentes trabalham de forma conjunta. Pelo motivo que utilizar o RadioButton de forma isolada não faz muito sentido.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9160" y="92880"/>
            <a:ext cx="11807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nosso layout adicionaremos um RadioGroup e dentro dele colocaremos o RadioButton, então arraste da Paleta o componente RadioGroup e logo após arraste o componente RadioButton de maneira que ele fique dentro do RadioGroup. Insira um Button para verificarmos a seleção de nosso RadioButton.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9160" y="6149160"/>
            <a:ext cx="1180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Obs: Utilizamos o RelativeLayout  para posicionar os elementos em relação aos outros.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agem 10" descr=""/>
          <p:cNvPicPr/>
          <p:nvPr/>
        </p:nvPicPr>
        <p:blipFill>
          <a:blip r:embed="rId1"/>
          <a:stretch/>
        </p:blipFill>
        <p:spPr>
          <a:xfrm>
            <a:off x="1616760" y="1083240"/>
            <a:ext cx="8812440" cy="495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09440" y="113400"/>
            <a:ext cx="1180404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Agora em nossa classe java iremos recuperar o ID de nossos RadioButton e do nosso Button e criaremos um evento de click para nosso Button.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Imagem 4" descr=""/>
          <p:cNvPicPr/>
          <p:nvPr/>
        </p:nvPicPr>
        <p:blipFill>
          <a:blip r:embed="rId1"/>
          <a:stretch/>
        </p:blipFill>
        <p:spPr>
          <a:xfrm>
            <a:off x="1108080" y="927720"/>
            <a:ext cx="9806400" cy="55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49040" y="166320"/>
            <a:ext cx="11777400" cy="919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a execução do app veja que selecionando uma opção e clicando em nosso Button aparece um aviso com a informação de qual RadioButton foi selecionada.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magem 4" descr=""/>
          <p:cNvPicPr/>
          <p:nvPr/>
        </p:nvPicPr>
        <p:blipFill>
          <a:blip r:embed="rId1"/>
          <a:stretch/>
        </p:blipFill>
        <p:spPr>
          <a:xfrm>
            <a:off x="1015560" y="1086840"/>
            <a:ext cx="10044720" cy="56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LibreOffice/5.1.6.2$Linux_X86_64 LibreOffice_project/10m0$Build-2</Application>
  <Words>150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2017-09-29T20:12:32Z</dcterms:created>
  <dc:creator>Henrique Lima</dc:creator>
  <dc:description/>
  <dc:language>pt-BR</dc:language>
  <cp:lastModifiedBy>Henrique Lima</cp:lastModifiedBy>
  <dcterms:modified xsi:type="dcterms:W3CDTF">2017-09-29T21:17:24Z</dcterms:modified>
  <cp:revision>7</cp:revision>
  <dc:subject/>
  <dc:title>Radio Button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