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06A8-ABAE-8DE6-18FC-C1ADDCFB3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A25B9-425D-8DD8-9043-ED0AD023C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F81C-E5B5-FD4E-FCF4-93C8D720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A4FC-FD8E-460B-88F3-1FF9216E001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ABBF-B5C0-CFBA-1A41-028473EC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31C1-CE0A-AA2A-B554-7F482B68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E52-02C7-48C0-A051-B7638535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1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9EF2-2C12-7A67-D778-90F09432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388B1-F583-EF31-06AC-18FA62C2B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F30EF-DB28-4128-2F4E-FD223675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A4FC-FD8E-460B-88F3-1FF9216E001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03D81-1DB4-318E-AC41-03002394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19F5C-E327-AE9C-1D2F-200A1F72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E52-02C7-48C0-A051-B7638535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3C328-C5C1-7972-5A87-282DC8F86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5B2F3-F85F-178F-3473-9DF9A2969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451AF-7BA5-0DEB-FF1D-BBD3FC65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A4FC-FD8E-460B-88F3-1FF9216E001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9073-1E2B-2404-0D73-C3D27A17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A0FFC-714B-636E-5E82-6E180FCB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E52-02C7-48C0-A051-B7638535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2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B7F0-AF1B-6D24-0CB5-D5A8E992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8AD1-B824-9AFD-4B04-42272D25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E35D-3725-BDD7-ABFE-414C9074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A4FC-FD8E-460B-88F3-1FF9216E001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AD17-3360-3BF1-F8CD-5146CF99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35AD6-67EA-394A-3638-99873F15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E52-02C7-48C0-A051-B7638535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3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48C4-C3A3-A38B-F943-94E155CD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D7664-9B3C-EA82-0117-D47081CF0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F5051-8009-A8FE-BCCF-57480B42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A4FC-FD8E-460B-88F3-1FF9216E001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6828-59F0-C57C-A667-600FECAC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91A4C-E30C-B654-0CFA-2F105BA1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E52-02C7-48C0-A051-B7638535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E789-714B-E1D5-765C-39CAC39E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B7B6-A661-DC5E-A922-2CE06CE85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A27C9-F17A-E51B-1D83-B554AF1BC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CC74F-2AD1-B40D-41B5-382B52F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A4FC-FD8E-460B-88F3-1FF9216E001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8B31F-AACA-6225-385F-39E09860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7B65D-E6A2-E33D-4DF1-992351E8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E52-02C7-48C0-A051-B7638535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1B97-4DB9-0BE0-85B7-7FD57282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8183A-D050-2545-1CD9-C01F80D6B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F3404-8F44-56DF-677F-A15DA9774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90827-EA72-0671-AF3F-46C6F3585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107F8-59FE-FCFD-7DA7-68BD01C65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D9B98-A46F-1B1D-5D6D-8C126565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A4FC-FD8E-460B-88F3-1FF9216E001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B4961-3A64-B82A-E5F2-FBD3EE50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946EF-CC22-837D-DF58-F34978CB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E52-02C7-48C0-A051-B7638535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046F-55F4-F6B5-2E0C-EB7C9062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E6916-A539-4639-B6DA-67CCF3E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A4FC-FD8E-460B-88F3-1FF9216E001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FD10E-7657-2947-3CD0-9229506BA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5A5C5-3C41-790C-1BF6-9D852691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E52-02C7-48C0-A051-B7638535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985D3-BF8A-C317-CE3E-7083D646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A4FC-FD8E-460B-88F3-1FF9216E001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C92A5-FE25-9F59-0AD9-ADA635F4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41D8D-3D7E-0C02-6EE5-76C2F953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E52-02C7-48C0-A051-B7638535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5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5A7B-7C65-A534-A6A2-F77E38CA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2779-ECF4-76CC-6AF2-7040E4B49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8EAE8-3067-9874-50D0-2319D307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6CFF0-8CA8-12F5-DDA1-34276F76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A4FC-FD8E-460B-88F3-1FF9216E001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D02FF-3223-841B-E8D5-67AAA463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67F02-460E-621D-7ABE-37459558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E52-02C7-48C0-A051-B7638535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3376-A336-3A67-4BAA-20D7F952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CD242-8476-A83B-35F6-73FED3C9C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20602-354E-2E14-C8F8-FB5A51EA9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61F78-A177-C880-39F8-5515F052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A4FC-FD8E-460B-88F3-1FF9216E001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7BB32-4EC1-36A3-F316-AECFDBBA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C8CB5-65B0-FA29-5750-1D9B4756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BE52-02C7-48C0-A051-B7638535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3184E-0061-0942-48C3-BBE0B155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8B8-659B-08DC-4C15-492A0AFBD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9593-1E46-284A-29F8-4E5BE5909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A4FC-FD8E-460B-88F3-1FF9216E0017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E0FC6-807C-745F-F21A-A2F546DCB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06154-6F0F-6657-077F-CEE1647B4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BE52-02C7-48C0-A051-B76385355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9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EF6C-7F12-219D-00CE-947512782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51ABD-3275-9ACE-6864-CA79A234B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422E4-CBCF-7261-A94C-E415CFE75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4" y="342901"/>
            <a:ext cx="10941612" cy="62198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760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5C373-11FE-BED6-A49F-BD8CBBE5B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400050"/>
            <a:ext cx="11049000" cy="6038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108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 shop</dc:creator>
  <cp:lastModifiedBy>lap shop</cp:lastModifiedBy>
  <cp:revision>1</cp:revision>
  <dcterms:created xsi:type="dcterms:W3CDTF">2022-05-18T19:51:24Z</dcterms:created>
  <dcterms:modified xsi:type="dcterms:W3CDTF">2022-05-18T19:51:59Z</dcterms:modified>
</cp:coreProperties>
</file>