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7"/>
  </p:notesMasterIdLst>
  <p:handoutMasterIdLst>
    <p:handoutMasterId r:id="rId18"/>
  </p:handoutMasterIdLst>
  <p:sldIdLst>
    <p:sldId id="496" r:id="rId5"/>
    <p:sldId id="497" r:id="rId6"/>
    <p:sldId id="498" r:id="rId7"/>
    <p:sldId id="499" r:id="rId8"/>
    <p:sldId id="429" r:id="rId9"/>
    <p:sldId id="430" r:id="rId10"/>
    <p:sldId id="500" r:id="rId11"/>
    <p:sldId id="501" r:id="rId12"/>
    <p:sldId id="503" r:id="rId13"/>
    <p:sldId id="504" r:id="rId14"/>
    <p:sldId id="502" r:id="rId15"/>
    <p:sldId id="5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804" y="5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Excel.xlsx]Sheet3!PivotTable3</c:name>
    <c:fmtId val="11"/>
  </c:pivotSource>
  <c:chart>
    <c:title>
      <c:tx>
        <c:rich>
          <a:bodyPr rot="0" spcFirstLastPara="1" vertOverflow="ellipsis" vert="horz" wrap="square" anchor="ctr" anchorCtr="1"/>
          <a:lstStyle/>
          <a:p>
            <a:pPr>
              <a:defRPr sz="1080" b="1" i="0" u="none" strike="noStrike" kern="1200" spc="0" baseline="0">
                <a:solidFill>
                  <a:sysClr val="windowText" lastClr="000000"/>
                </a:solidFill>
                <a:latin typeface="Calibri" panose="020F0502020204030204" pitchFamily="34" charset="0"/>
                <a:ea typeface="+mn-ea"/>
                <a:cs typeface="Calibri" panose="020F0502020204030204" pitchFamily="34" charset="0"/>
              </a:defRPr>
            </a:pPr>
            <a:r>
              <a:rPr lang="en-US">
                <a:solidFill>
                  <a:sysClr val="windowText" lastClr="000000"/>
                </a:solidFill>
                <a:latin typeface="Calibri" panose="020F0502020204030204" pitchFamily="34" charset="0"/>
                <a:cs typeface="Calibri" panose="020F0502020204030204" pitchFamily="34" charset="0"/>
              </a:rPr>
              <a:t>Gender by Staus</a:t>
            </a:r>
          </a:p>
        </c:rich>
      </c:tx>
      <c:overlay val="0"/>
      <c:spPr>
        <a:noFill/>
        <a:ln>
          <a:noFill/>
        </a:ln>
        <a:effectLst/>
      </c:spPr>
      <c:txPr>
        <a:bodyPr rot="0" spcFirstLastPara="1" vertOverflow="ellipsis" vert="horz" wrap="square" anchor="ctr" anchorCtr="1"/>
        <a:lstStyle/>
        <a:p>
          <a:pPr>
            <a:defRPr sz="1080" b="1" i="0" u="none" strike="noStrike" kern="1200" spc="0" baseline="0">
              <a:solidFill>
                <a:sysClr val="windowText" lastClr="000000"/>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pivotFmt>
      <c:pivotFmt>
        <c:idx val="4"/>
        <c:spPr>
          <a:solidFill>
            <a:schemeClr val="accent2"/>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pivotFmt>
      <c:pivotFmt>
        <c:idx val="10"/>
        <c:spPr>
          <a:solidFill>
            <a:schemeClr val="accent2"/>
          </a:solidFill>
          <a:ln>
            <a:noFill/>
          </a:ln>
          <a:effectLst/>
        </c:spPr>
      </c:pivotFmt>
    </c:pivotFmts>
    <c:plotArea>
      <c:layout>
        <c:manualLayout>
          <c:layoutTarget val="inner"/>
          <c:xMode val="edge"/>
          <c:yMode val="edge"/>
          <c:x val="4.3672463402038009E-2"/>
          <c:y val="0.14403476886237598"/>
          <c:w val="0.91265507319592398"/>
          <c:h val="0.64342252880209627"/>
        </c:manualLayout>
      </c:layout>
      <c:barChart>
        <c:barDir val="col"/>
        <c:grouping val="clustered"/>
        <c:varyColors val="0"/>
        <c:ser>
          <c:idx val="0"/>
          <c:order val="0"/>
          <c:tx>
            <c:strRef>
              <c:f>Sheet3!$B$13</c:f>
              <c:strCache>
                <c:ptCount val="1"/>
                <c:pt idx="0">
                  <c:v>Total</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5F0E-4448-BA7C-69A2A6AC6EA4}"/>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5F0E-4448-BA7C-69A2A6AC6EA4}"/>
              </c:ext>
            </c:extLst>
          </c:dPt>
          <c:dLbls>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Sheet3!$A$14:$A$20</c:f>
              <c:multiLvlStrCache>
                <c:ptCount val="4"/>
                <c:lvl>
                  <c:pt idx="0">
                    <c:v>Married</c:v>
                  </c:pt>
                  <c:pt idx="1">
                    <c:v>Single</c:v>
                  </c:pt>
                  <c:pt idx="2">
                    <c:v>Married</c:v>
                  </c:pt>
                  <c:pt idx="3">
                    <c:v>Single</c:v>
                  </c:pt>
                </c:lvl>
                <c:lvl>
                  <c:pt idx="0">
                    <c:v>Female</c:v>
                  </c:pt>
                  <c:pt idx="2">
                    <c:v>Male</c:v>
                  </c:pt>
                </c:lvl>
              </c:multiLvlStrCache>
            </c:multiLvlStrRef>
          </c:cat>
          <c:val>
            <c:numRef>
              <c:f>Sheet3!$B$14:$B$20</c:f>
              <c:numCache>
                <c:formatCode>General</c:formatCode>
                <c:ptCount val="4"/>
                <c:pt idx="0">
                  <c:v>225</c:v>
                </c:pt>
                <c:pt idx="1">
                  <c:v>281</c:v>
                </c:pt>
                <c:pt idx="2">
                  <c:v>277</c:v>
                </c:pt>
                <c:pt idx="3">
                  <c:v>217</c:v>
                </c:pt>
              </c:numCache>
            </c:numRef>
          </c:val>
          <c:extLst>
            <c:ext xmlns:c16="http://schemas.microsoft.com/office/drawing/2014/chart" uri="{C3380CC4-5D6E-409C-BE32-E72D297353CC}">
              <c16:uniqueId val="{00000004-5F0E-4448-BA7C-69A2A6AC6EA4}"/>
            </c:ext>
          </c:extLst>
        </c:ser>
        <c:dLbls>
          <c:showLegendKey val="0"/>
          <c:showVal val="0"/>
          <c:showCatName val="0"/>
          <c:showSerName val="0"/>
          <c:showPercent val="0"/>
          <c:showBubbleSize val="0"/>
        </c:dLbls>
        <c:gapWidth val="219"/>
        <c:overlap val="-27"/>
        <c:axId val="200237679"/>
        <c:axId val="200250159"/>
      </c:barChart>
      <c:catAx>
        <c:axId val="20023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crossAx val="200250159"/>
        <c:crosses val="autoZero"/>
        <c:auto val="1"/>
        <c:lblAlgn val="ctr"/>
        <c:lblOffset val="100"/>
        <c:noMultiLvlLbl val="0"/>
      </c:catAx>
      <c:valAx>
        <c:axId val="200250159"/>
        <c:scaling>
          <c:orientation val="minMax"/>
        </c:scaling>
        <c:delete val="1"/>
        <c:axPos val="l"/>
        <c:numFmt formatCode="General" sourceLinked="1"/>
        <c:majorTickMark val="none"/>
        <c:minorTickMark val="none"/>
        <c:tickLblPos val="nextTo"/>
        <c:crossAx val="200237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sz="900" b="1">
          <a:solidFill>
            <a:sysClr val="windowText" lastClr="000000"/>
          </a:solidFill>
          <a:latin typeface="Agency FB" panose="020B0503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Excel.xlsx]Sheet3!PivotTable8</c:name>
    <c:fmtId val="6"/>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History</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Sheet3!$B$50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Sheet3!$A$51:$A$55</c:f>
              <c:strCache>
                <c:ptCount val="4"/>
                <c:pt idx="0">
                  <c:v>High</c:v>
                </c:pt>
                <c:pt idx="1">
                  <c:v>Low</c:v>
                </c:pt>
                <c:pt idx="2">
                  <c:v>Medium</c:v>
                </c:pt>
                <c:pt idx="3">
                  <c:v>NA</c:v>
                </c:pt>
              </c:strCache>
            </c:strRef>
          </c:cat>
          <c:val>
            <c:numRef>
              <c:f>Sheet3!$B$51:$B$55</c:f>
              <c:numCache>
                <c:formatCode>General</c:formatCode>
                <c:ptCount val="4"/>
                <c:pt idx="0">
                  <c:v>255</c:v>
                </c:pt>
                <c:pt idx="1">
                  <c:v>230</c:v>
                </c:pt>
                <c:pt idx="2">
                  <c:v>212</c:v>
                </c:pt>
                <c:pt idx="3">
                  <c:v>303</c:v>
                </c:pt>
              </c:numCache>
            </c:numRef>
          </c:val>
          <c:extLst>
            <c:ext xmlns:c16="http://schemas.microsoft.com/office/drawing/2014/chart" uri="{C3380CC4-5D6E-409C-BE32-E72D297353CC}">
              <c16:uniqueId val="{00000000-9EAC-49C0-8E53-FEE3E4C78C21}"/>
            </c:ext>
          </c:extLst>
        </c:ser>
        <c:dLbls>
          <c:dLblPos val="outEnd"/>
          <c:showLegendKey val="0"/>
          <c:showVal val="1"/>
          <c:showCatName val="0"/>
          <c:showSerName val="0"/>
          <c:showPercent val="0"/>
          <c:showBubbleSize val="0"/>
        </c:dLbls>
        <c:gapWidth val="219"/>
        <c:overlap val="-27"/>
        <c:axId val="1308940576"/>
        <c:axId val="1308938912"/>
      </c:barChart>
      <c:catAx>
        <c:axId val="130894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crossAx val="1308938912"/>
        <c:crosses val="autoZero"/>
        <c:auto val="1"/>
        <c:lblAlgn val="ctr"/>
        <c:lblOffset val="100"/>
        <c:noMultiLvlLbl val="0"/>
      </c:catAx>
      <c:valAx>
        <c:axId val="1308938912"/>
        <c:scaling>
          <c:orientation val="minMax"/>
        </c:scaling>
        <c:delete val="1"/>
        <c:axPos val="l"/>
        <c:numFmt formatCode="General" sourceLinked="1"/>
        <c:majorTickMark val="none"/>
        <c:minorTickMark val="none"/>
        <c:tickLblPos val="nextTo"/>
        <c:crossAx val="130894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Excel.xlsx]Sheet3!PivotTable5</c:name>
    <c:fmtId val="6"/>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Location</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2"/>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2"/>
          </a:solidFill>
          <a:ln w="19050">
            <a:solidFill>
              <a:schemeClr val="lt1"/>
            </a:solidFill>
          </a:ln>
          <a:effectLst/>
        </c:spPr>
      </c:pivotFmt>
    </c:pivotFmts>
    <c:plotArea>
      <c:layout/>
      <c:pieChart>
        <c:varyColors val="1"/>
        <c:ser>
          <c:idx val="0"/>
          <c:order val="0"/>
          <c:tx>
            <c:strRef>
              <c:f>Sheet3!$B$24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12-4414-A1FD-4EB70BD81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12-4414-A1FD-4EB70BD81E5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Sheet3!$A$25:$A$27</c:f>
              <c:strCache>
                <c:ptCount val="2"/>
                <c:pt idx="0">
                  <c:v>Close</c:v>
                </c:pt>
                <c:pt idx="1">
                  <c:v>Far</c:v>
                </c:pt>
              </c:strCache>
            </c:strRef>
          </c:cat>
          <c:val>
            <c:numRef>
              <c:f>Sheet3!$B$25:$B$27</c:f>
              <c:numCache>
                <c:formatCode>General</c:formatCode>
                <c:ptCount val="2"/>
                <c:pt idx="0">
                  <c:v>710</c:v>
                </c:pt>
                <c:pt idx="1">
                  <c:v>290</c:v>
                </c:pt>
              </c:numCache>
            </c:numRef>
          </c:val>
          <c:extLst>
            <c:ext xmlns:c16="http://schemas.microsoft.com/office/drawing/2014/chart" uri="{C3380CC4-5D6E-409C-BE32-E72D297353CC}">
              <c16:uniqueId val="{00000004-9A12-4414-A1FD-4EB70BD81E5B}"/>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Excel.xlsx]Sheet3!PivotTable9</c:name>
    <c:fmtId val="8"/>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Catalogs</a:t>
            </a:r>
          </a:p>
        </c:rich>
      </c:tx>
      <c:layout>
        <c:manualLayout>
          <c:xMode val="edge"/>
          <c:yMode val="edge"/>
          <c:x val="0.32982611548556434"/>
          <c:y val="4.861111111111111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Sheet3!$B$63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Sheet3!$A$64:$A$68</c:f>
              <c:strCache>
                <c:ptCount val="4"/>
                <c:pt idx="0">
                  <c:v>6</c:v>
                </c:pt>
                <c:pt idx="1">
                  <c:v>12</c:v>
                </c:pt>
                <c:pt idx="2">
                  <c:v>18</c:v>
                </c:pt>
                <c:pt idx="3">
                  <c:v>24</c:v>
                </c:pt>
              </c:strCache>
            </c:strRef>
          </c:cat>
          <c:val>
            <c:numRef>
              <c:f>Sheet3!$B$64:$B$68</c:f>
              <c:numCache>
                <c:formatCode>General</c:formatCode>
                <c:ptCount val="4"/>
                <c:pt idx="0">
                  <c:v>252</c:v>
                </c:pt>
                <c:pt idx="1">
                  <c:v>282</c:v>
                </c:pt>
                <c:pt idx="2">
                  <c:v>233</c:v>
                </c:pt>
                <c:pt idx="3">
                  <c:v>233</c:v>
                </c:pt>
              </c:numCache>
            </c:numRef>
          </c:val>
          <c:extLst>
            <c:ext xmlns:c16="http://schemas.microsoft.com/office/drawing/2014/chart" uri="{C3380CC4-5D6E-409C-BE32-E72D297353CC}">
              <c16:uniqueId val="{00000000-2A98-40C8-805C-3E292D3BB311}"/>
            </c:ext>
          </c:extLst>
        </c:ser>
        <c:dLbls>
          <c:dLblPos val="outEnd"/>
          <c:showLegendKey val="0"/>
          <c:showVal val="1"/>
          <c:showCatName val="0"/>
          <c:showSerName val="0"/>
          <c:showPercent val="0"/>
          <c:showBubbleSize val="0"/>
        </c:dLbls>
        <c:gapWidth val="219"/>
        <c:overlap val="-27"/>
        <c:axId val="1308945152"/>
        <c:axId val="1308950560"/>
      </c:barChart>
      <c:catAx>
        <c:axId val="13089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crossAx val="1308950560"/>
        <c:crosses val="autoZero"/>
        <c:auto val="1"/>
        <c:lblAlgn val="ctr"/>
        <c:lblOffset val="100"/>
        <c:noMultiLvlLbl val="0"/>
      </c:catAx>
      <c:valAx>
        <c:axId val="1308950560"/>
        <c:scaling>
          <c:orientation val="minMax"/>
        </c:scaling>
        <c:delete val="1"/>
        <c:axPos val="l"/>
        <c:numFmt formatCode="General" sourceLinked="1"/>
        <c:majorTickMark val="none"/>
        <c:minorTickMark val="none"/>
        <c:tickLblPos val="nextTo"/>
        <c:crossAx val="1308945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Excel.xlsx]Sheet3!PivotTable6</c:name>
    <c:fmtId val="7"/>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Childern</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276189160565454E-2"/>
          <c:y val="0.14393554972295131"/>
          <c:w val="0.88927413485079077"/>
          <c:h val="0.72088764946048411"/>
        </c:manualLayout>
      </c:layout>
      <c:barChart>
        <c:barDir val="col"/>
        <c:grouping val="clustered"/>
        <c:varyColors val="0"/>
        <c:ser>
          <c:idx val="0"/>
          <c:order val="0"/>
          <c:tx>
            <c:strRef>
              <c:f>Sheet3!$B$35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Sheet3!$A$36:$A$40</c:f>
              <c:strCache>
                <c:ptCount val="4"/>
                <c:pt idx="0">
                  <c:v>0</c:v>
                </c:pt>
                <c:pt idx="1">
                  <c:v>1</c:v>
                </c:pt>
                <c:pt idx="2">
                  <c:v>2</c:v>
                </c:pt>
                <c:pt idx="3">
                  <c:v>3</c:v>
                </c:pt>
              </c:strCache>
            </c:strRef>
          </c:cat>
          <c:val>
            <c:numRef>
              <c:f>Sheet3!$B$36:$B$40</c:f>
              <c:numCache>
                <c:formatCode>General</c:formatCode>
                <c:ptCount val="4"/>
                <c:pt idx="0">
                  <c:v>462</c:v>
                </c:pt>
                <c:pt idx="1">
                  <c:v>267</c:v>
                </c:pt>
                <c:pt idx="2">
                  <c:v>146</c:v>
                </c:pt>
                <c:pt idx="3">
                  <c:v>125</c:v>
                </c:pt>
              </c:numCache>
            </c:numRef>
          </c:val>
          <c:extLst>
            <c:ext xmlns:c16="http://schemas.microsoft.com/office/drawing/2014/chart" uri="{C3380CC4-5D6E-409C-BE32-E72D297353CC}">
              <c16:uniqueId val="{00000000-9F57-4893-ABA3-C8CF4BBEDEF3}"/>
            </c:ext>
          </c:extLst>
        </c:ser>
        <c:dLbls>
          <c:dLblPos val="outEnd"/>
          <c:showLegendKey val="0"/>
          <c:showVal val="1"/>
          <c:showCatName val="0"/>
          <c:showSerName val="0"/>
          <c:showPercent val="0"/>
          <c:showBubbleSize val="0"/>
        </c:dLbls>
        <c:gapWidth val="219"/>
        <c:overlap val="-27"/>
        <c:axId val="1308958464"/>
        <c:axId val="1308940160"/>
      </c:barChart>
      <c:catAx>
        <c:axId val="130895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crossAx val="1308940160"/>
        <c:crosses val="autoZero"/>
        <c:auto val="1"/>
        <c:lblAlgn val="ctr"/>
        <c:lblOffset val="100"/>
        <c:noMultiLvlLbl val="0"/>
      </c:catAx>
      <c:valAx>
        <c:axId val="1308940160"/>
        <c:scaling>
          <c:orientation val="minMax"/>
        </c:scaling>
        <c:delete val="1"/>
        <c:axPos val="l"/>
        <c:numFmt formatCode="General" sourceLinked="1"/>
        <c:majorTickMark val="none"/>
        <c:minorTickMark val="none"/>
        <c:tickLblPos val="nextTo"/>
        <c:crossAx val="1308958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Excel.xlsx]Sheet3!PivotTable1</c:name>
    <c:fmtId val="18"/>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OwnHome</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dLbl>
          <c:idx val="0"/>
          <c:showLegendKey val="0"/>
          <c:showVal val="0"/>
          <c:showCatName val="0"/>
          <c:showSerName val="0"/>
          <c:showPercent val="1"/>
          <c:showBubbleSize val="0"/>
          <c:extLst>
            <c:ext xmlns:c15="http://schemas.microsoft.com/office/drawing/2012/chart" uri="{CE6537A1-D6FC-4f65-9D91-7224C49458BB}"/>
          </c:extLst>
        </c:dLbl>
      </c:pivotFmt>
      <c:pivotFmt>
        <c:idx val="1"/>
        <c:dLbl>
          <c:idx val="0"/>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dLbl>
          <c:idx val="0"/>
          <c:showLegendKey val="0"/>
          <c:showVal val="0"/>
          <c:showCatName val="0"/>
          <c:showSerName val="0"/>
          <c:showPercent val="1"/>
          <c:showBubbleSize val="0"/>
          <c:extLst>
            <c:ext xmlns:c15="http://schemas.microsoft.com/office/drawing/2012/chart" uri="{CE6537A1-D6FC-4f65-9D91-7224C49458BB}"/>
          </c:extLst>
        </c:dLbl>
      </c:pivotFmt>
      <c:pivotFmt>
        <c:idx val="7"/>
      </c:pivotFmt>
      <c:pivotFmt>
        <c:idx val="8"/>
      </c:pivotFmt>
      <c:pivotFmt>
        <c:idx val="9"/>
        <c:dLbl>
          <c:idx val="0"/>
          <c:showLegendKey val="0"/>
          <c:showVal val="0"/>
          <c:showCatName val="0"/>
          <c:showSerName val="0"/>
          <c:showPercent val="1"/>
          <c:showBubbleSize val="0"/>
          <c:extLst>
            <c:ext xmlns:c15="http://schemas.microsoft.com/office/drawing/2012/chart" uri="{CE6537A1-D6FC-4f65-9D91-7224C49458BB}"/>
          </c:extLst>
        </c:dLbl>
      </c:pivotFmt>
      <c:pivotFmt>
        <c:idx val="10"/>
      </c:pivotFmt>
      <c:pivotFmt>
        <c:idx val="11"/>
      </c:pivotFmt>
      <c:pivotFmt>
        <c:idx val="12"/>
        <c:dLbl>
          <c:idx val="0"/>
          <c:showLegendKey val="0"/>
          <c:showVal val="0"/>
          <c:showCatName val="0"/>
          <c:showSerName val="0"/>
          <c:showPercent val="1"/>
          <c:showBubbleSize val="0"/>
          <c:extLst>
            <c:ext xmlns:c15="http://schemas.microsoft.com/office/drawing/2012/chart" uri="{CE6537A1-D6FC-4f65-9D91-7224C49458BB}"/>
          </c:extLst>
        </c:dLbl>
      </c:pivotFmt>
      <c:pivotFmt>
        <c:idx val="13"/>
      </c:pivotFmt>
      <c:pivotFmt>
        <c:idx val="14"/>
      </c:pivotFmt>
      <c:pivotFmt>
        <c:idx val="15"/>
        <c:dLbl>
          <c:idx val="0"/>
          <c:showLegendKey val="0"/>
          <c:showVal val="0"/>
          <c:showCatName val="0"/>
          <c:showSerName val="0"/>
          <c:showPercent val="1"/>
          <c:showBubbleSize val="0"/>
          <c:extLst>
            <c:ext xmlns:c15="http://schemas.microsoft.com/office/drawing/2012/chart" uri="{CE6537A1-D6FC-4f65-9D91-7224C49458BB}"/>
          </c:extLst>
        </c:dLbl>
      </c:pivotFmt>
      <c:pivotFmt>
        <c:idx val="16"/>
      </c:pivotFmt>
      <c:pivotFmt>
        <c:idx val="17"/>
      </c:pivotFmt>
      <c:pivotFmt>
        <c:idx val="18"/>
        <c:dLbl>
          <c:idx val="0"/>
          <c:showLegendKey val="0"/>
          <c:showVal val="0"/>
          <c:showCatName val="0"/>
          <c:showSerName val="0"/>
          <c:showPercent val="1"/>
          <c:showBubbleSize val="0"/>
          <c:extLst>
            <c:ext xmlns:c15="http://schemas.microsoft.com/office/drawing/2012/chart" uri="{CE6537A1-D6FC-4f65-9D91-7224C49458BB}"/>
          </c:extLst>
        </c:dLbl>
      </c:pivotFmt>
      <c:pivotFmt>
        <c:idx val="19"/>
      </c:pivotFmt>
      <c:pivotFmt>
        <c:idx val="20"/>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2"/>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pivotFmt>
      <c:pivotFmt>
        <c:idx val="26"/>
        <c:spPr>
          <a:solidFill>
            <a:schemeClr val="accent2"/>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2"/>
          </a:solidFill>
          <a:ln w="19050">
            <a:solidFill>
              <a:schemeClr val="lt1"/>
            </a:solidFill>
          </a:ln>
          <a:effectLst/>
        </c:spPr>
      </c:pivotFmt>
    </c:pivotFmts>
    <c:plotArea>
      <c:layout/>
      <c:doughnut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97-4450-BD12-DAFC4040602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97-4450-BD12-DAFC4040602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Sheet3!$A$4:$A$6</c:f>
              <c:strCache>
                <c:ptCount val="2"/>
                <c:pt idx="0">
                  <c:v>Own</c:v>
                </c:pt>
                <c:pt idx="1">
                  <c:v>Rent</c:v>
                </c:pt>
              </c:strCache>
            </c:strRef>
          </c:cat>
          <c:val>
            <c:numRef>
              <c:f>Sheet3!$B$4:$B$6</c:f>
              <c:numCache>
                <c:formatCode>0.00%</c:formatCode>
                <c:ptCount val="2"/>
                <c:pt idx="0">
                  <c:v>0.51600000000000001</c:v>
                </c:pt>
                <c:pt idx="1">
                  <c:v>0.48399999999999999</c:v>
                </c:pt>
              </c:numCache>
            </c:numRef>
          </c:val>
          <c:extLst>
            <c:ext xmlns:c16="http://schemas.microsoft.com/office/drawing/2014/chart" uri="{C3380CC4-5D6E-409C-BE32-E72D297353CC}">
              <c16:uniqueId val="{00000004-CC97-4450-BD12-DAFC40406024}"/>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[Marketing Project using Excel.xlsx]Sheet3!PivotTable10</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Mount</a:t>
            </a:r>
            <a:r>
              <a:rPr lang="en-US" b="1" baseline="0">
                <a:solidFill>
                  <a:sysClr val="windowText" lastClr="000000"/>
                </a:solidFill>
              </a:rPr>
              <a:t> Spent by Age</a:t>
            </a:r>
            <a:endParaRPr lang="en-US" b="1">
              <a:solidFill>
                <a:sysClr val="windowText" lastClr="000000"/>
              </a:solidFill>
            </a:endParaRPr>
          </a:p>
        </c:rich>
      </c:tx>
      <c:layout>
        <c:manualLayout>
          <c:xMode val="edge"/>
          <c:yMode val="edge"/>
          <c:x val="0.2870308398950131"/>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numFmt formatCode="[&gt;=1000]#,##0,&quot;K&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3"/>
          </a:solidFill>
          <a:ln>
            <a:noFill/>
          </a:ln>
          <a:effectLst/>
        </c:spPr>
        <c:dLbl>
          <c:idx val="0"/>
          <c:layout>
            <c:manualLayout>
              <c:x val="-2.3014959723820483E-3"/>
              <c:y val="-8.33333333333334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3"/>
          </a:solidFill>
          <a:ln>
            <a:noFill/>
          </a:ln>
          <a:effectLst/>
        </c:spPr>
        <c:dLbl>
          <c:idx val="0"/>
          <c:layout>
            <c:manualLayout>
              <c:x val="-2.3014959723820483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3"/>
          </a:solidFill>
          <a:ln>
            <a:noFill/>
          </a:ln>
          <a:effectLst/>
        </c:spPr>
        <c:dLbl>
          <c:idx val="0"/>
          <c:layout>
            <c:manualLayout>
              <c:x val="0"/>
              <c:y val="-6.48148148148148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numFmt formatCode="[&gt;=1000]#,##0,&quot;K&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3"/>
          </a:solidFill>
          <a:ln>
            <a:noFill/>
          </a:ln>
          <a:effectLst/>
        </c:spPr>
        <c:dLbl>
          <c:idx val="0"/>
          <c:layout>
            <c:manualLayout>
              <c:x val="0"/>
              <c:y val="-6.48148148148148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3"/>
          </a:solidFill>
          <a:ln>
            <a:noFill/>
          </a:ln>
          <a:effectLst/>
        </c:spPr>
        <c:dLbl>
          <c:idx val="0"/>
          <c:layout>
            <c:manualLayout>
              <c:x val="-2.3014959723820483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3"/>
          </a:solidFill>
          <a:ln>
            <a:noFill/>
          </a:ln>
          <a:effectLst/>
        </c:spPr>
        <c:dLbl>
          <c:idx val="0"/>
          <c:layout>
            <c:manualLayout>
              <c:x val="-2.3014959723820483E-3"/>
              <c:y val="-8.33333333333334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numFmt formatCode="[&gt;=1000]#,##0,&quot;K&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3"/>
          </a:solidFill>
          <a:ln>
            <a:noFill/>
          </a:ln>
          <a:effectLst/>
        </c:spPr>
        <c:dLbl>
          <c:idx val="0"/>
          <c:layout>
            <c:manualLayout>
              <c:x val="0"/>
              <c:y val="-6.48148148148148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3"/>
          </a:solidFill>
          <a:ln>
            <a:noFill/>
          </a:ln>
          <a:effectLst/>
        </c:spPr>
        <c:dLbl>
          <c:idx val="0"/>
          <c:layout>
            <c:manualLayout>
              <c:x val="-2.3014959723820483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3"/>
          </a:solidFill>
          <a:ln>
            <a:noFill/>
          </a:ln>
          <a:effectLst/>
        </c:spPr>
        <c:dLbl>
          <c:idx val="0"/>
          <c:layout>
            <c:manualLayout>
              <c:x val="-2.3014959723820483E-3"/>
              <c:y val="-8.33333333333334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848425196850394E-2"/>
          <c:y val="0.12078740157480315"/>
          <c:w val="0.94936708860759489"/>
          <c:h val="0.72088764946048411"/>
        </c:manualLayout>
      </c:layout>
      <c:barChart>
        <c:barDir val="col"/>
        <c:grouping val="stacked"/>
        <c:varyColors val="0"/>
        <c:ser>
          <c:idx val="0"/>
          <c:order val="0"/>
          <c:tx>
            <c:strRef>
              <c:f>Sheet3!$B$78</c:f>
              <c:strCache>
                <c:ptCount val="1"/>
                <c:pt idx="0">
                  <c:v>Count of 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Sheet3!$A$79:$A$82</c:f>
              <c:strCache>
                <c:ptCount val="3"/>
                <c:pt idx="0">
                  <c:v>Middle</c:v>
                </c:pt>
                <c:pt idx="1">
                  <c:v>Old</c:v>
                </c:pt>
                <c:pt idx="2">
                  <c:v>Young</c:v>
                </c:pt>
              </c:strCache>
            </c:strRef>
          </c:cat>
          <c:val>
            <c:numRef>
              <c:f>Sheet3!$B$79:$B$82</c:f>
              <c:numCache>
                <c:formatCode>General</c:formatCode>
                <c:ptCount val="3"/>
                <c:pt idx="0">
                  <c:v>508</c:v>
                </c:pt>
                <c:pt idx="1">
                  <c:v>205</c:v>
                </c:pt>
                <c:pt idx="2">
                  <c:v>287</c:v>
                </c:pt>
              </c:numCache>
            </c:numRef>
          </c:val>
          <c:extLst>
            <c:ext xmlns:c16="http://schemas.microsoft.com/office/drawing/2014/chart" uri="{C3380CC4-5D6E-409C-BE32-E72D297353CC}">
              <c16:uniqueId val="{00000000-74BE-442A-B104-43CD4C754370}"/>
            </c:ext>
          </c:extLst>
        </c:ser>
        <c:ser>
          <c:idx val="1"/>
          <c:order val="1"/>
          <c:tx>
            <c:strRef>
              <c:f>Sheet3!$C$78</c:f>
              <c:strCache>
                <c:ptCount val="1"/>
                <c:pt idx="0">
                  <c:v>Sum of AmountSpent2</c:v>
                </c:pt>
              </c:strCache>
            </c:strRef>
          </c:tx>
          <c:spPr>
            <a:solidFill>
              <a:schemeClr val="accent2"/>
            </a:solidFill>
            <a:ln>
              <a:noFill/>
            </a:ln>
            <a:effectLst/>
          </c:spPr>
          <c:invertIfNegative val="0"/>
          <c:dLbls>
            <c:numFmt formatCode="[&gt;=1000]#,##0,&quot;K&quot;;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Sheet3!$A$79:$A$82</c:f>
              <c:strCache>
                <c:ptCount val="3"/>
                <c:pt idx="0">
                  <c:v>Middle</c:v>
                </c:pt>
                <c:pt idx="1">
                  <c:v>Old</c:v>
                </c:pt>
                <c:pt idx="2">
                  <c:v>Young</c:v>
                </c:pt>
              </c:strCache>
            </c:strRef>
          </c:cat>
          <c:val>
            <c:numRef>
              <c:f>Sheet3!$C$79:$C$82</c:f>
              <c:numCache>
                <c:formatCode>General</c:formatCode>
                <c:ptCount val="3"/>
                <c:pt idx="0">
                  <c:v>762859</c:v>
                </c:pt>
                <c:pt idx="1">
                  <c:v>293586</c:v>
                </c:pt>
                <c:pt idx="2">
                  <c:v>160325</c:v>
                </c:pt>
              </c:numCache>
            </c:numRef>
          </c:val>
          <c:extLst>
            <c:ext xmlns:c16="http://schemas.microsoft.com/office/drawing/2014/chart" uri="{C3380CC4-5D6E-409C-BE32-E72D297353CC}">
              <c16:uniqueId val="{00000001-74BE-442A-B104-43CD4C754370}"/>
            </c:ext>
          </c:extLst>
        </c:ser>
        <c:ser>
          <c:idx val="2"/>
          <c:order val="2"/>
          <c:tx>
            <c:strRef>
              <c:f>Sheet3!$D$78</c:f>
              <c:strCache>
                <c:ptCount val="1"/>
                <c:pt idx="0">
                  <c:v>Sum of AmountSpent</c:v>
                </c:pt>
              </c:strCache>
            </c:strRef>
          </c:tx>
          <c:spPr>
            <a:solidFill>
              <a:schemeClr val="accent3"/>
            </a:solidFill>
            <a:ln>
              <a:noFill/>
            </a:ln>
            <a:effectLst/>
          </c:spPr>
          <c:invertIfNegative val="0"/>
          <c:dPt>
            <c:idx val="0"/>
            <c:invertIfNegative val="0"/>
            <c:bubble3D val="0"/>
            <c:extLst>
              <c:ext xmlns:c16="http://schemas.microsoft.com/office/drawing/2014/chart" uri="{C3380CC4-5D6E-409C-BE32-E72D297353CC}">
                <c16:uniqueId val="{00000002-74BE-442A-B104-43CD4C754370}"/>
              </c:ext>
            </c:extLst>
          </c:dPt>
          <c:dPt>
            <c:idx val="1"/>
            <c:invertIfNegative val="0"/>
            <c:bubble3D val="0"/>
            <c:extLst>
              <c:ext xmlns:c16="http://schemas.microsoft.com/office/drawing/2014/chart" uri="{C3380CC4-5D6E-409C-BE32-E72D297353CC}">
                <c16:uniqueId val="{00000003-74BE-442A-B104-43CD4C754370}"/>
              </c:ext>
            </c:extLst>
          </c:dPt>
          <c:dPt>
            <c:idx val="2"/>
            <c:invertIfNegative val="0"/>
            <c:bubble3D val="0"/>
            <c:extLst>
              <c:ext xmlns:c16="http://schemas.microsoft.com/office/drawing/2014/chart" uri="{C3380CC4-5D6E-409C-BE32-E72D297353CC}">
                <c16:uniqueId val="{00000004-74BE-442A-B104-43CD4C754370}"/>
              </c:ext>
            </c:extLst>
          </c:dPt>
          <c:dLbls>
            <c:dLbl>
              <c:idx val="0"/>
              <c:layout>
                <c:manualLayout>
                  <c:x val="0"/>
                  <c:y val="-6.481481481481483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BE-442A-B104-43CD4C754370}"/>
                </c:ext>
              </c:extLst>
            </c:dLbl>
            <c:dLbl>
              <c:idx val="1"/>
              <c:layout>
                <c:manualLayout>
                  <c:x val="-2.3014959723820483E-3"/>
                  <c:y val="-6.018518518518527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BE-442A-B104-43CD4C754370}"/>
                </c:ext>
              </c:extLst>
            </c:dLbl>
            <c:dLbl>
              <c:idx val="2"/>
              <c:layout>
                <c:manualLayout>
                  <c:x val="-2.3014959723820483E-3"/>
                  <c:y val="-8.333333333333341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BE-442A-B104-43CD4C75437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Sheet3!$A$79:$A$82</c:f>
              <c:strCache>
                <c:ptCount val="3"/>
                <c:pt idx="0">
                  <c:v>Middle</c:v>
                </c:pt>
                <c:pt idx="1">
                  <c:v>Old</c:v>
                </c:pt>
                <c:pt idx="2">
                  <c:v>Young</c:v>
                </c:pt>
              </c:strCache>
            </c:strRef>
          </c:cat>
          <c:val>
            <c:numRef>
              <c:f>Sheet3!$D$79:$D$82</c:f>
              <c:numCache>
                <c:formatCode>0.00%</c:formatCode>
                <c:ptCount val="3"/>
                <c:pt idx="0">
                  <c:v>0.62695414909966551</c:v>
                </c:pt>
                <c:pt idx="1">
                  <c:v>0.24128306910919894</c:v>
                </c:pt>
                <c:pt idx="2">
                  <c:v>0.13176278179113554</c:v>
                </c:pt>
              </c:numCache>
            </c:numRef>
          </c:val>
          <c:extLst>
            <c:ext xmlns:c16="http://schemas.microsoft.com/office/drawing/2014/chart" uri="{C3380CC4-5D6E-409C-BE32-E72D297353CC}">
              <c16:uniqueId val="{00000005-74BE-442A-B104-43CD4C754370}"/>
            </c:ext>
          </c:extLst>
        </c:ser>
        <c:dLbls>
          <c:dLblPos val="ctr"/>
          <c:showLegendKey val="0"/>
          <c:showVal val="1"/>
          <c:showCatName val="0"/>
          <c:showSerName val="0"/>
          <c:showPercent val="0"/>
          <c:showBubbleSize val="0"/>
        </c:dLbls>
        <c:gapWidth val="150"/>
        <c:overlap val="100"/>
        <c:axId val="1308915200"/>
        <c:axId val="1308932672"/>
      </c:barChart>
      <c:catAx>
        <c:axId val="130891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gency FB" panose="020B0503020202020204" pitchFamily="34" charset="0"/>
                <a:ea typeface="+mn-ea"/>
                <a:cs typeface="+mn-cs"/>
              </a:defRPr>
            </a:pPr>
            <a:endParaRPr lang="en-US"/>
          </a:p>
        </c:txPr>
        <c:crossAx val="1308932672"/>
        <c:crosses val="autoZero"/>
        <c:auto val="1"/>
        <c:lblAlgn val="ctr"/>
        <c:lblOffset val="100"/>
        <c:noMultiLvlLbl val="0"/>
      </c:catAx>
      <c:valAx>
        <c:axId val="1308932672"/>
        <c:scaling>
          <c:orientation val="minMax"/>
        </c:scaling>
        <c:delete val="1"/>
        <c:axPos val="l"/>
        <c:numFmt formatCode="General" sourceLinked="1"/>
        <c:majorTickMark val="none"/>
        <c:minorTickMark val="none"/>
        <c:tickLblPos val="nextTo"/>
        <c:crossAx val="1308915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5">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A846BE-51A9-4BA7-9258-ECFAE05E7F40}" type="doc">
      <dgm:prSet loTypeId="urn:microsoft.com/office/officeart/2016/7/layout/LinearArrowProcessNumbered#1" loCatId="process" qsTypeId="urn:microsoft.com/office/officeart/2005/8/quickstyle/simple1" qsCatId="simple" csTypeId="urn:microsoft.com/office/officeart/2005/8/colors/accent1_2" csCatId="accent1" phldr="1"/>
      <dgm:spPr/>
      <dgm:t>
        <a:bodyPr/>
        <a:lstStyle/>
        <a:p>
          <a:endParaRPr lang="en-US"/>
        </a:p>
      </dgm:t>
    </dgm:pt>
    <dgm:pt modelId="{D841507B-447A-43E4-A67A-78917CB1FB25}">
      <dgm:prSet custT="1"/>
      <dgm:spPr/>
      <dgm:t>
        <a:bodyPr/>
        <a:lstStyle/>
        <a:p>
          <a:r>
            <a:rPr lang="en-US" sz="1600" dirty="0"/>
            <a:t>We need to make offers to married female and single male or send them catalogs</a:t>
          </a:r>
        </a:p>
      </dgm:t>
    </dgm:pt>
    <dgm:pt modelId="{09ECAFD9-77B4-411E-A0C6-BD2718D2ED19}" type="parTrans" cxnId="{89F99CCE-DD31-45EB-8368-0C474560C17C}">
      <dgm:prSet/>
      <dgm:spPr/>
      <dgm:t>
        <a:bodyPr/>
        <a:lstStyle/>
        <a:p>
          <a:endParaRPr lang="en-US"/>
        </a:p>
      </dgm:t>
    </dgm:pt>
    <dgm:pt modelId="{8A56963F-9458-4CF1-BA11-F6B59F6693C3}" type="sibTrans" cxnId="{89F99CCE-DD31-45EB-8368-0C474560C17C}">
      <dgm:prSet phldrT="1" phldr="0"/>
      <dgm:spPr/>
      <dgm:t>
        <a:bodyPr/>
        <a:lstStyle/>
        <a:p>
          <a:r>
            <a:rPr lang="en-US"/>
            <a:t>1</a:t>
          </a:r>
          <a:endParaRPr lang="en-US" dirty="0"/>
        </a:p>
      </dgm:t>
    </dgm:pt>
    <dgm:pt modelId="{AA8D6E5D-2291-4551-826E-2E8CD77EBBCD}">
      <dgm:prSet custT="1"/>
      <dgm:spPr/>
      <dgm:t>
        <a:bodyPr/>
        <a:lstStyle/>
        <a:p>
          <a:r>
            <a:rPr lang="en-US" sz="1600" dirty="0"/>
            <a:t>We can provide home shipping for who is not living near home</a:t>
          </a:r>
        </a:p>
      </dgm:t>
    </dgm:pt>
    <dgm:pt modelId="{8108D565-E010-4B90-8EC9-E6472FDB3D6F}" type="parTrans" cxnId="{55EAF420-E592-4A82-A62F-9D8CCEB249F3}">
      <dgm:prSet/>
      <dgm:spPr/>
      <dgm:t>
        <a:bodyPr/>
        <a:lstStyle/>
        <a:p>
          <a:endParaRPr lang="en-US"/>
        </a:p>
      </dgm:t>
    </dgm:pt>
    <dgm:pt modelId="{6D5F5307-B9A3-4224-A52C-70B5D7E58E7C}" type="sibTrans" cxnId="{55EAF420-E592-4A82-A62F-9D8CCEB249F3}">
      <dgm:prSet phldrT="2" phldr="0"/>
      <dgm:spPr/>
      <dgm:t>
        <a:bodyPr/>
        <a:lstStyle/>
        <a:p>
          <a:r>
            <a:rPr lang="en-US"/>
            <a:t>2</a:t>
          </a:r>
          <a:endParaRPr lang="en-US" dirty="0"/>
        </a:p>
      </dgm:t>
    </dgm:pt>
    <dgm:pt modelId="{BA0D1191-41B5-4E4E-98CA-BB121638FA27}">
      <dgm:prSet custT="1"/>
      <dgm:spPr/>
      <dgm:t>
        <a:bodyPr/>
        <a:lstStyle/>
        <a:p>
          <a:r>
            <a:rPr lang="en-US" sz="1600" dirty="0"/>
            <a:t>We can decrease the pages in catalogs </a:t>
          </a:r>
        </a:p>
      </dgm:t>
    </dgm:pt>
    <dgm:pt modelId="{BF60A160-E127-4E75-A05F-AE196FFF76E3}" type="parTrans" cxnId="{11BC0A66-4F6B-4022-AC12-122A0951BEB5}">
      <dgm:prSet/>
      <dgm:spPr/>
      <dgm:t>
        <a:bodyPr/>
        <a:lstStyle/>
        <a:p>
          <a:endParaRPr lang="en-US"/>
        </a:p>
      </dgm:t>
    </dgm:pt>
    <dgm:pt modelId="{43A04663-B22C-4CA5-9BCF-3B42D70D691D}" type="sibTrans" cxnId="{11BC0A66-4F6B-4022-AC12-122A0951BEB5}">
      <dgm:prSet phldrT="3" phldr="0"/>
      <dgm:spPr/>
      <dgm:t>
        <a:bodyPr/>
        <a:lstStyle/>
        <a:p>
          <a:r>
            <a:rPr lang="en-US"/>
            <a:t>3</a:t>
          </a:r>
          <a:endParaRPr lang="en-US" dirty="0"/>
        </a:p>
      </dgm:t>
    </dgm:pt>
    <dgm:pt modelId="{55AD6682-19A1-4F15-920E-E13D92EB312E}">
      <dgm:prSet custT="1"/>
      <dgm:spPr/>
      <dgm:t>
        <a:bodyPr/>
        <a:lstStyle/>
        <a:p>
          <a:r>
            <a:rPr lang="en-US" sz="1600" b="0" i="0" u="none" dirty="0"/>
            <a:t>We need to  provide more products to families who have children </a:t>
          </a:r>
          <a:endParaRPr lang="en-US" sz="1600" dirty="0"/>
        </a:p>
      </dgm:t>
    </dgm:pt>
    <dgm:pt modelId="{0A1EE536-D200-411C-8FD0-7F23E7109629}" type="parTrans" cxnId="{522DD16F-B30D-40BA-AA70-7667AAFFD0AE}">
      <dgm:prSet/>
      <dgm:spPr/>
      <dgm:t>
        <a:bodyPr/>
        <a:lstStyle/>
        <a:p>
          <a:endParaRPr lang="en-US"/>
        </a:p>
      </dgm:t>
    </dgm:pt>
    <dgm:pt modelId="{6DA0DC7B-EEAC-48D5-8C2F-256705FA5618}" type="sibTrans" cxnId="{522DD16F-B30D-40BA-AA70-7667AAFFD0AE}">
      <dgm:prSet phldrT="4" phldr="0"/>
      <dgm:spPr/>
      <dgm:t>
        <a:bodyPr/>
        <a:lstStyle/>
        <a:p>
          <a:r>
            <a:rPr lang="en-US"/>
            <a:t>4</a:t>
          </a:r>
          <a:endParaRPr lang="en-US" dirty="0"/>
        </a:p>
      </dgm:t>
    </dgm:pt>
    <dgm:pt modelId="{1F20ABF3-642B-4EA2-9497-67153B1D953A}">
      <dgm:prSet custT="1"/>
      <dgm:spPr/>
      <dgm:t>
        <a:bodyPr/>
        <a:lstStyle/>
        <a:p>
          <a:r>
            <a:rPr lang="en-US" sz="1600" dirty="0"/>
            <a:t>We need to provide installment selling to customers who do not owe home</a:t>
          </a:r>
        </a:p>
      </dgm:t>
    </dgm:pt>
    <dgm:pt modelId="{AC6DD392-D3D9-41A4-B130-4C271E107B19}" type="sibTrans" cxnId="{EF2C8C7A-25B0-4A45-86CA-AD1B06A26E26}">
      <dgm:prSet phldrT="5" phldr="0"/>
      <dgm:spPr/>
      <dgm:t>
        <a:bodyPr/>
        <a:lstStyle/>
        <a:p>
          <a:r>
            <a:rPr lang="en-US"/>
            <a:t>5</a:t>
          </a:r>
          <a:endParaRPr lang="en-US" dirty="0"/>
        </a:p>
      </dgm:t>
    </dgm:pt>
    <dgm:pt modelId="{FE5BB2D4-8C6C-4733-A4F4-BB908B5819C2}" type="parTrans" cxnId="{EF2C8C7A-25B0-4A45-86CA-AD1B06A26E26}">
      <dgm:prSet/>
      <dgm:spPr/>
      <dgm:t>
        <a:bodyPr/>
        <a:lstStyle/>
        <a:p>
          <a:endParaRPr lang="en-US"/>
        </a:p>
      </dgm:t>
    </dgm:pt>
    <dgm:pt modelId="{D9938462-A694-4D2B-BC8A-98DD7FFDFAAA}" type="pres">
      <dgm:prSet presAssocID="{98A846BE-51A9-4BA7-9258-ECFAE05E7F40}" presName="linearFlow" presStyleCnt="0">
        <dgm:presLayoutVars>
          <dgm:dir/>
          <dgm:animLvl val="lvl"/>
          <dgm:resizeHandles val="exact"/>
        </dgm:presLayoutVars>
      </dgm:prSet>
      <dgm:spPr/>
    </dgm:pt>
    <dgm:pt modelId="{94FFE4A3-717E-4FA2-B81F-868DE997CB51}" type="pres">
      <dgm:prSet presAssocID="{D841507B-447A-43E4-A67A-78917CB1FB25}" presName="compositeNode" presStyleCnt="0"/>
      <dgm:spPr/>
    </dgm:pt>
    <dgm:pt modelId="{2FD2706E-63BB-4C73-BE4B-EA498188D5A7}" type="pres">
      <dgm:prSet presAssocID="{D841507B-447A-43E4-A67A-78917CB1FB25}" presName="parTx" presStyleLbl="node1" presStyleIdx="0" presStyleCnt="0">
        <dgm:presLayoutVars>
          <dgm:chMax val="0"/>
          <dgm:chPref val="0"/>
          <dgm:bulletEnabled val="1"/>
        </dgm:presLayoutVars>
      </dgm:prSet>
      <dgm:spPr/>
    </dgm:pt>
    <dgm:pt modelId="{E04F5057-2705-42CE-BB13-967212824C65}" type="pres">
      <dgm:prSet presAssocID="{D841507B-447A-43E4-A67A-78917CB1FB25}" presName="parSh" presStyleCnt="0"/>
      <dgm:spPr/>
    </dgm:pt>
    <dgm:pt modelId="{F5142449-10A1-4278-B96C-C4ABAB189E46}" type="pres">
      <dgm:prSet presAssocID="{D841507B-447A-43E4-A67A-78917CB1FB25}" presName="lineNode" presStyleLbl="alignAccFollowNode1" presStyleIdx="0" presStyleCnt="15"/>
      <dgm:spPr/>
    </dgm:pt>
    <dgm:pt modelId="{CB784251-3D1A-453A-AC20-F2E87A36EEF3}" type="pres">
      <dgm:prSet presAssocID="{D841507B-447A-43E4-A67A-78917CB1FB25}" presName="lineArrowNode" presStyleLbl="alignAccFollowNode1" presStyleIdx="1" presStyleCnt="15"/>
      <dgm:spPr/>
    </dgm:pt>
    <dgm:pt modelId="{7D680E2B-37E7-47C5-9407-98DE51395E71}" type="pres">
      <dgm:prSet presAssocID="{8A56963F-9458-4CF1-BA11-F6B59F6693C3}" presName="sibTransNodeCircle" presStyleLbl="alignNode1" presStyleIdx="0" presStyleCnt="5">
        <dgm:presLayoutVars>
          <dgm:chMax val="0"/>
          <dgm:bulletEnabled/>
        </dgm:presLayoutVars>
      </dgm:prSet>
      <dgm:spPr/>
    </dgm:pt>
    <dgm:pt modelId="{46F5A849-A405-4ECF-B3E1-1F0C28282973}" type="pres">
      <dgm:prSet presAssocID="{8A56963F-9458-4CF1-BA11-F6B59F6693C3}" presName="spacerBetweenCircleAndCallout" presStyleCnt="0">
        <dgm:presLayoutVars/>
      </dgm:prSet>
      <dgm:spPr/>
    </dgm:pt>
    <dgm:pt modelId="{2D736B05-B42D-46EA-852B-C2BFDDD5591E}" type="pres">
      <dgm:prSet presAssocID="{D841507B-447A-43E4-A67A-78917CB1FB25}" presName="nodeText" presStyleLbl="alignAccFollowNode1" presStyleIdx="2" presStyleCnt="15" custLinFactNeighborX="-236" custLinFactNeighborY="-2632">
        <dgm:presLayoutVars>
          <dgm:bulletEnabled val="1"/>
        </dgm:presLayoutVars>
      </dgm:prSet>
      <dgm:spPr/>
    </dgm:pt>
    <dgm:pt modelId="{EC099AD6-5E45-4621-B76A-90EC2958EE47}" type="pres">
      <dgm:prSet presAssocID="{8A56963F-9458-4CF1-BA11-F6B59F6693C3}" presName="sibTransComposite" presStyleCnt="0"/>
      <dgm:spPr/>
    </dgm:pt>
    <dgm:pt modelId="{96C906A6-4FF4-454D-9D77-308711C77F14}" type="pres">
      <dgm:prSet presAssocID="{AA8D6E5D-2291-4551-826E-2E8CD77EBBCD}" presName="compositeNode" presStyleCnt="0"/>
      <dgm:spPr/>
    </dgm:pt>
    <dgm:pt modelId="{B9B0B242-87C5-42E1-A677-9D146A6D3C47}" type="pres">
      <dgm:prSet presAssocID="{AA8D6E5D-2291-4551-826E-2E8CD77EBBCD}" presName="parTx" presStyleLbl="node1" presStyleIdx="0" presStyleCnt="0">
        <dgm:presLayoutVars>
          <dgm:chMax val="0"/>
          <dgm:chPref val="0"/>
          <dgm:bulletEnabled val="1"/>
        </dgm:presLayoutVars>
      </dgm:prSet>
      <dgm:spPr/>
    </dgm:pt>
    <dgm:pt modelId="{7543640C-A0F3-4583-A402-6BC392A285F8}" type="pres">
      <dgm:prSet presAssocID="{AA8D6E5D-2291-4551-826E-2E8CD77EBBCD}" presName="parSh" presStyleCnt="0"/>
      <dgm:spPr/>
    </dgm:pt>
    <dgm:pt modelId="{69403660-B91F-4F31-9188-E4F56CDF83C4}" type="pres">
      <dgm:prSet presAssocID="{AA8D6E5D-2291-4551-826E-2E8CD77EBBCD}" presName="lineNode" presStyleLbl="alignAccFollowNode1" presStyleIdx="3" presStyleCnt="15"/>
      <dgm:spPr/>
    </dgm:pt>
    <dgm:pt modelId="{443C13A9-1FDD-4FC4-A337-CF907FF0D233}" type="pres">
      <dgm:prSet presAssocID="{AA8D6E5D-2291-4551-826E-2E8CD77EBBCD}" presName="lineArrowNode" presStyleLbl="alignAccFollowNode1" presStyleIdx="4" presStyleCnt="15"/>
      <dgm:spPr/>
    </dgm:pt>
    <dgm:pt modelId="{2E0F8023-7BBB-4718-BC8F-AC65EE454DC6}" type="pres">
      <dgm:prSet presAssocID="{6D5F5307-B9A3-4224-A52C-70B5D7E58E7C}" presName="sibTransNodeCircle" presStyleLbl="alignNode1" presStyleIdx="1" presStyleCnt="5">
        <dgm:presLayoutVars>
          <dgm:chMax val="0"/>
          <dgm:bulletEnabled/>
        </dgm:presLayoutVars>
      </dgm:prSet>
      <dgm:spPr/>
    </dgm:pt>
    <dgm:pt modelId="{5704A3ED-FA26-4408-8C85-B51BD14774E8}" type="pres">
      <dgm:prSet presAssocID="{6D5F5307-B9A3-4224-A52C-70B5D7E58E7C}" presName="spacerBetweenCircleAndCallout" presStyleCnt="0">
        <dgm:presLayoutVars/>
      </dgm:prSet>
      <dgm:spPr/>
    </dgm:pt>
    <dgm:pt modelId="{C988C04E-40E3-4D68-BF18-66EFFEEF4EB2}" type="pres">
      <dgm:prSet presAssocID="{AA8D6E5D-2291-4551-826E-2E8CD77EBBCD}" presName="nodeText" presStyleLbl="alignAccFollowNode1" presStyleIdx="5" presStyleCnt="15">
        <dgm:presLayoutVars>
          <dgm:bulletEnabled val="1"/>
        </dgm:presLayoutVars>
      </dgm:prSet>
      <dgm:spPr/>
    </dgm:pt>
    <dgm:pt modelId="{B6BBB860-34CE-4234-8D3B-BDBD461D22B0}" type="pres">
      <dgm:prSet presAssocID="{6D5F5307-B9A3-4224-A52C-70B5D7E58E7C}" presName="sibTransComposite" presStyleCnt="0"/>
      <dgm:spPr/>
    </dgm:pt>
    <dgm:pt modelId="{95226D6D-DC9D-43A5-AC93-827EFF228E2A}" type="pres">
      <dgm:prSet presAssocID="{BA0D1191-41B5-4E4E-98CA-BB121638FA27}" presName="compositeNode" presStyleCnt="0"/>
      <dgm:spPr/>
    </dgm:pt>
    <dgm:pt modelId="{E45CD75C-64D3-49E1-90AB-5C892F1B60BB}" type="pres">
      <dgm:prSet presAssocID="{BA0D1191-41B5-4E4E-98CA-BB121638FA27}" presName="parTx" presStyleLbl="node1" presStyleIdx="0" presStyleCnt="0">
        <dgm:presLayoutVars>
          <dgm:chMax val="0"/>
          <dgm:chPref val="0"/>
          <dgm:bulletEnabled val="1"/>
        </dgm:presLayoutVars>
      </dgm:prSet>
      <dgm:spPr/>
    </dgm:pt>
    <dgm:pt modelId="{FEA17D8B-7307-4AC1-BA3A-35C631CF2D8B}" type="pres">
      <dgm:prSet presAssocID="{BA0D1191-41B5-4E4E-98CA-BB121638FA27}" presName="parSh" presStyleCnt="0"/>
      <dgm:spPr/>
    </dgm:pt>
    <dgm:pt modelId="{E6547311-AF0E-4FCF-BDD0-47989B866E24}" type="pres">
      <dgm:prSet presAssocID="{BA0D1191-41B5-4E4E-98CA-BB121638FA27}" presName="lineNode" presStyleLbl="alignAccFollowNode1" presStyleIdx="6" presStyleCnt="15"/>
      <dgm:spPr/>
    </dgm:pt>
    <dgm:pt modelId="{AE6DFE2B-B7F2-4F30-B659-B552E321FADD}" type="pres">
      <dgm:prSet presAssocID="{BA0D1191-41B5-4E4E-98CA-BB121638FA27}" presName="lineArrowNode" presStyleLbl="alignAccFollowNode1" presStyleIdx="7" presStyleCnt="15"/>
      <dgm:spPr/>
    </dgm:pt>
    <dgm:pt modelId="{5245C8DA-1E76-407A-B430-701BCCF29F00}" type="pres">
      <dgm:prSet presAssocID="{43A04663-B22C-4CA5-9BCF-3B42D70D691D}" presName="sibTransNodeCircle" presStyleLbl="alignNode1" presStyleIdx="2" presStyleCnt="5">
        <dgm:presLayoutVars>
          <dgm:chMax val="0"/>
          <dgm:bulletEnabled/>
        </dgm:presLayoutVars>
      </dgm:prSet>
      <dgm:spPr/>
    </dgm:pt>
    <dgm:pt modelId="{8D76F590-811B-447B-8CED-7534489F45EC}" type="pres">
      <dgm:prSet presAssocID="{43A04663-B22C-4CA5-9BCF-3B42D70D691D}" presName="spacerBetweenCircleAndCallout" presStyleCnt="0">
        <dgm:presLayoutVars/>
      </dgm:prSet>
      <dgm:spPr/>
    </dgm:pt>
    <dgm:pt modelId="{D997FB1E-CF8D-4F5C-9E93-059F85035C01}" type="pres">
      <dgm:prSet presAssocID="{BA0D1191-41B5-4E4E-98CA-BB121638FA27}" presName="nodeText" presStyleLbl="alignAccFollowNode1" presStyleIdx="8" presStyleCnt="15">
        <dgm:presLayoutVars>
          <dgm:bulletEnabled val="1"/>
        </dgm:presLayoutVars>
      </dgm:prSet>
      <dgm:spPr/>
    </dgm:pt>
    <dgm:pt modelId="{5BD921B9-FF63-486B-BBF5-5535F2AA32B5}" type="pres">
      <dgm:prSet presAssocID="{43A04663-B22C-4CA5-9BCF-3B42D70D691D}" presName="sibTransComposite" presStyleCnt="0"/>
      <dgm:spPr/>
    </dgm:pt>
    <dgm:pt modelId="{F093D1EA-1E4B-4611-A553-45F589D6189E}" type="pres">
      <dgm:prSet presAssocID="{55AD6682-19A1-4F15-920E-E13D92EB312E}" presName="compositeNode" presStyleCnt="0"/>
      <dgm:spPr/>
    </dgm:pt>
    <dgm:pt modelId="{200EAA04-D9FF-4E34-8629-9FF0013CAD96}" type="pres">
      <dgm:prSet presAssocID="{55AD6682-19A1-4F15-920E-E13D92EB312E}" presName="parTx" presStyleLbl="node1" presStyleIdx="0" presStyleCnt="0">
        <dgm:presLayoutVars>
          <dgm:chMax val="0"/>
          <dgm:chPref val="0"/>
          <dgm:bulletEnabled val="1"/>
        </dgm:presLayoutVars>
      </dgm:prSet>
      <dgm:spPr/>
    </dgm:pt>
    <dgm:pt modelId="{311144D1-3BA2-4573-AB3C-C1D2F0AEE5A2}" type="pres">
      <dgm:prSet presAssocID="{55AD6682-19A1-4F15-920E-E13D92EB312E}" presName="parSh" presStyleCnt="0"/>
      <dgm:spPr/>
    </dgm:pt>
    <dgm:pt modelId="{B301E9C0-66A8-4889-AB14-A827A90B7730}" type="pres">
      <dgm:prSet presAssocID="{55AD6682-19A1-4F15-920E-E13D92EB312E}" presName="lineNode" presStyleLbl="alignAccFollowNode1" presStyleIdx="9" presStyleCnt="15"/>
      <dgm:spPr/>
    </dgm:pt>
    <dgm:pt modelId="{C520B667-F0A6-4456-B459-83C4807E6047}" type="pres">
      <dgm:prSet presAssocID="{55AD6682-19A1-4F15-920E-E13D92EB312E}" presName="lineArrowNode" presStyleLbl="alignAccFollowNode1" presStyleIdx="10" presStyleCnt="15"/>
      <dgm:spPr/>
    </dgm:pt>
    <dgm:pt modelId="{ADD1CCE4-82A5-468F-8BC5-15D0185DBB4E}" type="pres">
      <dgm:prSet presAssocID="{6DA0DC7B-EEAC-48D5-8C2F-256705FA5618}" presName="sibTransNodeCircle" presStyleLbl="alignNode1" presStyleIdx="3" presStyleCnt="5">
        <dgm:presLayoutVars>
          <dgm:chMax val="0"/>
          <dgm:bulletEnabled/>
        </dgm:presLayoutVars>
      </dgm:prSet>
      <dgm:spPr/>
    </dgm:pt>
    <dgm:pt modelId="{C251040B-EE34-45B4-9F5D-BC733169E090}" type="pres">
      <dgm:prSet presAssocID="{6DA0DC7B-EEAC-48D5-8C2F-256705FA5618}" presName="spacerBetweenCircleAndCallout" presStyleCnt="0">
        <dgm:presLayoutVars/>
      </dgm:prSet>
      <dgm:spPr/>
    </dgm:pt>
    <dgm:pt modelId="{12E9BEA5-B7F5-4B40-9B17-6A733AF73901}" type="pres">
      <dgm:prSet presAssocID="{55AD6682-19A1-4F15-920E-E13D92EB312E}" presName="nodeText" presStyleLbl="alignAccFollowNode1" presStyleIdx="11" presStyleCnt="15" custLinFactNeighborX="2999" custLinFactNeighborY="3101">
        <dgm:presLayoutVars>
          <dgm:bulletEnabled val="1"/>
        </dgm:presLayoutVars>
      </dgm:prSet>
      <dgm:spPr/>
    </dgm:pt>
    <dgm:pt modelId="{35E6EF17-E484-4B06-BD04-1114BDD6AE49}" type="pres">
      <dgm:prSet presAssocID="{6DA0DC7B-EEAC-48D5-8C2F-256705FA5618}" presName="sibTransComposite" presStyleCnt="0"/>
      <dgm:spPr/>
    </dgm:pt>
    <dgm:pt modelId="{F191E6AC-D335-43FD-9BCC-B6410C726B8A}" type="pres">
      <dgm:prSet presAssocID="{1F20ABF3-642B-4EA2-9497-67153B1D953A}" presName="compositeNode" presStyleCnt="0"/>
      <dgm:spPr/>
    </dgm:pt>
    <dgm:pt modelId="{691B272D-AEC8-430E-936D-2AB0A64D72AE}" type="pres">
      <dgm:prSet presAssocID="{1F20ABF3-642B-4EA2-9497-67153B1D953A}" presName="parTx" presStyleLbl="node1" presStyleIdx="0" presStyleCnt="0">
        <dgm:presLayoutVars>
          <dgm:chMax val="0"/>
          <dgm:chPref val="0"/>
          <dgm:bulletEnabled val="1"/>
        </dgm:presLayoutVars>
      </dgm:prSet>
      <dgm:spPr/>
    </dgm:pt>
    <dgm:pt modelId="{00E7883D-13E0-419A-8CB6-169DF9386E10}" type="pres">
      <dgm:prSet presAssocID="{1F20ABF3-642B-4EA2-9497-67153B1D953A}" presName="parSh" presStyleCnt="0"/>
      <dgm:spPr/>
    </dgm:pt>
    <dgm:pt modelId="{98FC13F5-E633-4E1D-AC5F-6F956633F8CC}" type="pres">
      <dgm:prSet presAssocID="{1F20ABF3-642B-4EA2-9497-67153B1D953A}" presName="lineNode" presStyleLbl="alignAccFollowNode1" presStyleIdx="12" presStyleCnt="15"/>
      <dgm:spPr/>
    </dgm:pt>
    <dgm:pt modelId="{852C83FD-BB6A-41CB-BDAC-26661C8025B8}" type="pres">
      <dgm:prSet presAssocID="{1F20ABF3-642B-4EA2-9497-67153B1D953A}" presName="lineArrowNode" presStyleLbl="alignAccFollowNode1" presStyleIdx="13" presStyleCnt="15"/>
      <dgm:spPr/>
    </dgm:pt>
    <dgm:pt modelId="{A40815D7-3BD6-44D4-A32A-A6FD819154DF}" type="pres">
      <dgm:prSet presAssocID="{AC6DD392-D3D9-41A4-B130-4C271E107B19}" presName="sibTransNodeCircle" presStyleLbl="alignNode1" presStyleIdx="4" presStyleCnt="5">
        <dgm:presLayoutVars>
          <dgm:chMax val="0"/>
          <dgm:bulletEnabled/>
        </dgm:presLayoutVars>
      </dgm:prSet>
      <dgm:spPr/>
    </dgm:pt>
    <dgm:pt modelId="{13747DFA-6414-464B-A499-B8238DDAD9A2}" type="pres">
      <dgm:prSet presAssocID="{AC6DD392-D3D9-41A4-B130-4C271E107B19}" presName="spacerBetweenCircleAndCallout" presStyleCnt="0">
        <dgm:presLayoutVars/>
      </dgm:prSet>
      <dgm:spPr/>
    </dgm:pt>
    <dgm:pt modelId="{B116FA97-1FAE-40A9-8C85-DB8F4C91EF7C}" type="pres">
      <dgm:prSet presAssocID="{1F20ABF3-642B-4EA2-9497-67153B1D953A}" presName="nodeText" presStyleLbl="alignAccFollowNode1" presStyleIdx="14" presStyleCnt="15">
        <dgm:presLayoutVars>
          <dgm:bulletEnabled val="1"/>
        </dgm:presLayoutVars>
      </dgm:prSet>
      <dgm:spPr/>
    </dgm:pt>
  </dgm:ptLst>
  <dgm:cxnLst>
    <dgm:cxn modelId="{453ABD19-ABD6-4290-AB1B-484D843A7A6C}" type="presOf" srcId="{8A56963F-9458-4CF1-BA11-F6B59F6693C3}" destId="{7D680E2B-37E7-47C5-9407-98DE51395E71}" srcOrd="0" destOrd="0" presId="urn:microsoft.com/office/officeart/2016/7/layout/LinearArrowProcessNumbered#1"/>
    <dgm:cxn modelId="{55EAF420-E592-4A82-A62F-9D8CCEB249F3}" srcId="{98A846BE-51A9-4BA7-9258-ECFAE05E7F40}" destId="{AA8D6E5D-2291-4551-826E-2E8CD77EBBCD}" srcOrd="1" destOrd="0" parTransId="{8108D565-E010-4B90-8EC9-E6472FDB3D6F}" sibTransId="{6D5F5307-B9A3-4224-A52C-70B5D7E58E7C}"/>
    <dgm:cxn modelId="{221DED21-AA14-474F-9176-EC85D4CE7737}" type="presOf" srcId="{BA0D1191-41B5-4E4E-98CA-BB121638FA27}" destId="{D997FB1E-CF8D-4F5C-9E93-059F85035C01}" srcOrd="0" destOrd="0" presId="urn:microsoft.com/office/officeart/2016/7/layout/LinearArrowProcessNumbered#1"/>
    <dgm:cxn modelId="{11BC0A66-4F6B-4022-AC12-122A0951BEB5}" srcId="{98A846BE-51A9-4BA7-9258-ECFAE05E7F40}" destId="{BA0D1191-41B5-4E4E-98CA-BB121638FA27}" srcOrd="2" destOrd="0" parTransId="{BF60A160-E127-4E75-A05F-AE196FFF76E3}" sibTransId="{43A04663-B22C-4CA5-9BCF-3B42D70D691D}"/>
    <dgm:cxn modelId="{577E866F-4BE4-4BDE-AEC2-040AA5E25698}" type="presOf" srcId="{6DA0DC7B-EEAC-48D5-8C2F-256705FA5618}" destId="{ADD1CCE4-82A5-468F-8BC5-15D0185DBB4E}" srcOrd="0" destOrd="0" presId="urn:microsoft.com/office/officeart/2016/7/layout/LinearArrowProcessNumbered#1"/>
    <dgm:cxn modelId="{522DD16F-B30D-40BA-AA70-7667AAFFD0AE}" srcId="{98A846BE-51A9-4BA7-9258-ECFAE05E7F40}" destId="{55AD6682-19A1-4F15-920E-E13D92EB312E}" srcOrd="3" destOrd="0" parTransId="{0A1EE536-D200-411C-8FD0-7F23E7109629}" sibTransId="{6DA0DC7B-EEAC-48D5-8C2F-256705FA5618}"/>
    <dgm:cxn modelId="{0AC2E275-95C9-495E-A18A-CFCEF45E0CE7}" type="presOf" srcId="{98A846BE-51A9-4BA7-9258-ECFAE05E7F40}" destId="{D9938462-A694-4D2B-BC8A-98DD7FFDFAAA}" srcOrd="0" destOrd="0" presId="urn:microsoft.com/office/officeart/2016/7/layout/LinearArrowProcessNumbered#1"/>
    <dgm:cxn modelId="{75DB4C7A-8DE2-404A-A47B-1B56C8C511A5}" type="presOf" srcId="{43A04663-B22C-4CA5-9BCF-3B42D70D691D}" destId="{5245C8DA-1E76-407A-B430-701BCCF29F00}" srcOrd="0" destOrd="0" presId="urn:microsoft.com/office/officeart/2016/7/layout/LinearArrowProcessNumbered#1"/>
    <dgm:cxn modelId="{EF2C8C7A-25B0-4A45-86CA-AD1B06A26E26}" srcId="{98A846BE-51A9-4BA7-9258-ECFAE05E7F40}" destId="{1F20ABF3-642B-4EA2-9497-67153B1D953A}" srcOrd="4" destOrd="0" parTransId="{FE5BB2D4-8C6C-4733-A4F4-BB908B5819C2}" sibTransId="{AC6DD392-D3D9-41A4-B130-4C271E107B19}"/>
    <dgm:cxn modelId="{D122D99E-A9DF-4DC6-A122-FBB00FD45699}" type="presOf" srcId="{1F20ABF3-642B-4EA2-9497-67153B1D953A}" destId="{B116FA97-1FAE-40A9-8C85-DB8F4C91EF7C}" srcOrd="0" destOrd="0" presId="urn:microsoft.com/office/officeart/2016/7/layout/LinearArrowProcessNumbered#1"/>
    <dgm:cxn modelId="{B440F4A5-682F-4A55-BEA7-C899D1ED6BA2}" type="presOf" srcId="{AC6DD392-D3D9-41A4-B130-4C271E107B19}" destId="{A40815D7-3BD6-44D4-A32A-A6FD819154DF}" srcOrd="0" destOrd="0" presId="urn:microsoft.com/office/officeart/2016/7/layout/LinearArrowProcessNumbered#1"/>
    <dgm:cxn modelId="{F1F6B3C2-F9DA-43B0-A5BE-5F333F9A6E1C}" type="presOf" srcId="{AA8D6E5D-2291-4551-826E-2E8CD77EBBCD}" destId="{C988C04E-40E3-4D68-BF18-66EFFEEF4EB2}" srcOrd="0" destOrd="0" presId="urn:microsoft.com/office/officeart/2016/7/layout/LinearArrowProcessNumbered#1"/>
    <dgm:cxn modelId="{328AC9C4-1162-4C74-A205-A907215CB039}" type="presOf" srcId="{55AD6682-19A1-4F15-920E-E13D92EB312E}" destId="{12E9BEA5-B7F5-4B40-9B17-6A733AF73901}" srcOrd="0" destOrd="0" presId="urn:microsoft.com/office/officeart/2016/7/layout/LinearArrowProcessNumbered#1"/>
    <dgm:cxn modelId="{89F99CCE-DD31-45EB-8368-0C474560C17C}" srcId="{98A846BE-51A9-4BA7-9258-ECFAE05E7F40}" destId="{D841507B-447A-43E4-A67A-78917CB1FB25}" srcOrd="0" destOrd="0" parTransId="{09ECAFD9-77B4-411E-A0C6-BD2718D2ED19}" sibTransId="{8A56963F-9458-4CF1-BA11-F6B59F6693C3}"/>
    <dgm:cxn modelId="{27C8DFCE-2304-4C98-B7A0-B706F45D0B6E}" type="presOf" srcId="{6D5F5307-B9A3-4224-A52C-70B5D7E58E7C}" destId="{2E0F8023-7BBB-4718-BC8F-AC65EE454DC6}" srcOrd="0" destOrd="0" presId="urn:microsoft.com/office/officeart/2016/7/layout/LinearArrowProcessNumbered#1"/>
    <dgm:cxn modelId="{A8FDC7DF-7E80-4503-A147-24ECEA22651E}" type="presOf" srcId="{D841507B-447A-43E4-A67A-78917CB1FB25}" destId="{2D736B05-B42D-46EA-852B-C2BFDDD5591E}" srcOrd="0" destOrd="0" presId="urn:microsoft.com/office/officeart/2016/7/layout/LinearArrowProcessNumbered#1"/>
    <dgm:cxn modelId="{764236C7-84CC-44DA-9A09-B82BA5B7E414}" type="presParOf" srcId="{D9938462-A694-4D2B-BC8A-98DD7FFDFAAA}" destId="{94FFE4A3-717E-4FA2-B81F-868DE997CB51}" srcOrd="0" destOrd="0" presId="urn:microsoft.com/office/officeart/2016/7/layout/LinearArrowProcessNumbered#1"/>
    <dgm:cxn modelId="{F916C50C-A09B-41FD-969A-375D9BC0342F}" type="presParOf" srcId="{94FFE4A3-717E-4FA2-B81F-868DE997CB51}" destId="{2FD2706E-63BB-4C73-BE4B-EA498188D5A7}" srcOrd="0" destOrd="0" presId="urn:microsoft.com/office/officeart/2016/7/layout/LinearArrowProcessNumbered#1"/>
    <dgm:cxn modelId="{4FEA4360-7CC6-41C6-B0E8-45DD99A59659}" type="presParOf" srcId="{94FFE4A3-717E-4FA2-B81F-868DE997CB51}" destId="{E04F5057-2705-42CE-BB13-967212824C65}" srcOrd="1" destOrd="0" presId="urn:microsoft.com/office/officeart/2016/7/layout/LinearArrowProcessNumbered#1"/>
    <dgm:cxn modelId="{3785FDEA-2E5D-4CB9-804F-071F34D09885}" type="presParOf" srcId="{E04F5057-2705-42CE-BB13-967212824C65}" destId="{F5142449-10A1-4278-B96C-C4ABAB189E46}" srcOrd="0" destOrd="0" presId="urn:microsoft.com/office/officeart/2016/7/layout/LinearArrowProcessNumbered#1"/>
    <dgm:cxn modelId="{201C060B-EB05-49B6-B9E5-E0ECA79D5322}" type="presParOf" srcId="{E04F5057-2705-42CE-BB13-967212824C65}" destId="{CB784251-3D1A-453A-AC20-F2E87A36EEF3}" srcOrd="1" destOrd="0" presId="urn:microsoft.com/office/officeart/2016/7/layout/LinearArrowProcessNumbered#1"/>
    <dgm:cxn modelId="{C8F1DE05-DA32-481E-B6BF-3C493CE123B8}" type="presParOf" srcId="{E04F5057-2705-42CE-BB13-967212824C65}" destId="{7D680E2B-37E7-47C5-9407-98DE51395E71}" srcOrd="2" destOrd="0" presId="urn:microsoft.com/office/officeart/2016/7/layout/LinearArrowProcessNumbered#1"/>
    <dgm:cxn modelId="{9378AD9A-10AD-44DC-B8CB-510834A948A0}" type="presParOf" srcId="{E04F5057-2705-42CE-BB13-967212824C65}" destId="{46F5A849-A405-4ECF-B3E1-1F0C28282973}" srcOrd="3" destOrd="0" presId="urn:microsoft.com/office/officeart/2016/7/layout/LinearArrowProcessNumbered#1"/>
    <dgm:cxn modelId="{414E0DBA-FA78-4F7C-A441-DBFD3F1AE47F}" type="presParOf" srcId="{94FFE4A3-717E-4FA2-B81F-868DE997CB51}" destId="{2D736B05-B42D-46EA-852B-C2BFDDD5591E}" srcOrd="2" destOrd="0" presId="urn:microsoft.com/office/officeart/2016/7/layout/LinearArrowProcessNumbered#1"/>
    <dgm:cxn modelId="{F8546444-D1E7-4F48-B60D-651E245F32E4}" type="presParOf" srcId="{D9938462-A694-4D2B-BC8A-98DD7FFDFAAA}" destId="{EC099AD6-5E45-4621-B76A-90EC2958EE47}" srcOrd="1" destOrd="0" presId="urn:microsoft.com/office/officeart/2016/7/layout/LinearArrowProcessNumbered#1"/>
    <dgm:cxn modelId="{F0E3289E-0E27-4001-B4DD-8827C584BE72}" type="presParOf" srcId="{D9938462-A694-4D2B-BC8A-98DD7FFDFAAA}" destId="{96C906A6-4FF4-454D-9D77-308711C77F14}" srcOrd="2" destOrd="0" presId="urn:microsoft.com/office/officeart/2016/7/layout/LinearArrowProcessNumbered#1"/>
    <dgm:cxn modelId="{59CE4EE5-345B-42AC-B4D8-B0CB07F65381}" type="presParOf" srcId="{96C906A6-4FF4-454D-9D77-308711C77F14}" destId="{B9B0B242-87C5-42E1-A677-9D146A6D3C47}" srcOrd="0" destOrd="0" presId="urn:microsoft.com/office/officeart/2016/7/layout/LinearArrowProcessNumbered#1"/>
    <dgm:cxn modelId="{879FF597-6A4B-4AF2-BD78-58ABD5FD75F8}" type="presParOf" srcId="{96C906A6-4FF4-454D-9D77-308711C77F14}" destId="{7543640C-A0F3-4583-A402-6BC392A285F8}" srcOrd="1" destOrd="0" presId="urn:microsoft.com/office/officeart/2016/7/layout/LinearArrowProcessNumbered#1"/>
    <dgm:cxn modelId="{630AB59B-6B05-4C33-B38F-2F80DFE79009}" type="presParOf" srcId="{7543640C-A0F3-4583-A402-6BC392A285F8}" destId="{69403660-B91F-4F31-9188-E4F56CDF83C4}" srcOrd="0" destOrd="0" presId="urn:microsoft.com/office/officeart/2016/7/layout/LinearArrowProcessNumbered#1"/>
    <dgm:cxn modelId="{1C497F94-84D0-4653-B890-5F666F26F0B0}" type="presParOf" srcId="{7543640C-A0F3-4583-A402-6BC392A285F8}" destId="{443C13A9-1FDD-4FC4-A337-CF907FF0D233}" srcOrd="1" destOrd="0" presId="urn:microsoft.com/office/officeart/2016/7/layout/LinearArrowProcessNumbered#1"/>
    <dgm:cxn modelId="{BEE59EE8-88C8-47CC-AA5E-C5CDDFA825BB}" type="presParOf" srcId="{7543640C-A0F3-4583-A402-6BC392A285F8}" destId="{2E0F8023-7BBB-4718-BC8F-AC65EE454DC6}" srcOrd="2" destOrd="0" presId="urn:microsoft.com/office/officeart/2016/7/layout/LinearArrowProcessNumbered#1"/>
    <dgm:cxn modelId="{72395719-C39D-4CFF-A91E-5EDBE7E8EE92}" type="presParOf" srcId="{7543640C-A0F3-4583-A402-6BC392A285F8}" destId="{5704A3ED-FA26-4408-8C85-B51BD14774E8}" srcOrd="3" destOrd="0" presId="urn:microsoft.com/office/officeart/2016/7/layout/LinearArrowProcessNumbered#1"/>
    <dgm:cxn modelId="{082B38AE-05D0-4A0F-8F99-820978A25641}" type="presParOf" srcId="{96C906A6-4FF4-454D-9D77-308711C77F14}" destId="{C988C04E-40E3-4D68-BF18-66EFFEEF4EB2}" srcOrd="2" destOrd="0" presId="urn:microsoft.com/office/officeart/2016/7/layout/LinearArrowProcessNumbered#1"/>
    <dgm:cxn modelId="{ADBDEF19-B637-4A7D-A041-661B34B6DAC3}" type="presParOf" srcId="{D9938462-A694-4D2B-BC8A-98DD7FFDFAAA}" destId="{B6BBB860-34CE-4234-8D3B-BDBD461D22B0}" srcOrd="3" destOrd="0" presId="urn:microsoft.com/office/officeart/2016/7/layout/LinearArrowProcessNumbered#1"/>
    <dgm:cxn modelId="{8F447F70-04A1-4BC9-AA30-09B985C0A12B}" type="presParOf" srcId="{D9938462-A694-4D2B-BC8A-98DD7FFDFAAA}" destId="{95226D6D-DC9D-43A5-AC93-827EFF228E2A}" srcOrd="4" destOrd="0" presId="urn:microsoft.com/office/officeart/2016/7/layout/LinearArrowProcessNumbered#1"/>
    <dgm:cxn modelId="{DA77B396-D37F-4BEE-A2BF-6DC1A169F3AD}" type="presParOf" srcId="{95226D6D-DC9D-43A5-AC93-827EFF228E2A}" destId="{E45CD75C-64D3-49E1-90AB-5C892F1B60BB}" srcOrd="0" destOrd="0" presId="urn:microsoft.com/office/officeart/2016/7/layout/LinearArrowProcessNumbered#1"/>
    <dgm:cxn modelId="{71D9D654-4AF2-4FD6-B673-A3B510CFC2C4}" type="presParOf" srcId="{95226D6D-DC9D-43A5-AC93-827EFF228E2A}" destId="{FEA17D8B-7307-4AC1-BA3A-35C631CF2D8B}" srcOrd="1" destOrd="0" presId="urn:microsoft.com/office/officeart/2016/7/layout/LinearArrowProcessNumbered#1"/>
    <dgm:cxn modelId="{AD56DB09-87F0-42B0-84A3-7BB7809229F3}" type="presParOf" srcId="{FEA17D8B-7307-4AC1-BA3A-35C631CF2D8B}" destId="{E6547311-AF0E-4FCF-BDD0-47989B866E24}" srcOrd="0" destOrd="0" presId="urn:microsoft.com/office/officeart/2016/7/layout/LinearArrowProcessNumbered#1"/>
    <dgm:cxn modelId="{1F1A5182-9619-4798-9CAF-D53A90DEA34D}" type="presParOf" srcId="{FEA17D8B-7307-4AC1-BA3A-35C631CF2D8B}" destId="{AE6DFE2B-B7F2-4F30-B659-B552E321FADD}" srcOrd="1" destOrd="0" presId="urn:microsoft.com/office/officeart/2016/7/layout/LinearArrowProcessNumbered#1"/>
    <dgm:cxn modelId="{E516E0E1-E2C0-4D6A-A968-452B27DECC33}" type="presParOf" srcId="{FEA17D8B-7307-4AC1-BA3A-35C631CF2D8B}" destId="{5245C8DA-1E76-407A-B430-701BCCF29F00}" srcOrd="2" destOrd="0" presId="urn:microsoft.com/office/officeart/2016/7/layout/LinearArrowProcessNumbered#1"/>
    <dgm:cxn modelId="{9175FCC8-0A0C-4E31-A3B3-971C46D3DF74}" type="presParOf" srcId="{FEA17D8B-7307-4AC1-BA3A-35C631CF2D8B}" destId="{8D76F590-811B-447B-8CED-7534489F45EC}" srcOrd="3" destOrd="0" presId="urn:microsoft.com/office/officeart/2016/7/layout/LinearArrowProcessNumbered#1"/>
    <dgm:cxn modelId="{381290E6-C932-4E85-8DB9-C439C64C4C26}" type="presParOf" srcId="{95226D6D-DC9D-43A5-AC93-827EFF228E2A}" destId="{D997FB1E-CF8D-4F5C-9E93-059F85035C01}" srcOrd="2" destOrd="0" presId="urn:microsoft.com/office/officeart/2016/7/layout/LinearArrowProcessNumbered#1"/>
    <dgm:cxn modelId="{E537C05D-53BB-4C4C-AC73-C6455980C74B}" type="presParOf" srcId="{D9938462-A694-4D2B-BC8A-98DD7FFDFAAA}" destId="{5BD921B9-FF63-486B-BBF5-5535F2AA32B5}" srcOrd="5" destOrd="0" presId="urn:microsoft.com/office/officeart/2016/7/layout/LinearArrowProcessNumbered#1"/>
    <dgm:cxn modelId="{3A78D317-010B-409E-A0C5-1AB9329DE22C}" type="presParOf" srcId="{D9938462-A694-4D2B-BC8A-98DD7FFDFAAA}" destId="{F093D1EA-1E4B-4611-A553-45F589D6189E}" srcOrd="6" destOrd="0" presId="urn:microsoft.com/office/officeart/2016/7/layout/LinearArrowProcessNumbered#1"/>
    <dgm:cxn modelId="{8AF1F224-00E1-4D84-ADE6-04C9AC31B5BE}" type="presParOf" srcId="{F093D1EA-1E4B-4611-A553-45F589D6189E}" destId="{200EAA04-D9FF-4E34-8629-9FF0013CAD96}" srcOrd="0" destOrd="0" presId="urn:microsoft.com/office/officeart/2016/7/layout/LinearArrowProcessNumbered#1"/>
    <dgm:cxn modelId="{92E9138B-6A86-4355-8521-1A6E8E247B26}" type="presParOf" srcId="{F093D1EA-1E4B-4611-A553-45F589D6189E}" destId="{311144D1-3BA2-4573-AB3C-C1D2F0AEE5A2}" srcOrd="1" destOrd="0" presId="urn:microsoft.com/office/officeart/2016/7/layout/LinearArrowProcessNumbered#1"/>
    <dgm:cxn modelId="{A79058EC-36BE-472A-9745-EE023D2F99F8}" type="presParOf" srcId="{311144D1-3BA2-4573-AB3C-C1D2F0AEE5A2}" destId="{B301E9C0-66A8-4889-AB14-A827A90B7730}" srcOrd="0" destOrd="0" presId="urn:microsoft.com/office/officeart/2016/7/layout/LinearArrowProcessNumbered#1"/>
    <dgm:cxn modelId="{3B2E8B13-A96E-4C99-8E41-9C50CF00F036}" type="presParOf" srcId="{311144D1-3BA2-4573-AB3C-C1D2F0AEE5A2}" destId="{C520B667-F0A6-4456-B459-83C4807E6047}" srcOrd="1" destOrd="0" presId="urn:microsoft.com/office/officeart/2016/7/layout/LinearArrowProcessNumbered#1"/>
    <dgm:cxn modelId="{FCAE9093-5193-4B6B-94E4-7A2C75B9C9ED}" type="presParOf" srcId="{311144D1-3BA2-4573-AB3C-C1D2F0AEE5A2}" destId="{ADD1CCE4-82A5-468F-8BC5-15D0185DBB4E}" srcOrd="2" destOrd="0" presId="urn:microsoft.com/office/officeart/2016/7/layout/LinearArrowProcessNumbered#1"/>
    <dgm:cxn modelId="{D9970249-2A11-4DDE-B24B-F7696775BF6E}" type="presParOf" srcId="{311144D1-3BA2-4573-AB3C-C1D2F0AEE5A2}" destId="{C251040B-EE34-45B4-9F5D-BC733169E090}" srcOrd="3" destOrd="0" presId="urn:microsoft.com/office/officeart/2016/7/layout/LinearArrowProcessNumbered#1"/>
    <dgm:cxn modelId="{439A1842-F0B6-4610-B149-E995DD50E26F}" type="presParOf" srcId="{F093D1EA-1E4B-4611-A553-45F589D6189E}" destId="{12E9BEA5-B7F5-4B40-9B17-6A733AF73901}" srcOrd="2" destOrd="0" presId="urn:microsoft.com/office/officeart/2016/7/layout/LinearArrowProcessNumbered#1"/>
    <dgm:cxn modelId="{7A1422A7-C125-4A27-853F-D99DF137AD04}" type="presParOf" srcId="{D9938462-A694-4D2B-BC8A-98DD7FFDFAAA}" destId="{35E6EF17-E484-4B06-BD04-1114BDD6AE49}" srcOrd="7" destOrd="0" presId="urn:microsoft.com/office/officeart/2016/7/layout/LinearArrowProcessNumbered#1"/>
    <dgm:cxn modelId="{2D074049-F8C2-4C50-B0DE-9796ED379050}" type="presParOf" srcId="{D9938462-A694-4D2B-BC8A-98DD7FFDFAAA}" destId="{F191E6AC-D335-43FD-9BCC-B6410C726B8A}" srcOrd="8" destOrd="0" presId="urn:microsoft.com/office/officeart/2016/7/layout/LinearArrowProcessNumbered#1"/>
    <dgm:cxn modelId="{E40E180A-9791-43B4-ABF6-75A6F103C1A2}" type="presParOf" srcId="{F191E6AC-D335-43FD-9BCC-B6410C726B8A}" destId="{691B272D-AEC8-430E-936D-2AB0A64D72AE}" srcOrd="0" destOrd="0" presId="urn:microsoft.com/office/officeart/2016/7/layout/LinearArrowProcessNumbered#1"/>
    <dgm:cxn modelId="{86E58116-E15D-482E-BAD1-90B3B170F2FB}" type="presParOf" srcId="{F191E6AC-D335-43FD-9BCC-B6410C726B8A}" destId="{00E7883D-13E0-419A-8CB6-169DF9386E10}" srcOrd="1" destOrd="0" presId="urn:microsoft.com/office/officeart/2016/7/layout/LinearArrowProcessNumbered#1"/>
    <dgm:cxn modelId="{5118885E-4AB5-4839-A684-6D2769C21178}" type="presParOf" srcId="{00E7883D-13E0-419A-8CB6-169DF9386E10}" destId="{98FC13F5-E633-4E1D-AC5F-6F956633F8CC}" srcOrd="0" destOrd="0" presId="urn:microsoft.com/office/officeart/2016/7/layout/LinearArrowProcessNumbered#1"/>
    <dgm:cxn modelId="{069B09BD-CB12-4861-8649-6569163AD350}" type="presParOf" srcId="{00E7883D-13E0-419A-8CB6-169DF9386E10}" destId="{852C83FD-BB6A-41CB-BDAC-26661C8025B8}" srcOrd="1" destOrd="0" presId="urn:microsoft.com/office/officeart/2016/7/layout/LinearArrowProcessNumbered#1"/>
    <dgm:cxn modelId="{06028961-C0C2-4751-B578-785C7615600E}" type="presParOf" srcId="{00E7883D-13E0-419A-8CB6-169DF9386E10}" destId="{A40815D7-3BD6-44D4-A32A-A6FD819154DF}" srcOrd="2" destOrd="0" presId="urn:microsoft.com/office/officeart/2016/7/layout/LinearArrowProcessNumbered#1"/>
    <dgm:cxn modelId="{13CCEE06-4894-4DFD-93BC-9CC0E4AB9F2F}" type="presParOf" srcId="{00E7883D-13E0-419A-8CB6-169DF9386E10}" destId="{13747DFA-6414-464B-A499-B8238DDAD9A2}" srcOrd="3" destOrd="0" presId="urn:microsoft.com/office/officeart/2016/7/layout/LinearArrowProcessNumbered#1"/>
    <dgm:cxn modelId="{C677B61A-47EA-40C1-9A4D-A73F136C4604}" type="presParOf" srcId="{F191E6AC-D335-43FD-9BCC-B6410C726B8A}" destId="{B116FA97-1FAE-40A9-8C85-DB8F4C91EF7C}" srcOrd="2" destOrd="0" presId="urn:microsoft.com/office/officeart/2016/7/layout/LinearArrow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42449-10A1-4278-B96C-C4ABAB189E46}">
      <dsp:nvSpPr>
        <dsp:cNvPr id="0" name=""/>
        <dsp:cNvSpPr/>
      </dsp:nvSpPr>
      <dsp:spPr>
        <a:xfrm>
          <a:off x="1052586" y="872701"/>
          <a:ext cx="84104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784251-3D1A-453A-AC20-F2E87A36EEF3}">
      <dsp:nvSpPr>
        <dsp:cNvPr id="0" name=""/>
        <dsp:cNvSpPr/>
      </dsp:nvSpPr>
      <dsp:spPr>
        <a:xfrm>
          <a:off x="1944092" y="802090"/>
          <a:ext cx="96719" cy="181664"/>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80E2B-37E7-47C5-9407-98DE51395E71}">
      <dsp:nvSpPr>
        <dsp:cNvPr id="0" name=""/>
        <dsp:cNvSpPr/>
      </dsp:nvSpPr>
      <dsp:spPr>
        <a:xfrm>
          <a:off x="525631" y="450912"/>
          <a:ext cx="843651" cy="8436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1</a:t>
          </a:r>
          <a:endParaRPr lang="en-US" sz="3800" kern="1200" dirty="0"/>
        </a:p>
      </dsp:txBody>
      <dsp:txXfrm>
        <a:off x="649181" y="574462"/>
        <a:ext cx="596551" cy="596551"/>
      </dsp:txXfrm>
    </dsp:sp>
    <dsp:sp modelId="{2D736B05-B42D-46EA-852B-C2BFDDD5591E}">
      <dsp:nvSpPr>
        <dsp:cNvPr id="0" name=""/>
        <dsp:cNvSpPr/>
      </dsp:nvSpPr>
      <dsp:spPr>
        <a:xfrm>
          <a:off x="0" y="1408428"/>
          <a:ext cx="189234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711200">
            <a:lnSpc>
              <a:spcPct val="90000"/>
            </a:lnSpc>
            <a:spcBef>
              <a:spcPct val="0"/>
            </a:spcBef>
            <a:spcAft>
              <a:spcPct val="35000"/>
            </a:spcAft>
            <a:buNone/>
          </a:pPr>
          <a:r>
            <a:rPr lang="en-US" sz="1600" kern="1200" dirty="0"/>
            <a:t>We need to make offers to married female and single male or send them catalogs</a:t>
          </a:r>
        </a:p>
      </dsp:txBody>
      <dsp:txXfrm>
        <a:off x="0" y="1786897"/>
        <a:ext cx="1892345" cy="1587131"/>
      </dsp:txXfrm>
    </dsp:sp>
    <dsp:sp modelId="{69403660-B91F-4F31-9188-E4F56CDF83C4}">
      <dsp:nvSpPr>
        <dsp:cNvPr id="0" name=""/>
        <dsp:cNvSpPr/>
      </dsp:nvSpPr>
      <dsp:spPr>
        <a:xfrm>
          <a:off x="2103890" y="872701"/>
          <a:ext cx="189234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3C13A9-1FDD-4FC4-A337-CF907FF0D233}">
      <dsp:nvSpPr>
        <dsp:cNvPr id="0" name=""/>
        <dsp:cNvSpPr/>
      </dsp:nvSpPr>
      <dsp:spPr>
        <a:xfrm>
          <a:off x="4046698" y="802089"/>
          <a:ext cx="96719" cy="18166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F8023-7BBB-4718-BC8F-AC65EE454DC6}">
      <dsp:nvSpPr>
        <dsp:cNvPr id="0" name=""/>
        <dsp:cNvSpPr/>
      </dsp:nvSpPr>
      <dsp:spPr>
        <a:xfrm>
          <a:off x="2628237" y="450911"/>
          <a:ext cx="843651" cy="8436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2</a:t>
          </a:r>
          <a:endParaRPr lang="en-US" sz="3800" kern="1200" dirty="0"/>
        </a:p>
      </dsp:txBody>
      <dsp:txXfrm>
        <a:off x="2751787" y="574461"/>
        <a:ext cx="596551" cy="596551"/>
      </dsp:txXfrm>
    </dsp:sp>
    <dsp:sp modelId="{C988C04E-40E3-4D68-BF18-66EFFEEF4EB2}">
      <dsp:nvSpPr>
        <dsp:cNvPr id="0" name=""/>
        <dsp:cNvSpPr/>
      </dsp:nvSpPr>
      <dsp:spPr>
        <a:xfrm>
          <a:off x="2103890" y="1460163"/>
          <a:ext cx="189234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711200">
            <a:lnSpc>
              <a:spcPct val="90000"/>
            </a:lnSpc>
            <a:spcBef>
              <a:spcPct val="0"/>
            </a:spcBef>
            <a:spcAft>
              <a:spcPct val="35000"/>
            </a:spcAft>
            <a:buNone/>
          </a:pPr>
          <a:r>
            <a:rPr lang="en-US" sz="1600" kern="1200" dirty="0"/>
            <a:t>We can provide home shipping for who is not living near home</a:t>
          </a:r>
        </a:p>
      </dsp:txBody>
      <dsp:txXfrm>
        <a:off x="2103890" y="1838632"/>
        <a:ext cx="1892345" cy="1587131"/>
      </dsp:txXfrm>
    </dsp:sp>
    <dsp:sp modelId="{E6547311-AF0E-4FCF-BDD0-47989B866E24}">
      <dsp:nvSpPr>
        <dsp:cNvPr id="0" name=""/>
        <dsp:cNvSpPr/>
      </dsp:nvSpPr>
      <dsp:spPr>
        <a:xfrm>
          <a:off x="4206496" y="872701"/>
          <a:ext cx="189234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6DFE2B-B7F2-4F30-B659-B552E321FADD}">
      <dsp:nvSpPr>
        <dsp:cNvPr id="0" name=""/>
        <dsp:cNvSpPr/>
      </dsp:nvSpPr>
      <dsp:spPr>
        <a:xfrm>
          <a:off x="6149305" y="802089"/>
          <a:ext cx="96719" cy="18166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45C8DA-1E76-407A-B430-701BCCF29F00}">
      <dsp:nvSpPr>
        <dsp:cNvPr id="0" name=""/>
        <dsp:cNvSpPr/>
      </dsp:nvSpPr>
      <dsp:spPr>
        <a:xfrm>
          <a:off x="4730844" y="450911"/>
          <a:ext cx="843651" cy="8436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3</a:t>
          </a:r>
          <a:endParaRPr lang="en-US" sz="3800" kern="1200" dirty="0"/>
        </a:p>
      </dsp:txBody>
      <dsp:txXfrm>
        <a:off x="4854394" y="574461"/>
        <a:ext cx="596551" cy="596551"/>
      </dsp:txXfrm>
    </dsp:sp>
    <dsp:sp modelId="{D997FB1E-CF8D-4F5C-9E93-059F85035C01}">
      <dsp:nvSpPr>
        <dsp:cNvPr id="0" name=""/>
        <dsp:cNvSpPr/>
      </dsp:nvSpPr>
      <dsp:spPr>
        <a:xfrm>
          <a:off x="4206496" y="1460163"/>
          <a:ext cx="189234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711200">
            <a:lnSpc>
              <a:spcPct val="90000"/>
            </a:lnSpc>
            <a:spcBef>
              <a:spcPct val="0"/>
            </a:spcBef>
            <a:spcAft>
              <a:spcPct val="35000"/>
            </a:spcAft>
            <a:buNone/>
          </a:pPr>
          <a:r>
            <a:rPr lang="en-US" sz="1600" kern="1200" dirty="0"/>
            <a:t>We can decrease the pages in catalogs </a:t>
          </a:r>
        </a:p>
      </dsp:txBody>
      <dsp:txXfrm>
        <a:off x="4206496" y="1838632"/>
        <a:ext cx="1892345" cy="1587131"/>
      </dsp:txXfrm>
    </dsp:sp>
    <dsp:sp modelId="{B301E9C0-66A8-4889-AB14-A827A90B7730}">
      <dsp:nvSpPr>
        <dsp:cNvPr id="0" name=""/>
        <dsp:cNvSpPr/>
      </dsp:nvSpPr>
      <dsp:spPr>
        <a:xfrm>
          <a:off x="6309103" y="872701"/>
          <a:ext cx="189234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0B667-F0A6-4456-B459-83C4807E6047}">
      <dsp:nvSpPr>
        <dsp:cNvPr id="0" name=""/>
        <dsp:cNvSpPr/>
      </dsp:nvSpPr>
      <dsp:spPr>
        <a:xfrm>
          <a:off x="8251911" y="802089"/>
          <a:ext cx="96719" cy="181665"/>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D1CCE4-82A5-468F-8BC5-15D0185DBB4E}">
      <dsp:nvSpPr>
        <dsp:cNvPr id="0" name=""/>
        <dsp:cNvSpPr/>
      </dsp:nvSpPr>
      <dsp:spPr>
        <a:xfrm>
          <a:off x="6833450" y="450911"/>
          <a:ext cx="843651" cy="8436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4</a:t>
          </a:r>
          <a:endParaRPr lang="en-US" sz="3800" kern="1200" dirty="0"/>
        </a:p>
      </dsp:txBody>
      <dsp:txXfrm>
        <a:off x="6957000" y="574461"/>
        <a:ext cx="596551" cy="596551"/>
      </dsp:txXfrm>
    </dsp:sp>
    <dsp:sp modelId="{12E9BEA5-B7F5-4B40-9B17-6A733AF73901}">
      <dsp:nvSpPr>
        <dsp:cNvPr id="0" name=""/>
        <dsp:cNvSpPr/>
      </dsp:nvSpPr>
      <dsp:spPr>
        <a:xfrm>
          <a:off x="6365854" y="1521116"/>
          <a:ext cx="189234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711200">
            <a:lnSpc>
              <a:spcPct val="90000"/>
            </a:lnSpc>
            <a:spcBef>
              <a:spcPct val="0"/>
            </a:spcBef>
            <a:spcAft>
              <a:spcPct val="35000"/>
            </a:spcAft>
            <a:buNone/>
          </a:pPr>
          <a:r>
            <a:rPr lang="en-US" sz="1600" b="0" i="0" u="none" kern="1200" dirty="0"/>
            <a:t>We need to  provide more products to families who have children </a:t>
          </a:r>
          <a:endParaRPr lang="en-US" sz="1600" kern="1200" dirty="0"/>
        </a:p>
      </dsp:txBody>
      <dsp:txXfrm>
        <a:off x="6365854" y="1899585"/>
        <a:ext cx="1892345" cy="1587131"/>
      </dsp:txXfrm>
    </dsp:sp>
    <dsp:sp modelId="{98FC13F5-E633-4E1D-AC5F-6F956633F8CC}">
      <dsp:nvSpPr>
        <dsp:cNvPr id="0" name=""/>
        <dsp:cNvSpPr/>
      </dsp:nvSpPr>
      <dsp:spPr>
        <a:xfrm>
          <a:off x="8411709" y="872701"/>
          <a:ext cx="94617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0815D7-3BD6-44D4-A32A-A6FD819154DF}">
      <dsp:nvSpPr>
        <dsp:cNvPr id="0" name=""/>
        <dsp:cNvSpPr/>
      </dsp:nvSpPr>
      <dsp:spPr>
        <a:xfrm>
          <a:off x="8936057" y="450911"/>
          <a:ext cx="843651" cy="84365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89100">
            <a:lnSpc>
              <a:spcPct val="90000"/>
            </a:lnSpc>
            <a:spcBef>
              <a:spcPct val="0"/>
            </a:spcBef>
            <a:spcAft>
              <a:spcPct val="35000"/>
            </a:spcAft>
            <a:buNone/>
          </a:pPr>
          <a:r>
            <a:rPr lang="en-US" sz="3800" kern="1200"/>
            <a:t>5</a:t>
          </a:r>
          <a:endParaRPr lang="en-US" sz="3800" kern="1200" dirty="0"/>
        </a:p>
      </dsp:txBody>
      <dsp:txXfrm>
        <a:off x="9059607" y="574461"/>
        <a:ext cx="596551" cy="596551"/>
      </dsp:txXfrm>
    </dsp:sp>
    <dsp:sp modelId="{B116FA97-1FAE-40A9-8C85-DB8F4C91EF7C}">
      <dsp:nvSpPr>
        <dsp:cNvPr id="0" name=""/>
        <dsp:cNvSpPr/>
      </dsp:nvSpPr>
      <dsp:spPr>
        <a:xfrm>
          <a:off x="8411709" y="1460163"/>
          <a:ext cx="189234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270" tIns="165100" rIns="149270" bIns="165100" numCol="1" spcCol="1270" anchor="t" anchorCtr="0">
          <a:noAutofit/>
        </a:bodyPr>
        <a:lstStyle/>
        <a:p>
          <a:pPr marL="0" lvl="0" indent="0" algn="l" defTabSz="711200">
            <a:lnSpc>
              <a:spcPct val="90000"/>
            </a:lnSpc>
            <a:spcBef>
              <a:spcPct val="0"/>
            </a:spcBef>
            <a:spcAft>
              <a:spcPct val="35000"/>
            </a:spcAft>
            <a:buNone/>
          </a:pPr>
          <a:r>
            <a:rPr lang="en-US" sz="1600" kern="1200" dirty="0"/>
            <a:t>We need to provide installment selling to customers who do not owe home</a:t>
          </a:r>
        </a:p>
      </dsp:txBody>
      <dsp:txXfrm>
        <a:off x="8411709" y="1838632"/>
        <a:ext cx="1892345" cy="1587131"/>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1">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0BCCEA4B-F3EB-4171-AE59-457154E02EEE}">
          <dgm:prSet phldrT="1"/>
          <dgm:t>
            <a:bodyPr/>
            <a:lstStyle/>
            <a:p>
              <a:r>
                <a:t>1</a:t>
              </a:r>
            </a:p>
          </dgm:t>
        </dgm:pt>
        <dgm:pt modelId="201" type="sibTrans" cxnId="{6E793552-5898-4293-8C7D-49823170C6CF}">
          <dgm:prSet phldrT="2"/>
          <dgm:t>
            <a:bodyPr/>
            <a:lstStyle/>
            <a:p>
              <a:r>
                <a:t>2</a:t>
              </a:r>
            </a:p>
          </dgm:t>
        </dgm:pt>
        <dgm:pt modelId="301" type="sibTrans" cxnId="{E37CDDB0-D246-4BF3-A6BB-E15F509C93D9}">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6/7/2022</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6/7/2022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r>
              <a:rPr lang="en-US"/>
              <a:t>Click icon to add picture</a:t>
            </a:r>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r>
              <a:rPr lang="en-US"/>
              <a:t>Click icon to add picture</a:t>
            </a:r>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a:xfrm>
            <a:off x="838200" y="6356350"/>
            <a:ext cx="2286000" cy="365125"/>
          </a:xfrm>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lvl1pPr>
              <a:defRPr>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B3DD-35BD-42F7-9AD7-7F3402B2623E}"/>
              </a:ext>
            </a:extLst>
          </p:cNvPr>
          <p:cNvSpPr>
            <a:spLocks noGrp="1"/>
          </p:cNvSpPr>
          <p:nvPr>
            <p:ph type="ctrTitle"/>
          </p:nvPr>
        </p:nvSpPr>
        <p:spPr/>
        <p:txBody>
          <a:bodyPr/>
          <a:lstStyle/>
          <a:p>
            <a:r>
              <a:rPr lang="en-US" dirty="0"/>
              <a:t>Direct marketing</a:t>
            </a:r>
          </a:p>
        </p:txBody>
      </p:sp>
      <p:sp>
        <p:nvSpPr>
          <p:cNvPr id="3" name="Subtitle 2">
            <a:extLst>
              <a:ext uri="{FF2B5EF4-FFF2-40B4-BE49-F238E27FC236}">
                <a16:creationId xmlns:a16="http://schemas.microsoft.com/office/drawing/2014/main" id="{AF5A2D86-784C-417D-9AD4-AF18311FBC6D}"/>
              </a:ext>
            </a:extLst>
          </p:cNvPr>
          <p:cNvSpPr>
            <a:spLocks noGrp="1"/>
          </p:cNvSpPr>
          <p:nvPr>
            <p:ph type="subTitle" idx="1"/>
          </p:nvPr>
        </p:nvSpPr>
        <p:spPr/>
        <p:txBody>
          <a:bodyPr/>
          <a:lstStyle/>
          <a:p>
            <a:r>
              <a:rPr lang="en-US" sz="3200" b="1" dirty="0">
                <a:solidFill>
                  <a:schemeClr val="bg1"/>
                </a:solidFill>
              </a:rPr>
              <a:t>Report</a:t>
            </a:r>
          </a:p>
        </p:txBody>
      </p:sp>
    </p:spTree>
    <p:extLst>
      <p:ext uri="{BB962C8B-B14F-4D97-AF65-F5344CB8AC3E}">
        <p14:creationId xmlns:p14="http://schemas.microsoft.com/office/powerpoint/2010/main" val="386577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AC70A0AD-4A0C-40FD-A774-6B09C1736F33}"/>
              </a:ext>
            </a:extLst>
          </p:cNvPr>
          <p:cNvSpPr>
            <a:spLocks noGrp="1"/>
          </p:cNvSpPr>
          <p:nvPr>
            <p:ph type="title"/>
          </p:nvPr>
        </p:nvSpPr>
        <p:spPr/>
        <p:txBody>
          <a:bodyPr/>
          <a:lstStyle/>
          <a:p>
            <a:r>
              <a:rPr lang="en-US" dirty="0"/>
              <a:t>charts </a:t>
            </a:r>
          </a:p>
        </p:txBody>
      </p:sp>
      <p:sp>
        <p:nvSpPr>
          <p:cNvPr id="3" name="Text Placeholder 2">
            <a:extLst>
              <a:ext uri="{FF2B5EF4-FFF2-40B4-BE49-F238E27FC236}">
                <a16:creationId xmlns:a16="http://schemas.microsoft.com/office/drawing/2014/main" id="{A5AE4F89-DAE1-40CE-8F5C-C60CF296379E}"/>
              </a:ext>
            </a:extLst>
          </p:cNvPr>
          <p:cNvSpPr>
            <a:spLocks noGrp="1"/>
          </p:cNvSpPr>
          <p:nvPr>
            <p:ph type="body" idx="1"/>
          </p:nvPr>
        </p:nvSpPr>
        <p:spPr>
          <a:xfrm>
            <a:off x="649224" y="2578608"/>
            <a:ext cx="2220976" cy="711244"/>
          </a:xfrm>
        </p:spPr>
        <p:txBody>
          <a:bodyPr>
            <a:normAutofit fontScale="55000" lnSpcReduction="20000"/>
          </a:bodyPr>
          <a:lstStyle/>
          <a:p>
            <a:r>
              <a:rPr lang="en-US" dirty="0"/>
              <a:t>the biggest number of catalogs sent is 12</a:t>
            </a:r>
          </a:p>
        </p:txBody>
      </p:sp>
      <p:sp>
        <p:nvSpPr>
          <p:cNvPr id="5" name="Text Placeholder 4">
            <a:extLst>
              <a:ext uri="{FF2B5EF4-FFF2-40B4-BE49-F238E27FC236}">
                <a16:creationId xmlns:a16="http://schemas.microsoft.com/office/drawing/2014/main" id="{2B11006E-0A70-4B24-9ECF-5487FD5193FF}"/>
              </a:ext>
            </a:extLst>
          </p:cNvPr>
          <p:cNvSpPr>
            <a:spLocks noGrp="1"/>
          </p:cNvSpPr>
          <p:nvPr>
            <p:ph type="body" sz="quarter" idx="3"/>
          </p:nvPr>
        </p:nvSpPr>
        <p:spPr>
          <a:xfrm>
            <a:off x="3147568" y="2542736"/>
            <a:ext cx="2105152" cy="713232"/>
          </a:xfrm>
        </p:spPr>
        <p:txBody>
          <a:bodyPr>
            <a:normAutofit fontScale="55000" lnSpcReduction="20000"/>
          </a:bodyPr>
          <a:lstStyle/>
          <a:p>
            <a:r>
              <a:rPr lang="en-US" dirty="0"/>
              <a:t>Most of customers here do not have friends</a:t>
            </a:r>
          </a:p>
        </p:txBody>
      </p:sp>
      <p:sp>
        <p:nvSpPr>
          <p:cNvPr id="10" name="Text Placeholder 9">
            <a:extLst>
              <a:ext uri="{FF2B5EF4-FFF2-40B4-BE49-F238E27FC236}">
                <a16:creationId xmlns:a16="http://schemas.microsoft.com/office/drawing/2014/main" id="{631D8CAB-33A0-4094-87E1-8E142A537A5F}"/>
              </a:ext>
            </a:extLst>
          </p:cNvPr>
          <p:cNvSpPr>
            <a:spLocks noGrp="1"/>
          </p:cNvSpPr>
          <p:nvPr>
            <p:ph type="body" sz="quarter" idx="13"/>
          </p:nvPr>
        </p:nvSpPr>
        <p:spPr/>
        <p:txBody>
          <a:bodyPr>
            <a:normAutofit fontScale="55000" lnSpcReduction="20000"/>
          </a:bodyPr>
          <a:lstStyle/>
          <a:p>
            <a:r>
              <a:rPr lang="en-US" dirty="0"/>
              <a:t>Middle age is buying more than old and young</a:t>
            </a:r>
          </a:p>
        </p:txBody>
      </p:sp>
      <p:sp>
        <p:nvSpPr>
          <p:cNvPr id="4" name="Content Placeholder 3">
            <a:extLst>
              <a:ext uri="{FF2B5EF4-FFF2-40B4-BE49-F238E27FC236}">
                <a16:creationId xmlns:a16="http://schemas.microsoft.com/office/drawing/2014/main" id="{947F062E-956B-4680-B26F-D1CA5D55B048}"/>
              </a:ext>
            </a:extLst>
          </p:cNvPr>
          <p:cNvSpPr>
            <a:spLocks noGrp="1"/>
          </p:cNvSpPr>
          <p:nvPr>
            <p:ph sz="half" idx="2"/>
          </p:nvPr>
        </p:nvSpPr>
        <p:spPr/>
        <p:txBody>
          <a:bodyPr/>
          <a:lstStyle/>
          <a:p>
            <a:pPr marL="0" indent="0">
              <a:buNone/>
            </a:pPr>
            <a:endParaRPr lang="en-US" dirty="0"/>
          </a:p>
          <a:p>
            <a:endParaRPr lang="en-US" dirty="0"/>
          </a:p>
        </p:txBody>
      </p:sp>
      <p:sp>
        <p:nvSpPr>
          <p:cNvPr id="6" name="Content Placeholder 5">
            <a:extLst>
              <a:ext uri="{FF2B5EF4-FFF2-40B4-BE49-F238E27FC236}">
                <a16:creationId xmlns:a16="http://schemas.microsoft.com/office/drawing/2014/main" id="{EB96A793-D0F5-4A04-98C7-588A051B5273}"/>
              </a:ext>
            </a:extLst>
          </p:cNvPr>
          <p:cNvSpPr>
            <a:spLocks noGrp="1"/>
          </p:cNvSpPr>
          <p:nvPr>
            <p:ph sz="quarter" idx="4"/>
          </p:nvPr>
        </p:nvSpPr>
        <p:spPr/>
        <p:txBody>
          <a:bodyPr/>
          <a:lstStyle/>
          <a:p>
            <a:pPr marL="0" indent="0">
              <a:buNone/>
            </a:pPr>
            <a:endParaRPr lang="en-US" sz="2400" dirty="0"/>
          </a:p>
          <a:p>
            <a:endParaRPr lang="en-US" dirty="0"/>
          </a:p>
        </p:txBody>
      </p:sp>
      <p:sp>
        <p:nvSpPr>
          <p:cNvPr id="11" name="Content Placeholder 10">
            <a:extLst>
              <a:ext uri="{FF2B5EF4-FFF2-40B4-BE49-F238E27FC236}">
                <a16:creationId xmlns:a16="http://schemas.microsoft.com/office/drawing/2014/main" id="{38401151-47ED-4A91-BB32-1E8E0B90F771}"/>
              </a:ext>
            </a:extLst>
          </p:cNvPr>
          <p:cNvSpPr>
            <a:spLocks noGrp="1"/>
          </p:cNvSpPr>
          <p:nvPr>
            <p:ph sz="quarter" idx="14"/>
          </p:nvPr>
        </p:nvSpPr>
        <p:spPr/>
        <p:txBody>
          <a:bodyPr/>
          <a:lstStyle/>
          <a:p>
            <a:pPr marL="0" indent="0">
              <a:buNone/>
            </a:pPr>
            <a:endParaRPr lang="en-US" sz="2400" dirty="0"/>
          </a:p>
          <a:p>
            <a:endParaRPr lang="en-US" dirty="0"/>
          </a:p>
        </p:txBody>
      </p:sp>
      <p:sp>
        <p:nvSpPr>
          <p:cNvPr id="7" name="Date Placeholder 6">
            <a:extLst>
              <a:ext uri="{FF2B5EF4-FFF2-40B4-BE49-F238E27FC236}">
                <a16:creationId xmlns:a16="http://schemas.microsoft.com/office/drawing/2014/main" id="{8499257D-C40D-4533-97A3-C2FB8CB762C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BF490905-5C26-447A-9B42-E55CF46A973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A7BA4FBA-41F9-41F5-88B7-F79D63F1C3E3}"/>
              </a:ext>
            </a:extLst>
          </p:cNvPr>
          <p:cNvSpPr>
            <a:spLocks noGrp="1"/>
          </p:cNvSpPr>
          <p:nvPr>
            <p:ph type="sldNum" sz="quarter" idx="12"/>
          </p:nvPr>
        </p:nvSpPr>
        <p:spPr/>
        <p:txBody>
          <a:bodyPr/>
          <a:lstStyle/>
          <a:p>
            <a:fld id="{2C18C1E5-FB55-42F5-BD6D-9CC153FCDBE6}" type="slidenum">
              <a:rPr lang="en-US" smtClean="0"/>
              <a:pPr/>
              <a:t>10</a:t>
            </a:fld>
            <a:endParaRPr lang="en-US" dirty="0"/>
          </a:p>
        </p:txBody>
      </p:sp>
      <p:graphicFrame>
        <p:nvGraphicFramePr>
          <p:cNvPr id="12" name="Chart 11">
            <a:extLst>
              <a:ext uri="{FF2B5EF4-FFF2-40B4-BE49-F238E27FC236}">
                <a16:creationId xmlns:a16="http://schemas.microsoft.com/office/drawing/2014/main" id="{5784C98A-17FF-44AB-84B7-75734D784980}"/>
              </a:ext>
            </a:extLst>
          </p:cNvPr>
          <p:cNvGraphicFramePr>
            <a:graphicFrameLocks/>
          </p:cNvGraphicFramePr>
          <p:nvPr>
            <p:extLst>
              <p:ext uri="{D42A27DB-BD31-4B8C-83A1-F6EECF244321}">
                <p14:modId xmlns:p14="http://schemas.microsoft.com/office/powerpoint/2010/main" val="2317691759"/>
              </p:ext>
            </p:extLst>
          </p:nvPr>
        </p:nvGraphicFramePr>
        <p:xfrm>
          <a:off x="649224" y="3289852"/>
          <a:ext cx="2236216" cy="28509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312680A-D118-4784-87A3-6713AEC75DDD}"/>
              </a:ext>
            </a:extLst>
          </p:cNvPr>
          <p:cNvGraphicFramePr>
            <a:graphicFrameLocks/>
          </p:cNvGraphicFramePr>
          <p:nvPr>
            <p:extLst>
              <p:ext uri="{D42A27DB-BD31-4B8C-83A1-F6EECF244321}">
                <p14:modId xmlns:p14="http://schemas.microsoft.com/office/powerpoint/2010/main" val="422964786"/>
              </p:ext>
            </p:extLst>
          </p:nvPr>
        </p:nvGraphicFramePr>
        <p:xfrm>
          <a:off x="3169920" y="3292488"/>
          <a:ext cx="2082800" cy="28483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10ED2FA4-0740-44A1-9253-DC3F38EF91C6}"/>
              </a:ext>
            </a:extLst>
          </p:cNvPr>
          <p:cNvGraphicFramePr>
            <a:graphicFrameLocks/>
          </p:cNvGraphicFramePr>
          <p:nvPr>
            <p:extLst>
              <p:ext uri="{D42A27DB-BD31-4B8C-83A1-F6EECF244321}">
                <p14:modId xmlns:p14="http://schemas.microsoft.com/office/powerpoint/2010/main" val="4189201060"/>
              </p:ext>
            </p:extLst>
          </p:nvPr>
        </p:nvGraphicFramePr>
        <p:xfrm>
          <a:off x="5552440" y="3338899"/>
          <a:ext cx="2487168" cy="28018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B06240DA-088A-4496-841E-2E06D58FC293}"/>
              </a:ext>
            </a:extLst>
          </p:cNvPr>
          <p:cNvGraphicFramePr>
            <a:graphicFrameLocks/>
          </p:cNvGraphicFramePr>
          <p:nvPr>
            <p:extLst>
              <p:ext uri="{D42A27DB-BD31-4B8C-83A1-F6EECF244321}">
                <p14:modId xmlns:p14="http://schemas.microsoft.com/office/powerpoint/2010/main" val="3081217204"/>
              </p:ext>
            </p:extLst>
          </p:nvPr>
        </p:nvGraphicFramePr>
        <p:xfrm>
          <a:off x="8348472" y="3343722"/>
          <a:ext cx="3191256" cy="2797068"/>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0D684948-5C74-D27C-92E1-DD4ECDE0DAA9}"/>
              </a:ext>
            </a:extLst>
          </p:cNvPr>
          <p:cNvSpPr txBox="1"/>
          <p:nvPr/>
        </p:nvSpPr>
        <p:spPr>
          <a:xfrm>
            <a:off x="5641848" y="2650778"/>
            <a:ext cx="1907032" cy="646331"/>
          </a:xfrm>
          <a:prstGeom prst="rect">
            <a:avLst/>
          </a:prstGeom>
          <a:noFill/>
        </p:spPr>
        <p:txBody>
          <a:bodyPr wrap="square" rtlCol="0">
            <a:spAutoFit/>
          </a:bodyPr>
          <a:lstStyle/>
          <a:p>
            <a:r>
              <a:rPr lang="en-US" dirty="0"/>
              <a:t>Customers who owe home are much than who rent</a:t>
            </a:r>
          </a:p>
        </p:txBody>
      </p:sp>
    </p:spTree>
    <p:extLst>
      <p:ext uri="{BB962C8B-B14F-4D97-AF65-F5344CB8AC3E}">
        <p14:creationId xmlns:p14="http://schemas.microsoft.com/office/powerpoint/2010/main" val="270835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D9CA0-1791-40C7-A419-1A0FC27F1453}"/>
              </a:ext>
            </a:extLst>
          </p:cNvPr>
          <p:cNvSpPr>
            <a:spLocks noGrp="1"/>
          </p:cNvSpPr>
          <p:nvPr>
            <p:ph type="title"/>
          </p:nvPr>
        </p:nvSpPr>
        <p:spPr/>
        <p:txBody>
          <a:bodyPr/>
          <a:lstStyle/>
          <a:p>
            <a:r>
              <a:rPr lang="en-US" dirty="0"/>
              <a:t>recommendations</a:t>
            </a:r>
          </a:p>
        </p:txBody>
      </p:sp>
      <p:sp>
        <p:nvSpPr>
          <p:cNvPr id="5" name="Footer Placeholder 4">
            <a:extLst>
              <a:ext uri="{FF2B5EF4-FFF2-40B4-BE49-F238E27FC236}">
                <a16:creationId xmlns:a16="http://schemas.microsoft.com/office/drawing/2014/main" id="{86496F98-0917-4CDD-8ECD-008D45834E74}"/>
              </a:ext>
            </a:extLst>
          </p:cNvPr>
          <p:cNvSpPr>
            <a:spLocks noGrp="1"/>
          </p:cNvSpPr>
          <p:nvPr>
            <p:ph type="ftr" sz="quarter" idx="11"/>
          </p:nvPr>
        </p:nvSpPr>
        <p:spPr/>
        <p:txBody>
          <a:bodyPr/>
          <a:lstStyle/>
          <a:p>
            <a:r>
              <a:rPr lang="en-US" dirty="0"/>
              <a:t>Direct marketing</a:t>
            </a:r>
          </a:p>
        </p:txBody>
      </p:sp>
      <p:sp>
        <p:nvSpPr>
          <p:cNvPr id="6" name="Slide Number Placeholder 5">
            <a:extLst>
              <a:ext uri="{FF2B5EF4-FFF2-40B4-BE49-F238E27FC236}">
                <a16:creationId xmlns:a16="http://schemas.microsoft.com/office/drawing/2014/main" id="{1271BFD0-E989-4A8A-BFF6-3E2CFC5F4CD0}"/>
              </a:ext>
            </a:extLst>
          </p:cNvPr>
          <p:cNvSpPr>
            <a:spLocks noGrp="1"/>
          </p:cNvSpPr>
          <p:nvPr>
            <p:ph type="sldNum" sz="quarter" idx="12"/>
          </p:nvPr>
        </p:nvSpPr>
        <p:spPr/>
        <p:txBody>
          <a:bodyPr/>
          <a:lstStyle/>
          <a:p>
            <a:fld id="{2C18C1E5-FB55-42F5-BD6D-9CC153FCDBE6}" type="slidenum">
              <a:rPr lang="en-US" smtClean="0"/>
              <a:pPr/>
              <a:t>11</a:t>
            </a:fld>
            <a:endParaRPr lang="en-US" dirty="0"/>
          </a:p>
        </p:txBody>
      </p:sp>
      <p:graphicFrame>
        <p:nvGraphicFramePr>
          <p:cNvPr id="9" name="Content Placeholder 4" descr="timeline SmartArt graphic">
            <a:extLst>
              <a:ext uri="{FF2B5EF4-FFF2-40B4-BE49-F238E27FC236}">
                <a16:creationId xmlns:a16="http://schemas.microsoft.com/office/drawing/2014/main" id="{F1FE7965-FFF1-4D76-8410-67C3D7905909}"/>
              </a:ext>
            </a:extLst>
          </p:cNvPr>
          <p:cNvGraphicFramePr>
            <a:graphicFrameLocks noGrp="1"/>
          </p:cNvGraphicFramePr>
          <p:nvPr>
            <p:ph idx="1"/>
            <p:extLst>
              <p:ext uri="{D42A27DB-BD31-4B8C-83A1-F6EECF244321}">
                <p14:modId xmlns:p14="http://schemas.microsoft.com/office/powerpoint/2010/main" val="4152242044"/>
              </p:ext>
            </p:extLst>
          </p:nvPr>
        </p:nvGraphicFramePr>
        <p:xfrm>
          <a:off x="841375" y="2305050"/>
          <a:ext cx="10515600" cy="387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0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p:txBody>
          <a:bodyPr/>
          <a:lstStyle/>
          <a:p>
            <a:r>
              <a:rPr lang="en-US" dirty="0"/>
              <a:t>Thank you</a:t>
            </a:r>
          </a:p>
        </p:txBody>
      </p:sp>
      <p:sp>
        <p:nvSpPr>
          <p:cNvPr id="4" name="Footer Placeholder 3">
            <a:extLst>
              <a:ext uri="{FF2B5EF4-FFF2-40B4-BE49-F238E27FC236}">
                <a16:creationId xmlns:a16="http://schemas.microsoft.com/office/drawing/2014/main" id="{8B357B38-EB06-465C-8F7E-F7E1E7079D1F}"/>
              </a:ext>
            </a:extLst>
          </p:cNvPr>
          <p:cNvSpPr>
            <a:spLocks noGrp="1"/>
          </p:cNvSpPr>
          <p:nvPr>
            <p:ph type="ftr" sz="quarter" idx="11"/>
          </p:nvPr>
        </p:nvSpPr>
        <p:spPr/>
        <p:txBody>
          <a:bodyPr/>
          <a:lstStyle/>
          <a:p>
            <a:r>
              <a:rPr lang="en-US" dirty="0"/>
              <a:t>Direct marketing</a:t>
            </a:r>
          </a:p>
        </p:txBody>
      </p:sp>
      <p:sp>
        <p:nvSpPr>
          <p:cNvPr id="5" name="Slide Number Placeholder 4">
            <a:extLst>
              <a:ext uri="{FF2B5EF4-FFF2-40B4-BE49-F238E27FC236}">
                <a16:creationId xmlns:a16="http://schemas.microsoft.com/office/drawing/2014/main" id="{763B58A6-180C-4F65-9C7E-460497F34301}"/>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1D1-DD07-4DD2-A527-4B1F52D6AB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17E8896-AA49-4FBF-8BB1-9480E622D5AF}"/>
              </a:ext>
            </a:extLst>
          </p:cNvPr>
          <p:cNvSpPr>
            <a:spLocks noGrp="1"/>
          </p:cNvSpPr>
          <p:nvPr>
            <p:ph idx="1"/>
          </p:nvPr>
        </p:nvSpPr>
        <p:spPr/>
        <p:txBody>
          <a:bodyPr/>
          <a:lstStyle/>
          <a:p>
            <a:pPr lvl="0"/>
            <a:r>
              <a:rPr lang="en-US" dirty="0"/>
              <a:t>Introduction</a:t>
            </a:r>
          </a:p>
          <a:p>
            <a:pPr lvl="0"/>
            <a:r>
              <a:rPr lang="en-US" dirty="0"/>
              <a:t>About data</a:t>
            </a:r>
          </a:p>
          <a:p>
            <a:pPr lvl="0"/>
            <a:r>
              <a:rPr lang="en-US" dirty="0"/>
              <a:t>charts</a:t>
            </a:r>
          </a:p>
          <a:p>
            <a:pPr lvl="0"/>
            <a:r>
              <a:rPr lang="en-US" dirty="0"/>
              <a:t>recommendation</a:t>
            </a:r>
          </a:p>
        </p:txBody>
      </p:sp>
      <p:sp>
        <p:nvSpPr>
          <p:cNvPr id="4" name="Date Placeholder 3">
            <a:extLst>
              <a:ext uri="{FF2B5EF4-FFF2-40B4-BE49-F238E27FC236}">
                <a16:creationId xmlns:a16="http://schemas.microsoft.com/office/drawing/2014/main" id="{1CB1E77D-BC6B-46E9-A266-292BF5B66921}"/>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13E18432-CFA9-4F2E-902D-95B380693D0C}"/>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82C8496-0D63-4559-BFA5-683F5780142B}"/>
              </a:ext>
            </a:extLst>
          </p:cNvPr>
          <p:cNvSpPr>
            <a:spLocks noGrp="1"/>
          </p:cNvSpPr>
          <p:nvPr>
            <p:ph type="sldNum" sz="quarter" idx="12"/>
          </p:nvPr>
        </p:nvSpPr>
        <p:spPr/>
        <p:txBody>
          <a:bodyPr/>
          <a:lstStyle/>
          <a:p>
            <a:fld id="{2C18C1E5-FB55-42F5-BD6D-9CC153FCDBE6}" type="slidenum">
              <a:rPr lang="en-US" smtClean="0"/>
              <a:pPr/>
              <a:t>2</a:t>
            </a:fld>
            <a:endParaRPr lang="en-US" dirty="0"/>
          </a:p>
        </p:txBody>
      </p:sp>
    </p:spTree>
    <p:extLst>
      <p:ext uri="{BB962C8B-B14F-4D97-AF65-F5344CB8AC3E}">
        <p14:creationId xmlns:p14="http://schemas.microsoft.com/office/powerpoint/2010/main" val="24428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p:txBody>
          <a:bodyPr/>
          <a:lstStyle/>
          <a:p>
            <a:r>
              <a:rPr lang="en-US" sz="7200" dirty="0"/>
              <a:t>Introduction</a:t>
            </a:r>
            <a:endParaRPr lang="en-US" dirty="0"/>
          </a:p>
        </p:txBody>
      </p:sp>
      <p:sp>
        <p:nvSpPr>
          <p:cNvPr id="5" name="Content Placeholder 4">
            <a:extLst>
              <a:ext uri="{FF2B5EF4-FFF2-40B4-BE49-F238E27FC236}">
                <a16:creationId xmlns:a16="http://schemas.microsoft.com/office/drawing/2014/main" id="{5B430F02-9645-4F56-99F7-1DC2F76FFFE5}"/>
              </a:ext>
            </a:extLst>
          </p:cNvPr>
          <p:cNvSpPr>
            <a:spLocks noGrp="1"/>
          </p:cNvSpPr>
          <p:nvPr>
            <p:ph idx="1"/>
          </p:nvPr>
        </p:nvSpPr>
        <p:spPr/>
        <p:txBody>
          <a:bodyPr>
            <a:normAutofit/>
          </a:bodyPr>
          <a:lstStyle/>
          <a:p>
            <a:r>
              <a:rPr lang="en-US" b="0" i="0" dirty="0">
                <a:effectLst/>
                <a:latin typeface="Inter"/>
              </a:rPr>
              <a:t>The data set includes data from a direct marketer who sells his products only via direct mail. He sends catalogs with product characteristics to customers who then order directly from the catalogs. The marketer has developed customer records to learn what makes some customers spend more than others.</a:t>
            </a:r>
            <a:endParaRPr lang="en-US" sz="2400" dirty="0"/>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p:txBody>
          <a:bodyPr/>
          <a:lstStyle/>
          <a:p>
            <a:fld id="{2C18C1E5-FB55-42F5-BD6D-9CC153FCDBE6}" type="slidenum">
              <a:rPr lang="en-US" smtClean="0"/>
              <a:pPr/>
              <a:t>3</a:t>
            </a:fld>
            <a:endParaRPr lang="en-US" dirty="0"/>
          </a:p>
        </p:txBody>
      </p:sp>
      <p:pic>
        <p:nvPicPr>
          <p:cNvPr id="12" name="Picture Placeholder 11">
            <a:extLst>
              <a:ext uri="{FF2B5EF4-FFF2-40B4-BE49-F238E27FC236}">
                <a16:creationId xmlns:a16="http://schemas.microsoft.com/office/drawing/2014/main" id="{A66C9E58-94CA-A75A-4682-4E83CA41E2DC}"/>
              </a:ext>
            </a:extLst>
          </p:cNvPr>
          <p:cNvPicPr>
            <a:picLocks noGrp="1" noChangeAspect="1"/>
          </p:cNvPicPr>
          <p:nvPr>
            <p:ph type="pic" sz="quarter" idx="13"/>
          </p:nvPr>
        </p:nvPicPr>
        <p:blipFill>
          <a:blip r:embed="rId2"/>
          <a:srcRect l="20761" r="20761"/>
          <a:stretch>
            <a:fillRect/>
          </a:stretch>
        </p:blipFill>
        <p:spPr/>
      </p:pic>
      <p:pic>
        <p:nvPicPr>
          <p:cNvPr id="14" name="Picture Placeholder 13">
            <a:extLst>
              <a:ext uri="{FF2B5EF4-FFF2-40B4-BE49-F238E27FC236}">
                <a16:creationId xmlns:a16="http://schemas.microsoft.com/office/drawing/2014/main" id="{51518B19-611C-48A6-285E-B9B738D7303B}"/>
              </a:ext>
            </a:extLst>
          </p:cNvPr>
          <p:cNvPicPr>
            <a:picLocks noGrp="1" noChangeAspect="1"/>
          </p:cNvPicPr>
          <p:nvPr>
            <p:ph type="pic" sz="quarter" idx="14"/>
          </p:nvPr>
        </p:nvPicPr>
        <p:blipFill>
          <a:blip r:embed="rId3"/>
          <a:srcRect l="4111" r="4111"/>
          <a:stretch>
            <a:fillRect/>
          </a:stretch>
        </p:blipFill>
        <p:spPr/>
      </p:pic>
    </p:spTree>
    <p:extLst>
      <p:ext uri="{BB962C8B-B14F-4D97-AF65-F5344CB8AC3E}">
        <p14:creationId xmlns:p14="http://schemas.microsoft.com/office/powerpoint/2010/main" val="179537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p:txBody>
          <a:bodyPr/>
          <a:lstStyle/>
          <a:p>
            <a:r>
              <a:rPr lang="en-US" dirty="0"/>
              <a:t>About data</a:t>
            </a:r>
          </a:p>
        </p:txBody>
      </p:sp>
      <p:sp>
        <p:nvSpPr>
          <p:cNvPr id="3"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p:txBody>
          <a:bodyPr/>
          <a:lstStyle/>
          <a:p>
            <a:r>
              <a:rPr lang="en-US" dirty="0"/>
              <a:t>information</a:t>
            </a:r>
            <a:endParaRPr lang="en-US" sz="3200" dirty="0">
              <a:solidFill>
                <a:schemeClr val="bg1"/>
              </a:solidFill>
            </a:endParaRPr>
          </a:p>
          <a:p>
            <a:endParaRPr lang="en-US" dirty="0"/>
          </a:p>
        </p:txBody>
      </p:sp>
    </p:spTree>
    <p:extLst>
      <p:ext uri="{BB962C8B-B14F-4D97-AF65-F5344CB8AC3E}">
        <p14:creationId xmlns:p14="http://schemas.microsoft.com/office/powerpoint/2010/main" val="220143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About data</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dirty="0"/>
              <a:t>7/6/2022</a:t>
            </a: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dirty="0"/>
              <a:t>Direct marketing</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5</a:t>
            </a:fld>
            <a:endParaRPr lang="en-US" dirty="0"/>
          </a:p>
        </p:txBody>
      </p:sp>
      <p:pic>
        <p:nvPicPr>
          <p:cNvPr id="10" name="Content Placeholder 9">
            <a:extLst>
              <a:ext uri="{FF2B5EF4-FFF2-40B4-BE49-F238E27FC236}">
                <a16:creationId xmlns:a16="http://schemas.microsoft.com/office/drawing/2014/main" id="{147E6351-6409-CEFA-570A-9AFBD1C80324}"/>
              </a:ext>
            </a:extLst>
          </p:cNvPr>
          <p:cNvPicPr>
            <a:picLocks noGrp="1" noChangeAspect="1"/>
          </p:cNvPicPr>
          <p:nvPr>
            <p:ph idx="1"/>
          </p:nvPr>
        </p:nvPicPr>
        <p:blipFill>
          <a:blip r:embed="rId2"/>
          <a:stretch>
            <a:fillRect/>
          </a:stretch>
        </p:blipFill>
        <p:spPr>
          <a:xfrm>
            <a:off x="1008911" y="2076450"/>
            <a:ext cx="10174178" cy="4105275"/>
          </a:xfrm>
        </p:spPr>
      </p:pic>
    </p:spTree>
    <p:extLst>
      <p:ext uri="{BB962C8B-B14F-4D97-AF65-F5344CB8AC3E}">
        <p14:creationId xmlns:p14="http://schemas.microsoft.com/office/powerpoint/2010/main" val="78364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Table</a:t>
            </a:r>
          </a:p>
        </p:txBody>
      </p:sp>
      <p:sp>
        <p:nvSpPr>
          <p:cNvPr id="4" name="Date Placeholder 3">
            <a:extLst>
              <a:ext uri="{FF2B5EF4-FFF2-40B4-BE49-F238E27FC236}">
                <a16:creationId xmlns:a16="http://schemas.microsoft.com/office/drawing/2014/main" id="{AA0186A6-0E67-4859-AD6E-76551F0713A0}"/>
              </a:ext>
            </a:extLst>
          </p:cNvPr>
          <p:cNvSpPr>
            <a:spLocks noGrp="1"/>
          </p:cNvSpPr>
          <p:nvPr>
            <p:ph type="dt" sz="half" idx="10"/>
          </p:nvPr>
        </p:nvSpPr>
        <p:spPr/>
        <p:txBody>
          <a:bodyPr/>
          <a:lstStyle/>
          <a:p>
            <a:r>
              <a:rPr lang="en-US">
                <a:solidFill>
                  <a:schemeClr val="tx1"/>
                </a:solidFill>
              </a:rPr>
              <a:t>9/3/20XX</a:t>
            </a:r>
            <a:endParaRPr lang="en-US" dirty="0">
              <a:solidFill>
                <a:schemeClr val="tx1"/>
              </a:solidFill>
            </a:endParaRPr>
          </a:p>
        </p:txBody>
      </p:sp>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r>
              <a:rPr lang="en-US">
                <a:solidFill>
                  <a:schemeClr val="tx1"/>
                </a:solidFill>
              </a:rPr>
              <a:t>Presentation Title</a:t>
            </a:r>
            <a:endParaRPr lang="en-US" dirty="0">
              <a:solidFill>
                <a:schemeClr val="tx1"/>
              </a:solidFill>
            </a:endParaRP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solidFill>
                  <a:schemeClr val="tx1"/>
                </a:solidFill>
              </a:rPr>
              <a:t>6</a:t>
            </a:fld>
            <a:endParaRPr lang="en-US" dirty="0">
              <a:solidFill>
                <a:schemeClr val="tx1"/>
              </a:solidFill>
            </a:endParaRPr>
          </a:p>
        </p:txBody>
      </p:sp>
      <p:sp>
        <p:nvSpPr>
          <p:cNvPr id="11" name="Content Placeholder 10">
            <a:extLst>
              <a:ext uri="{FF2B5EF4-FFF2-40B4-BE49-F238E27FC236}">
                <a16:creationId xmlns:a16="http://schemas.microsoft.com/office/drawing/2014/main" id="{9EB21599-FDF6-590F-AA7D-B58875F901E0}"/>
              </a:ext>
            </a:extLst>
          </p:cNvPr>
          <p:cNvSpPr>
            <a:spLocks noGrp="1"/>
          </p:cNvSpPr>
          <p:nvPr>
            <p:ph idx="1"/>
          </p:nvPr>
        </p:nvSpPr>
        <p:spPr/>
        <p:txBody>
          <a:bodyPr>
            <a:normAutofit fontScale="92500" lnSpcReduction="20000"/>
          </a:bodyPr>
          <a:lstStyle/>
          <a:p>
            <a:pPr marL="0" indent="0">
              <a:buNone/>
            </a:pPr>
            <a:r>
              <a:rPr lang="en-US" b="0" i="0" dirty="0">
                <a:effectLst/>
                <a:latin typeface="Inter"/>
              </a:rPr>
              <a:t>The data set includes n = 1000 customers </a:t>
            </a:r>
          </a:p>
          <a:p>
            <a:pPr marL="0" indent="0">
              <a:buNone/>
            </a:pPr>
            <a:r>
              <a:rPr lang="en-US" b="0" i="0" dirty="0">
                <a:effectLst/>
                <a:latin typeface="Inter"/>
              </a:rPr>
              <a:t> the following variables: Age (of customer; old/middle/young); Gender (male/female); </a:t>
            </a:r>
            <a:r>
              <a:rPr lang="en-US" b="0" i="0" dirty="0" err="1">
                <a:effectLst/>
                <a:latin typeface="Inter"/>
              </a:rPr>
              <a:t>OwnHome</a:t>
            </a:r>
            <a:r>
              <a:rPr lang="en-US" b="0" i="0" dirty="0">
                <a:effectLst/>
                <a:latin typeface="Inter"/>
              </a:rPr>
              <a:t> (whether customer owns home; yes/no); Married (single/married); Location (far/close; in terms of distance to the nearest brick and mortar store that sells similar products); Salary (yearly salary of customer; in dollars); Children (number of children; 0–3); History (of previous purchase volume; low/medium/high/NA; NA means that this customer has not yet purchased); Catalogs (number of catalogs sent); and </a:t>
            </a:r>
            <a:r>
              <a:rPr lang="en-US" b="0" i="0" dirty="0" err="1">
                <a:effectLst/>
                <a:latin typeface="Inter"/>
              </a:rPr>
              <a:t>AmountSpent</a:t>
            </a:r>
            <a:r>
              <a:rPr lang="en-US" b="0" i="0" dirty="0">
                <a:effectLst/>
                <a:latin typeface="Inter"/>
              </a:rPr>
              <a:t> (in dollars). The objective is to explain </a:t>
            </a:r>
            <a:r>
              <a:rPr lang="en-US" b="0" i="0" dirty="0" err="1">
                <a:effectLst/>
                <a:latin typeface="Inter"/>
              </a:rPr>
              <a:t>AmountSpent</a:t>
            </a:r>
            <a:r>
              <a:rPr lang="en-US" b="0" i="0" dirty="0">
                <a:effectLst/>
                <a:latin typeface="Inter"/>
              </a:rPr>
              <a:t> in terms of the provided customer characteristics</a:t>
            </a:r>
            <a:endParaRPr lang="en-US" dirty="0"/>
          </a:p>
        </p:txBody>
      </p:sp>
    </p:spTree>
    <p:extLst>
      <p:ext uri="{BB962C8B-B14F-4D97-AF65-F5344CB8AC3E}">
        <p14:creationId xmlns:p14="http://schemas.microsoft.com/office/powerpoint/2010/main" val="12494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83CD-059C-4A3C-8337-1053A06658D2}"/>
              </a:ext>
            </a:extLst>
          </p:cNvPr>
          <p:cNvSpPr>
            <a:spLocks noGrp="1"/>
          </p:cNvSpPr>
          <p:nvPr>
            <p:ph type="title"/>
          </p:nvPr>
        </p:nvSpPr>
        <p:spPr/>
        <p:txBody>
          <a:bodyPr/>
          <a:lstStyle/>
          <a:p>
            <a:r>
              <a:rPr lang="en-US" dirty="0" err="1"/>
              <a:t>Dashboard&amp;charts</a:t>
            </a:r>
            <a:endParaRPr lang="en-US" dirty="0"/>
          </a:p>
        </p:txBody>
      </p:sp>
      <p:sp>
        <p:nvSpPr>
          <p:cNvPr id="3" name="Date Placeholder 2">
            <a:extLst>
              <a:ext uri="{FF2B5EF4-FFF2-40B4-BE49-F238E27FC236}">
                <a16:creationId xmlns:a16="http://schemas.microsoft.com/office/drawing/2014/main" id="{B832E26C-6CD3-465F-A511-722AFDA1754F}"/>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60FB3776-57DD-4448-8136-9BBC1793E8A4}"/>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B03B7BE-39F6-40AC-AB8F-9F8D5C70A057}"/>
              </a:ext>
            </a:extLst>
          </p:cNvPr>
          <p:cNvSpPr>
            <a:spLocks noGrp="1"/>
          </p:cNvSpPr>
          <p:nvPr>
            <p:ph type="sldNum" sz="quarter" idx="12"/>
          </p:nvPr>
        </p:nvSpPr>
        <p:spPr/>
        <p:txBody>
          <a:bodyPr/>
          <a:lstStyle/>
          <a:p>
            <a:fld id="{2C18C1E5-FB55-42F5-BD6D-9CC153FCDBE6}" type="slidenum">
              <a:rPr lang="en-US" smtClean="0"/>
              <a:pPr/>
              <a:t>7</a:t>
            </a:fld>
            <a:endParaRPr lang="en-US" dirty="0"/>
          </a:p>
        </p:txBody>
      </p:sp>
      <p:sp>
        <p:nvSpPr>
          <p:cNvPr id="6" name="Text Placeholder 5">
            <a:extLst>
              <a:ext uri="{FF2B5EF4-FFF2-40B4-BE49-F238E27FC236}">
                <a16:creationId xmlns:a16="http://schemas.microsoft.com/office/drawing/2014/main" id="{C60A5F81-EE45-46FC-B164-639C4AA8693B}"/>
              </a:ext>
            </a:extLst>
          </p:cNvPr>
          <p:cNvSpPr>
            <a:spLocks noGrp="1"/>
          </p:cNvSpPr>
          <p:nvPr>
            <p:ph type="body" sz="quarter" idx="13"/>
          </p:nvPr>
        </p:nvSpPr>
        <p:spPr/>
        <p:txBody>
          <a:bodyPr/>
          <a:lstStyle/>
          <a:p>
            <a:r>
              <a:rPr lang="en-US" sz="3200" dirty="0">
                <a:solidFill>
                  <a:schemeClr val="bg1"/>
                </a:solidFill>
              </a:rPr>
              <a:t>Direct marketing</a:t>
            </a:r>
          </a:p>
        </p:txBody>
      </p:sp>
    </p:spTree>
    <p:extLst>
      <p:ext uri="{BB962C8B-B14F-4D97-AF65-F5344CB8AC3E}">
        <p14:creationId xmlns:p14="http://schemas.microsoft.com/office/powerpoint/2010/main" val="233790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DBB77-0E30-4710-8BE3-5ED4FE4F2954}"/>
              </a:ext>
            </a:extLst>
          </p:cNvPr>
          <p:cNvSpPr>
            <a:spLocks noGrp="1"/>
          </p:cNvSpPr>
          <p:nvPr>
            <p:ph type="title"/>
          </p:nvPr>
        </p:nvSpPr>
        <p:spPr/>
        <p:txBody>
          <a:bodyPr/>
          <a:lstStyle/>
          <a:p>
            <a:r>
              <a:rPr lang="en-US" dirty="0"/>
              <a:t>Dashboard</a:t>
            </a:r>
          </a:p>
        </p:txBody>
      </p:sp>
      <p:sp>
        <p:nvSpPr>
          <p:cNvPr id="11" name="Text Placeholder 10">
            <a:extLst>
              <a:ext uri="{FF2B5EF4-FFF2-40B4-BE49-F238E27FC236}">
                <a16:creationId xmlns:a16="http://schemas.microsoft.com/office/drawing/2014/main" id="{CC188E31-6F56-43CB-A51D-5CE82F862217}"/>
              </a:ext>
            </a:extLst>
          </p:cNvPr>
          <p:cNvSpPr>
            <a:spLocks noGrp="1"/>
          </p:cNvSpPr>
          <p:nvPr>
            <p:ph type="body" sz="quarter" idx="18"/>
          </p:nvPr>
        </p:nvSpPr>
        <p:spPr/>
        <p:txBody>
          <a:bodyPr/>
          <a:lstStyle/>
          <a:p>
            <a:pPr lvl="0"/>
            <a:endParaRPr lang="en-US" noProof="0" dirty="0"/>
          </a:p>
          <a:p>
            <a:pPr lvl="1"/>
            <a:endParaRPr lang="en-US" noProof="0" dirty="0"/>
          </a:p>
        </p:txBody>
      </p:sp>
      <p:sp>
        <p:nvSpPr>
          <p:cNvPr id="12" name="Text Placeholder 11">
            <a:extLst>
              <a:ext uri="{FF2B5EF4-FFF2-40B4-BE49-F238E27FC236}">
                <a16:creationId xmlns:a16="http://schemas.microsoft.com/office/drawing/2014/main" id="{82C894C9-B95B-414A-8608-1FF00B791493}"/>
              </a:ext>
            </a:extLst>
          </p:cNvPr>
          <p:cNvSpPr>
            <a:spLocks noGrp="1"/>
          </p:cNvSpPr>
          <p:nvPr>
            <p:ph type="body" sz="quarter" idx="19"/>
          </p:nvPr>
        </p:nvSpPr>
        <p:spPr/>
        <p:txBody>
          <a:bodyPr/>
          <a:lstStyle/>
          <a:p>
            <a:pPr lvl="0"/>
            <a:endParaRPr lang="en-US" noProof="0" dirty="0"/>
          </a:p>
          <a:p>
            <a:endParaRPr lang="en-US" dirty="0"/>
          </a:p>
        </p:txBody>
      </p:sp>
      <p:sp>
        <p:nvSpPr>
          <p:cNvPr id="13" name="Text Placeholder 12">
            <a:extLst>
              <a:ext uri="{FF2B5EF4-FFF2-40B4-BE49-F238E27FC236}">
                <a16:creationId xmlns:a16="http://schemas.microsoft.com/office/drawing/2014/main" id="{4D9B118C-6413-489D-9C19-5FB260AF80A0}"/>
              </a:ext>
            </a:extLst>
          </p:cNvPr>
          <p:cNvSpPr>
            <a:spLocks noGrp="1"/>
          </p:cNvSpPr>
          <p:nvPr>
            <p:ph type="body" sz="quarter" idx="20"/>
          </p:nvPr>
        </p:nvSpPr>
        <p:spPr/>
        <p:txBody>
          <a:bodyPr/>
          <a:lstStyle/>
          <a:p>
            <a:pPr lvl="0"/>
            <a:endParaRPr lang="en-US" noProof="0" dirty="0"/>
          </a:p>
          <a:p>
            <a:endParaRPr lang="en-US" dirty="0"/>
          </a:p>
        </p:txBody>
      </p:sp>
      <p:sp>
        <p:nvSpPr>
          <p:cNvPr id="15" name="Text Placeholder 14">
            <a:extLst>
              <a:ext uri="{FF2B5EF4-FFF2-40B4-BE49-F238E27FC236}">
                <a16:creationId xmlns:a16="http://schemas.microsoft.com/office/drawing/2014/main" id="{B6B3FA83-E76D-434E-A1B2-F30790338CD2}"/>
              </a:ext>
            </a:extLst>
          </p:cNvPr>
          <p:cNvSpPr>
            <a:spLocks noGrp="1"/>
          </p:cNvSpPr>
          <p:nvPr>
            <p:ph type="body" sz="quarter" idx="22"/>
          </p:nvPr>
        </p:nvSpPr>
        <p:spPr/>
        <p:txBody>
          <a:bodyPr/>
          <a:lstStyle/>
          <a:p>
            <a:pPr lvl="0"/>
            <a:endParaRPr lang="en-US" noProof="0" dirty="0"/>
          </a:p>
          <a:p>
            <a:endParaRPr lang="en-US" dirty="0"/>
          </a:p>
        </p:txBody>
      </p:sp>
      <p:sp>
        <p:nvSpPr>
          <p:cNvPr id="8" name="Date Placeholder 7">
            <a:extLst>
              <a:ext uri="{FF2B5EF4-FFF2-40B4-BE49-F238E27FC236}">
                <a16:creationId xmlns:a16="http://schemas.microsoft.com/office/drawing/2014/main" id="{0002C0A0-FE8B-4701-B2B8-2FE43EAD6345}"/>
              </a:ext>
            </a:extLst>
          </p:cNvPr>
          <p:cNvSpPr>
            <a:spLocks noGrp="1"/>
          </p:cNvSpPr>
          <p:nvPr>
            <p:ph type="dt" sz="half" idx="10"/>
          </p:nvPr>
        </p:nvSpPr>
        <p:spPr/>
        <p:txBody>
          <a:bodyPr/>
          <a:lstStyle/>
          <a:p>
            <a:r>
              <a:rPr lang="en-US" dirty="0"/>
              <a:t>9/3/20XX</a:t>
            </a:r>
          </a:p>
        </p:txBody>
      </p:sp>
      <p:sp>
        <p:nvSpPr>
          <p:cNvPr id="9" name="Footer Placeholder 8">
            <a:extLst>
              <a:ext uri="{FF2B5EF4-FFF2-40B4-BE49-F238E27FC236}">
                <a16:creationId xmlns:a16="http://schemas.microsoft.com/office/drawing/2014/main" id="{AB32B52C-0058-487E-A308-A7C4D75D56DB}"/>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C571E223-3317-47A3-95A7-B463EBD3FC00}"/>
              </a:ext>
            </a:extLst>
          </p:cNvPr>
          <p:cNvSpPr>
            <a:spLocks noGrp="1"/>
          </p:cNvSpPr>
          <p:nvPr>
            <p:ph type="sldNum" sz="quarter" idx="12"/>
          </p:nvPr>
        </p:nvSpPr>
        <p:spPr/>
        <p:txBody>
          <a:bodyPr/>
          <a:lstStyle/>
          <a:p>
            <a:fld id="{2C18C1E5-FB55-42F5-BD6D-9CC153FCDBE6}" type="slidenum">
              <a:rPr lang="en-US" smtClean="0"/>
              <a:pPr/>
              <a:t>8</a:t>
            </a:fld>
            <a:endParaRPr lang="en-US" dirty="0"/>
          </a:p>
        </p:txBody>
      </p:sp>
      <p:pic>
        <p:nvPicPr>
          <p:cNvPr id="34" name="Picture 33">
            <a:extLst>
              <a:ext uri="{FF2B5EF4-FFF2-40B4-BE49-F238E27FC236}">
                <a16:creationId xmlns:a16="http://schemas.microsoft.com/office/drawing/2014/main" id="{EFB880D6-8A8C-E4A9-D271-739D7FAAD65A}"/>
              </a:ext>
            </a:extLst>
          </p:cNvPr>
          <p:cNvPicPr>
            <a:picLocks noChangeAspect="1"/>
          </p:cNvPicPr>
          <p:nvPr/>
        </p:nvPicPr>
        <p:blipFill>
          <a:blip r:embed="rId2"/>
          <a:stretch>
            <a:fillRect/>
          </a:stretch>
        </p:blipFill>
        <p:spPr>
          <a:xfrm>
            <a:off x="838200" y="2260389"/>
            <a:ext cx="10757453" cy="4095961"/>
          </a:xfrm>
          <a:prstGeom prst="rect">
            <a:avLst/>
          </a:prstGeom>
        </p:spPr>
      </p:pic>
    </p:spTree>
    <p:extLst>
      <p:ext uri="{BB962C8B-B14F-4D97-AF65-F5344CB8AC3E}">
        <p14:creationId xmlns:p14="http://schemas.microsoft.com/office/powerpoint/2010/main" val="404807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6002-E7C9-43AE-8B63-5ABE487D94F9}"/>
              </a:ext>
            </a:extLst>
          </p:cNvPr>
          <p:cNvSpPr>
            <a:spLocks noGrp="1"/>
          </p:cNvSpPr>
          <p:nvPr>
            <p:ph type="title"/>
          </p:nvPr>
        </p:nvSpPr>
        <p:spPr/>
        <p:txBody>
          <a:bodyPr/>
          <a:lstStyle/>
          <a:p>
            <a:r>
              <a:rPr lang="en-US" dirty="0"/>
              <a:t>charts</a:t>
            </a:r>
          </a:p>
        </p:txBody>
      </p:sp>
      <p:sp>
        <p:nvSpPr>
          <p:cNvPr id="14" name="Text Placeholder 13">
            <a:extLst>
              <a:ext uri="{FF2B5EF4-FFF2-40B4-BE49-F238E27FC236}">
                <a16:creationId xmlns:a16="http://schemas.microsoft.com/office/drawing/2014/main" id="{A3312664-75A7-465D-B522-B4D1998EE835}"/>
              </a:ext>
            </a:extLst>
          </p:cNvPr>
          <p:cNvSpPr>
            <a:spLocks noGrp="1"/>
          </p:cNvSpPr>
          <p:nvPr>
            <p:ph type="body" idx="1"/>
          </p:nvPr>
        </p:nvSpPr>
        <p:spPr>
          <a:xfrm>
            <a:off x="839789" y="2578608"/>
            <a:ext cx="3198812" cy="823912"/>
          </a:xfrm>
        </p:spPr>
        <p:txBody>
          <a:bodyPr>
            <a:normAutofit fontScale="47500" lnSpcReduction="20000"/>
          </a:bodyPr>
          <a:lstStyle/>
          <a:p>
            <a:r>
              <a:rPr lang="en-US" dirty="0"/>
              <a:t>The customer who buy much from the marketer are single female and married male</a:t>
            </a:r>
          </a:p>
        </p:txBody>
      </p:sp>
      <p:sp>
        <p:nvSpPr>
          <p:cNvPr id="17" name="Content Placeholder 16">
            <a:extLst>
              <a:ext uri="{FF2B5EF4-FFF2-40B4-BE49-F238E27FC236}">
                <a16:creationId xmlns:a16="http://schemas.microsoft.com/office/drawing/2014/main" id="{373034D9-ED6D-4A5A-A8F5-A417D26C5A0F}"/>
              </a:ext>
            </a:extLst>
          </p:cNvPr>
          <p:cNvSpPr>
            <a:spLocks noGrp="1"/>
          </p:cNvSpPr>
          <p:nvPr>
            <p:ph sz="quarter" idx="4"/>
          </p:nvPr>
        </p:nvSpPr>
        <p:spPr>
          <a:xfrm>
            <a:off x="6731000" y="2737196"/>
            <a:ext cx="5183188" cy="880645"/>
          </a:xfrm>
        </p:spPr>
        <p:txBody>
          <a:bodyPr/>
          <a:lstStyle/>
          <a:p>
            <a:pPr marL="0" lvl="0" indent="0">
              <a:buNone/>
            </a:pPr>
            <a:endParaRPr lang="en-US" sz="2400" b="0" i="0" u="none" dirty="0"/>
          </a:p>
          <a:p>
            <a:endParaRPr lang="en-US" dirty="0"/>
          </a:p>
        </p:txBody>
      </p:sp>
      <p:sp>
        <p:nvSpPr>
          <p:cNvPr id="7" name="Date Placeholder 6">
            <a:extLst>
              <a:ext uri="{FF2B5EF4-FFF2-40B4-BE49-F238E27FC236}">
                <a16:creationId xmlns:a16="http://schemas.microsoft.com/office/drawing/2014/main" id="{5106234C-6B47-4BED-963B-6EC9C25B552A}"/>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61A905F0-41FB-4528-82FB-9C213C0947D5}"/>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BDE6EC3-B267-47CD-BA6E-B197B502B476}"/>
              </a:ext>
            </a:extLst>
          </p:cNvPr>
          <p:cNvSpPr>
            <a:spLocks noGrp="1"/>
          </p:cNvSpPr>
          <p:nvPr>
            <p:ph type="sldNum" sz="quarter" idx="12"/>
          </p:nvPr>
        </p:nvSpPr>
        <p:spPr/>
        <p:txBody>
          <a:bodyPr/>
          <a:lstStyle/>
          <a:p>
            <a:fld id="{2C18C1E5-FB55-42F5-BD6D-9CC153FCDBE6}" type="slidenum">
              <a:rPr lang="en-US" smtClean="0"/>
              <a:pPr/>
              <a:t>9</a:t>
            </a:fld>
            <a:endParaRPr lang="en-US" dirty="0"/>
          </a:p>
        </p:txBody>
      </p:sp>
      <p:graphicFrame>
        <p:nvGraphicFramePr>
          <p:cNvPr id="10" name="Content Placeholder 9">
            <a:extLst>
              <a:ext uri="{FF2B5EF4-FFF2-40B4-BE49-F238E27FC236}">
                <a16:creationId xmlns:a16="http://schemas.microsoft.com/office/drawing/2014/main" id="{2BB7C42D-FB63-4807-958E-EB227C554C2F}"/>
              </a:ext>
            </a:extLst>
          </p:cNvPr>
          <p:cNvGraphicFramePr>
            <a:graphicFrameLocks noGrp="1"/>
          </p:cNvGraphicFramePr>
          <p:nvPr>
            <p:ph sz="half" idx="2"/>
            <p:extLst>
              <p:ext uri="{D42A27DB-BD31-4B8C-83A1-F6EECF244321}">
                <p14:modId xmlns:p14="http://schemas.microsoft.com/office/powerpoint/2010/main" val="991964940"/>
              </p:ext>
            </p:extLst>
          </p:nvPr>
        </p:nvGraphicFramePr>
        <p:xfrm>
          <a:off x="839789" y="3617913"/>
          <a:ext cx="3198812" cy="25733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25BE9C7-462A-44D1-88F7-4F92C112C09E}"/>
              </a:ext>
            </a:extLst>
          </p:cNvPr>
          <p:cNvGraphicFramePr>
            <a:graphicFrameLocks/>
          </p:cNvGraphicFramePr>
          <p:nvPr>
            <p:extLst>
              <p:ext uri="{D42A27DB-BD31-4B8C-83A1-F6EECF244321}">
                <p14:modId xmlns:p14="http://schemas.microsoft.com/office/powerpoint/2010/main" val="2514666046"/>
              </p:ext>
            </p:extLst>
          </p:nvPr>
        </p:nvGraphicFramePr>
        <p:xfrm>
          <a:off x="4343400" y="3617841"/>
          <a:ext cx="2748280" cy="257264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33D6F2E-760C-BA3C-F696-5CB08D633DD9}"/>
              </a:ext>
            </a:extLst>
          </p:cNvPr>
          <p:cNvSpPr txBox="1"/>
          <p:nvPr/>
        </p:nvSpPr>
        <p:spPr>
          <a:xfrm>
            <a:off x="4343400" y="2731277"/>
            <a:ext cx="2839720" cy="646331"/>
          </a:xfrm>
          <a:prstGeom prst="rect">
            <a:avLst/>
          </a:prstGeom>
          <a:noFill/>
        </p:spPr>
        <p:txBody>
          <a:bodyPr wrap="square" rtlCol="0">
            <a:spAutoFit/>
          </a:bodyPr>
          <a:lstStyle/>
          <a:p>
            <a:r>
              <a:rPr lang="en-US" dirty="0"/>
              <a:t>There are here much customer does not buy from the marketer</a:t>
            </a:r>
          </a:p>
        </p:txBody>
      </p:sp>
      <p:graphicFrame>
        <p:nvGraphicFramePr>
          <p:cNvPr id="13" name="Chart 12">
            <a:extLst>
              <a:ext uri="{FF2B5EF4-FFF2-40B4-BE49-F238E27FC236}">
                <a16:creationId xmlns:a16="http://schemas.microsoft.com/office/drawing/2014/main" id="{0C2D11F4-C70E-4520-A2F0-5BDC9D40163C}"/>
              </a:ext>
            </a:extLst>
          </p:cNvPr>
          <p:cNvGraphicFramePr>
            <a:graphicFrameLocks/>
          </p:cNvGraphicFramePr>
          <p:nvPr>
            <p:extLst>
              <p:ext uri="{D42A27DB-BD31-4B8C-83A1-F6EECF244321}">
                <p14:modId xmlns:p14="http://schemas.microsoft.com/office/powerpoint/2010/main" val="331816134"/>
              </p:ext>
            </p:extLst>
          </p:nvPr>
        </p:nvGraphicFramePr>
        <p:xfrm>
          <a:off x="7934960" y="3593113"/>
          <a:ext cx="2240280" cy="2572645"/>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4B460D51-5495-B6FD-71BE-581A04D3C184}"/>
              </a:ext>
            </a:extLst>
          </p:cNvPr>
          <p:cNvSpPr txBox="1"/>
          <p:nvPr/>
        </p:nvSpPr>
        <p:spPr>
          <a:xfrm>
            <a:off x="7934960" y="2731277"/>
            <a:ext cx="2489200" cy="646331"/>
          </a:xfrm>
          <a:prstGeom prst="rect">
            <a:avLst/>
          </a:prstGeom>
          <a:noFill/>
        </p:spPr>
        <p:txBody>
          <a:bodyPr wrap="square" rtlCol="0">
            <a:spAutoFit/>
          </a:bodyPr>
          <a:lstStyle/>
          <a:p>
            <a:r>
              <a:rPr lang="en-US" dirty="0"/>
              <a:t>The customer who buy from the marketer is living near him</a:t>
            </a:r>
          </a:p>
        </p:txBody>
      </p:sp>
    </p:spTree>
    <p:extLst>
      <p:ext uri="{BB962C8B-B14F-4D97-AF65-F5344CB8AC3E}">
        <p14:creationId xmlns:p14="http://schemas.microsoft.com/office/powerpoint/2010/main" val="382836154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A8DA88-2D67-4B30-8205-C5207871128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2896BB-5566-4403-84AA-2FD10D9622B9}">
  <ds:schemaRefs>
    <ds:schemaRef ds:uri="http://schemas.microsoft.com/sharepoint/v3/contenttype/forms"/>
  </ds:schemaRefs>
</ds:datastoreItem>
</file>

<file path=customXml/itemProps3.xml><?xml version="1.0" encoding="utf-8"?>
<ds:datastoreItem xmlns:ds="http://schemas.openxmlformats.org/officeDocument/2006/customXml" ds:itemID="{9CFB608F-E2ED-4AA5-B472-3C2C89444F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Sketch presentation</Template>
  <TotalTime>96</TotalTime>
  <Words>399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Arial</vt:lpstr>
      <vt:lpstr>Calibri</vt:lpstr>
      <vt:lpstr>Inter</vt:lpstr>
      <vt:lpstr>The Hand Black</vt:lpstr>
      <vt:lpstr>The Serif Hand Black</vt:lpstr>
      <vt:lpstr>SketchyVTI</vt:lpstr>
      <vt:lpstr>Direct marketing</vt:lpstr>
      <vt:lpstr>Agenda</vt:lpstr>
      <vt:lpstr>Introduction</vt:lpstr>
      <vt:lpstr>About data</vt:lpstr>
      <vt:lpstr>About data</vt:lpstr>
      <vt:lpstr>Table</vt:lpstr>
      <vt:lpstr>Dashboard&amp;charts</vt:lpstr>
      <vt:lpstr>Dashboard</vt:lpstr>
      <vt:lpstr>charts</vt:lpstr>
      <vt:lpstr>charts </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marketing</dc:title>
  <dc:creator>lap shop</dc:creator>
  <cp:lastModifiedBy>lap shop</cp:lastModifiedBy>
  <cp:revision>1</cp:revision>
  <dcterms:created xsi:type="dcterms:W3CDTF">2022-06-07T20:20:45Z</dcterms:created>
  <dcterms:modified xsi:type="dcterms:W3CDTF">2022-06-07T21:57:36Z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