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B42-B784-2136-9085-74312203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1ECBB-2927-0D4C-3873-D9AF29BE7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32023-5CDE-5AE1-4313-5649F10A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E218-3C7C-A75F-7C0E-3A943EA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6958-C4C9-15BC-C142-3B0FB3EE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A9F4-F2A8-6067-DDF3-693F5395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3924-C5B4-D223-5317-CCBE901F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F709-5728-FD11-4686-ADF2436A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A0F1-163F-B7BD-C954-8857D9E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DC3C-52F8-4BDE-5809-F45B2042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14E42-B86F-B298-B705-2CDED570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EC37-7E94-DE54-9D3A-C1C337A0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0FD1-9FED-7EC1-BE75-8D80F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BC5C-2FDD-5C81-3E2F-FC3BBCE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6363-F6DF-5A39-6529-1B8B5F22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9144-DE1A-8FB7-6881-16674F62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2CBB-DBA6-110E-9E0A-2D6A5E43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A533-2742-E913-CB21-F41A0DAE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C4DC-E045-5779-2B25-4F814B5C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7830-AB6B-8889-0AC7-AA8BBC30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5844-0F0B-8D64-FAE8-BD279B45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FC822-B21E-694F-772C-C335424E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8367-EF8F-9053-33CA-295B254D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2F49-A177-D637-D3E3-78AD976A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50B8-E49D-FDDB-9D0F-72901D09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C091-373A-2667-35D3-05A988F0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24DF-255E-A7C3-BAC5-CEBEA6AE7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46248-45C8-7AA9-CF88-AEAB5564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96A7-09C8-01EB-E023-9092E4B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C712-718D-CE90-22F7-DB7D49DB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BFCF-C552-19FE-D03C-BBCDFB77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6CC9-E793-21F8-79EF-6AA9A584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3573-3900-BD9E-3A5B-0E8F0F19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0AEDE-0EFA-0054-13D7-B5C5A1107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25504-9667-AD7A-E422-0F9CDFE82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7EC19-244D-AF64-9CCB-5B10184A4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43637-8D86-9376-233D-2F0CB704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7A491-BEEF-8981-C8E8-8BF9FF80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141D-4355-CDD3-6A2E-EBBAAAB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472E-70C5-9E50-35D8-AD1F9BE8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80F3C-B50C-36A5-13D7-7FB6492A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9A37E-1CCE-7A55-69E9-C06DD345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B75EB-F48C-59B6-C622-F0ECF4F4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80F65-DF70-E6C7-FF69-14F614EC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38AC-C131-CC08-E63B-A7863BD9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26F72-2EFF-087E-F146-85481DEE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6A17-E766-A9B0-E9CF-630D75F9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4186-57E6-EA83-EEC3-285672F6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F430B-B76C-F9DF-F1E7-DD255CF2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6459-CDD4-3A97-D3A9-05E57A67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3392-D502-3742-3F10-04E94A24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666B5-29C4-0DAC-F329-0D099F44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0279-6DD9-3057-3BFD-540D8913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E1BFE-8B0E-1A64-6DF8-CEA4C2231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CC63B-CB69-EC56-F0E7-262D3BE03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C54B-0218-52E7-B174-75252AC1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41BB1-2BF7-1D56-1692-8FAFBFBA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9859-2795-46F3-1A22-59E15A67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7C8FD-A926-81AC-A8BC-7B356FF5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90955-D88F-19A2-C8F7-5DA4F8AB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639B-2BF2-E43A-9390-8468D572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87BC6-1241-49F5-B3BC-5002411C124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0A53-E638-481D-E1E9-EDC3C972E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9F43-63F4-C6DF-7E37-F2F0F3BB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DBEA9-14BC-497F-B0DC-8BB1D1A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07882A61-1933-D7FD-CA23-09960920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r="2244" b="-1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9B97C-46FF-4B90-B9E5-E1F7722F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6067" y="1519639"/>
            <a:ext cx="3445765" cy="220670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Pizza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BF317-AB04-30E8-F9AF-BCB87028A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2276" y="3726348"/>
            <a:ext cx="2552206" cy="876656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Eng/Farah Samy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9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F5C7-FD11-4770-DC57-1FD0AD6D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Exploring Key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7291-4F0A-401B-A3CA-60115BB2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400"/>
              <a:t>Daily Customer Insights: How many customers do we have each day, and are there any peak hours that define our bustling traffic?</a:t>
            </a:r>
          </a:p>
          <a:p>
            <a:endParaRPr lang="en-US" sz="1400"/>
          </a:p>
          <a:p>
            <a:r>
              <a:rPr lang="en-US" sz="1400"/>
              <a:t>Order Dynamics: How many pizzas are typically in an order, and can we identify our bestsellers that have become crowd favorites?</a:t>
            </a:r>
          </a:p>
          <a:p>
            <a:endParaRPr lang="en-US" sz="1400"/>
          </a:p>
          <a:p>
            <a:r>
              <a:rPr lang="en-US" sz="1400"/>
              <a:t>Financial Snapshot: What is the monetary measure of our success this year, and can we uncover patterns that point towards seasonality in our sales?</a:t>
            </a:r>
          </a:p>
          <a:p>
            <a:endParaRPr lang="en-US" sz="1400"/>
          </a:p>
          <a:p>
            <a:r>
              <a:rPr lang="en-US" sz="1400"/>
              <a:t>Menu Optimization: Are there any pizzas that should gracefully exit our menu, or do we have opportunities to enhance sales through strategic promotions?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2ACBD999-3506-A29B-6F17-78847B5C5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6" r="145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608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Graphs and plots layered on a blue digital screen">
            <a:extLst>
              <a:ext uri="{FF2B5EF4-FFF2-40B4-BE49-F238E27FC236}">
                <a16:creationId xmlns:a16="http://schemas.microsoft.com/office/drawing/2014/main" id="{C4961237-019B-F2E8-BD0C-D3A806292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345" r="817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67F52-DF6F-245B-0FCC-CE5A1A7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</a:rPr>
              <a:t>Dashboard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44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3628-827D-81E3-71AD-8E1A9CA4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4" y="2158338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Performance Overview 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67DF784-92D7-7B8E-C1E0-36517E5EC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19" y="648187"/>
            <a:ext cx="8995489" cy="55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3628-827D-81E3-71AD-8E1A9CA4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3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DF784-92D7-7B8E-C1E0-36517E5EC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95353" y="895739"/>
            <a:ext cx="8905281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Pizza Sales Dashboard</vt:lpstr>
      <vt:lpstr>Exploring Key Questions:</vt:lpstr>
      <vt:lpstr>Dashboard</vt:lpstr>
      <vt:lpstr>Sales Performance Overview </vt:lpstr>
      <vt:lpstr>Top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Dashboard</dc:title>
  <dc:creator>فرح سامى محمد مسلم ايمام</dc:creator>
  <cp:lastModifiedBy>فرح سامى محمد مسلم ايمام</cp:lastModifiedBy>
  <cp:revision>3</cp:revision>
  <dcterms:created xsi:type="dcterms:W3CDTF">2024-01-14T19:31:12Z</dcterms:created>
  <dcterms:modified xsi:type="dcterms:W3CDTF">2024-03-16T11:50:39Z</dcterms:modified>
</cp:coreProperties>
</file>