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88D8-A1A7-A3F5-EB3A-85F0A322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SWE – Project –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D136-A9FA-AED7-9142-96D761ADC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217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14B-BA0B-4C2A-73A0-A2265806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2056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63A-C942-1773-07CE-16B01BC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FF0B-E80D-8BE8-2608-CC2C431D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Add payment options</a:t>
            </a:r>
          </a:p>
          <a:p>
            <a:r>
              <a:rPr lang="en-US" dirty="0"/>
              <a:t>Add shipping Options</a:t>
            </a:r>
          </a:p>
          <a:p>
            <a:r>
              <a:rPr lang="en-US" dirty="0"/>
              <a:t>Add Admin Interface to create products</a:t>
            </a:r>
          </a:p>
        </p:txBody>
      </p:sp>
    </p:spTree>
    <p:extLst>
      <p:ext uri="{BB962C8B-B14F-4D97-AF65-F5344CB8AC3E}">
        <p14:creationId xmlns:p14="http://schemas.microsoft.com/office/powerpoint/2010/main" val="37827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4CB-5733-7EDD-3046-7FB24BA1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F210-29D7-A13D-0238-083197DE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Idea</a:t>
            </a:r>
          </a:p>
          <a:p>
            <a:r>
              <a:rPr lang="en-US" dirty="0"/>
              <a:t>User Stories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Acceptance Criteria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State Machine Diagram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0D7-FEA6-D8FE-F958-69B231C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60AD-5AA0-9592-D7E6-6DC730A3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create an electronic Shopping using Java </a:t>
            </a:r>
            <a:r>
              <a:rPr lang="en-US" dirty="0" err="1"/>
              <a:t>SpringBoot</a:t>
            </a:r>
            <a:r>
              <a:rPr lang="en-US" dirty="0"/>
              <a:t> as the back-end and </a:t>
            </a:r>
            <a:r>
              <a:rPr lang="en-US" dirty="0" err="1"/>
              <a:t>React.JS</a:t>
            </a:r>
            <a:r>
              <a:rPr lang="en-US" dirty="0"/>
              <a:t> as a front-end</a:t>
            </a:r>
          </a:p>
        </p:txBody>
      </p:sp>
    </p:spTree>
    <p:extLst>
      <p:ext uri="{BB962C8B-B14F-4D97-AF65-F5344CB8AC3E}">
        <p14:creationId xmlns:p14="http://schemas.microsoft.com/office/powerpoint/2010/main" val="22077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243-93E3-E513-3FCD-9E4A2B8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8CEE-4270-331C-5C8B-5DE9C842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As a customer I should be able to browse shop categories, so that I can find the product I want easily.</a:t>
            </a:r>
          </a:p>
          <a:p>
            <a:pPr lvl="0"/>
            <a:r>
              <a:rPr lang="en-US" dirty="0"/>
              <a:t>As a customer I should be able to view the product details, so that I can see the product (Price, Details).</a:t>
            </a:r>
          </a:p>
          <a:p>
            <a:pPr lvl="0"/>
            <a:r>
              <a:rPr lang="en-US" dirty="0"/>
              <a:t>As a customer I should be able to add product, so that I can view the product in my shopping cart.</a:t>
            </a:r>
          </a:p>
          <a:p>
            <a:pPr lvl="0"/>
            <a:r>
              <a:rPr lang="en-US" dirty="0"/>
              <a:t>As a customer I should be able to view my shopping cart, so that I can see the already added products.</a:t>
            </a:r>
          </a:p>
          <a:p>
            <a:pPr lvl="0"/>
            <a:r>
              <a:rPr lang="en-US" dirty="0"/>
              <a:t>As a customer I should be able to update the shopping cart, so that I can add/remove products to it.</a:t>
            </a:r>
          </a:p>
          <a:p>
            <a:pPr lvl="0"/>
            <a:r>
              <a:rPr lang="en-US" dirty="0"/>
              <a:t>As a customer I should be able to view the total order cost, so that I can review how much I will pay.</a:t>
            </a:r>
          </a:p>
          <a:p>
            <a:pPr lvl="0"/>
            <a:r>
              <a:rPr lang="en-US" dirty="0"/>
              <a:t>As a customer I should be able to cancel order. (not implemented)</a:t>
            </a:r>
          </a:p>
          <a:p>
            <a:pPr lvl="0"/>
            <a:r>
              <a:rPr lang="en-US" dirty="0"/>
              <a:t>As a customer I should be able to checkout order. (not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1209-C3EB-9695-1A66-F43BF81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693839-4647-B792-E05F-0E35F746D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3" y="1495300"/>
            <a:ext cx="6956980" cy="5191250"/>
          </a:xfrm>
        </p:spPr>
      </p:pic>
    </p:spTree>
    <p:extLst>
      <p:ext uri="{BB962C8B-B14F-4D97-AF65-F5344CB8AC3E}">
        <p14:creationId xmlns:p14="http://schemas.microsoft.com/office/powerpoint/2010/main" val="26681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D97A-E047-9CF6-5F5E-1438395C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 &amp; Software Developing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AEE0-6646-6C45-A9BE-A7627A58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  <a:p>
            <a:r>
              <a:rPr lang="en-US" dirty="0"/>
              <a:t>Front end: React JS</a:t>
            </a:r>
          </a:p>
          <a:p>
            <a:r>
              <a:rPr lang="en-US" dirty="0"/>
              <a:t>Back end: Java Spring Boot RESTful API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GitHub as repository control</a:t>
            </a:r>
          </a:p>
          <a:p>
            <a:r>
              <a:rPr lang="en-US" dirty="0"/>
              <a:t>Decoupled solution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2E1-6DF7-6A9F-6695-9535CCEC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A6E02F1-3853-8357-B36F-5284B7D7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853090"/>
            <a:ext cx="7296799" cy="5350986"/>
          </a:xfrm>
        </p:spPr>
      </p:pic>
    </p:spTree>
    <p:extLst>
      <p:ext uri="{BB962C8B-B14F-4D97-AF65-F5344CB8AC3E}">
        <p14:creationId xmlns:p14="http://schemas.microsoft.com/office/powerpoint/2010/main" val="19671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3168-AE9C-329C-EA9E-FFD04F2A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8591"/>
            <a:ext cx="8610600" cy="1293028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A94D2E8-AC29-17CB-8FB0-6FEBFF24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94" y="1410887"/>
            <a:ext cx="3770970" cy="546790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F29FBEA-EE1D-B141-1FAC-BEF59127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9" y="1410887"/>
            <a:ext cx="5159461" cy="54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C1C-A33D-982A-6BA9-4206B552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E645ED-D2D4-83AA-A325-A74E46568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8150"/>
            <a:ext cx="4264456" cy="53213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6FE4476-F04D-A50C-4F90-7E6AFD17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56" y="1708150"/>
            <a:ext cx="8255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11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904</TotalTime>
  <Words>278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SWE – Project –  E-Commerce</vt:lpstr>
      <vt:lpstr>Table of contents</vt:lpstr>
      <vt:lpstr>Project Idea</vt:lpstr>
      <vt:lpstr>User Stories</vt:lpstr>
      <vt:lpstr>Use cases</vt:lpstr>
      <vt:lpstr>Architecture  &amp; Software Developing Methodology</vt:lpstr>
      <vt:lpstr>Class diagram</vt:lpstr>
      <vt:lpstr>Activity Diagram</vt:lpstr>
      <vt:lpstr>State machine Diagram</vt:lpstr>
      <vt:lpstr>demonstration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Project –  E-Commerce</dc:title>
  <dc:creator>Luiz Phillipy Moreira Sampaio</dc:creator>
  <cp:lastModifiedBy>George Hanna Amin Samaan</cp:lastModifiedBy>
  <cp:revision>5</cp:revision>
  <dcterms:created xsi:type="dcterms:W3CDTF">2022-04-21T01:20:59Z</dcterms:created>
  <dcterms:modified xsi:type="dcterms:W3CDTF">2022-07-14T16:18:46Z</dcterms:modified>
</cp:coreProperties>
</file>