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F27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75" d="100"/>
          <a:sy n="75" d="100"/>
        </p:scale>
        <p:origin x="125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A09EFEF-DC6C-4197-9ED6-081D648B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270EF10F-B106-4BAD-A51F-2D9D434C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F27E450-6BC8-4FA9-B8D5-FF06A059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B4FA-5DD4-4A1A-AA11-F3B523FBBF33}" type="datetimeFigureOut">
              <a:rPr lang="ar-SA" smtClean="0"/>
              <a:t>28/02/47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B5B2CC4-2751-4C59-AC29-11D2749E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E6E2A92-C225-4C1E-862B-5C83353A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0ADF-BF9C-488F-9806-8BD06813E96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670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08C850A-BA4D-4A84-86B1-088B2AC7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6FE7524E-F219-4B2C-ADA8-C74C25681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477F80B-3A63-43B7-ADF6-987A6105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B4FA-5DD4-4A1A-AA11-F3B523FBBF33}" type="datetimeFigureOut">
              <a:rPr lang="ar-SA" smtClean="0"/>
              <a:t>28/02/47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BA77542-5285-4DBE-A4C0-BCE8FB1D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0F46108-1363-4870-9039-5652DB72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0ADF-BF9C-488F-9806-8BD06813E96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5066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A53DFA0D-381C-48C9-A4EC-9A8D20C7B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A00F31CE-A3D2-4441-BCF5-93A63D5EB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65FE90A-64C6-42D4-81C1-EADB33B3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B4FA-5DD4-4A1A-AA11-F3B523FBBF33}" type="datetimeFigureOut">
              <a:rPr lang="ar-SA" smtClean="0"/>
              <a:t>28/02/47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7297D25-2516-446D-A746-93DD5822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BF7850A-BA0A-4368-BD70-667388B0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0ADF-BF9C-488F-9806-8BD06813E96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0088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9FB49C2-F764-42C1-9E23-D5D7BE11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014AE9E-0E30-4367-AFEC-486DA684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794FAB2-D97E-4581-AB74-A8869207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B4FA-5DD4-4A1A-AA11-F3B523FBBF33}" type="datetimeFigureOut">
              <a:rPr lang="ar-SA" smtClean="0"/>
              <a:t>28/02/47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7A3CAA8-8816-41FA-AF85-DD028AC8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349DE38-772A-4DE9-BD8B-28C04495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0ADF-BF9C-488F-9806-8BD06813E96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3523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FDA4376-07F1-4F40-8774-B265C05E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8A6C2C1-FF49-4238-BBBC-718169BD3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18C2E7A-6FCA-4140-B9F4-40A35A2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B4FA-5DD4-4A1A-AA11-F3B523FBBF33}" type="datetimeFigureOut">
              <a:rPr lang="ar-SA" smtClean="0"/>
              <a:t>28/02/47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18AC00A-336D-41C2-9DBD-300AC068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C80D984-31E3-4E30-9370-E3CB79A4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0ADF-BF9C-488F-9806-8BD06813E96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963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5EB3F41-B791-4BC7-B706-3935FB7C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A5F0189-9FFC-4F61-BA8B-26DBAAB9E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9A3B7BD-497D-4E9F-95B0-C27D80E95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4A26E53-E3DB-4816-9EF0-FD95E80E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B4FA-5DD4-4A1A-AA11-F3B523FBBF33}" type="datetimeFigureOut">
              <a:rPr lang="ar-SA" smtClean="0"/>
              <a:t>28/02/47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A3B263D-3133-4B8B-9449-0FA6106E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0B961D7-898A-40CE-B7E6-1B94FA56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0ADF-BF9C-488F-9806-8BD06813E96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9854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7E13A7C-3765-450A-9541-1268B5AD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9E1CBAC-4C3A-4DD7-9612-71D55944B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093F65A-FAFB-41B1-9D7C-20921312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A8895A75-41E8-462F-BB02-81A37B4C4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353F09B8-8C71-4FBA-AD41-744328BF4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66AF95FE-4C14-4D48-87C8-E4F91B5E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B4FA-5DD4-4A1A-AA11-F3B523FBBF33}" type="datetimeFigureOut">
              <a:rPr lang="ar-SA" smtClean="0"/>
              <a:t>28/02/47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F40F8B0F-6176-4A2C-AC90-91B2F9DB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A577083E-77C1-4B9D-BA49-9040CA7C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0ADF-BF9C-488F-9806-8BD06813E96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98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241C8E-E57F-412E-8864-769C720A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B74EF9A4-9C3A-44BB-8DBE-A3965561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B4FA-5DD4-4A1A-AA11-F3B523FBBF33}" type="datetimeFigureOut">
              <a:rPr lang="ar-SA" smtClean="0"/>
              <a:t>28/02/47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A07362B-24A7-4904-A85F-8886B0C6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FE51893-0871-4226-B74F-4325DE8D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0ADF-BF9C-488F-9806-8BD06813E96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4923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ABDFAF4E-E440-415E-AA67-4511E928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B4FA-5DD4-4A1A-AA11-F3B523FBBF33}" type="datetimeFigureOut">
              <a:rPr lang="ar-SA" smtClean="0"/>
              <a:t>28/02/47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CD0649B6-439B-4CE9-AA80-FB86E52E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D588ADAE-C1B0-4654-8F0B-B0CB9673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0ADF-BF9C-488F-9806-8BD06813E96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04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971A724-9D55-417A-A664-ADBE1AC8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5EAC969-53CA-48D6-A1F6-AE07EBA10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F1C3D42-AF8C-4022-94C8-A79173E38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7EC2438-8BAB-4DDB-B50A-270B7918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B4FA-5DD4-4A1A-AA11-F3B523FBBF33}" type="datetimeFigureOut">
              <a:rPr lang="ar-SA" smtClean="0"/>
              <a:t>28/02/47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A9CF994-AFE1-4901-B96C-40D5092F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AB55769-E0D2-40CB-B7FD-DE65F4A6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0ADF-BF9C-488F-9806-8BD06813E96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8204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61F819-7EC3-4774-9495-41978864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5573C839-BDF2-4B80-B293-5DDE6225C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20DAE8E-B217-4D4F-84FD-5BADAADD1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DAE9078-B079-4265-81E9-AF586611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B4FA-5DD4-4A1A-AA11-F3B523FBBF33}" type="datetimeFigureOut">
              <a:rPr lang="ar-SA" smtClean="0"/>
              <a:t>28/02/47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797A557-60AB-4BF1-BEA2-4FEF9157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EC8CCDC-4AFE-4787-A81A-E4C7978D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0ADF-BF9C-488F-9806-8BD06813E96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747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312E4BE4-0BFB-4C72-8580-BDA757D4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ECA7BD1-BC9F-4111-B9AE-0388F42AA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A9FF4B3-06EA-4650-B589-B5EEB4ABB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B4FA-5DD4-4A1A-AA11-F3B523FBBF33}" type="datetimeFigureOut">
              <a:rPr lang="ar-SA" smtClean="0"/>
              <a:t>28/02/47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3E87D55-242D-457B-A2C0-E66B6C6F9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5A6BB96-AAF9-4AFF-A439-82A9C3161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D0ADF-BF9C-488F-9806-8BD06813E96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080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مجموعة 15">
            <a:extLst>
              <a:ext uri="{FF2B5EF4-FFF2-40B4-BE49-F238E27FC236}">
                <a16:creationId xmlns:a16="http://schemas.microsoft.com/office/drawing/2014/main" id="{B67EDC85-4450-40B0-92A7-4A05BAA07DA5}"/>
              </a:ext>
            </a:extLst>
          </p:cNvPr>
          <p:cNvGrpSpPr/>
          <p:nvPr/>
        </p:nvGrpSpPr>
        <p:grpSpPr>
          <a:xfrm>
            <a:off x="-103014" y="526195"/>
            <a:ext cx="16471212" cy="5918586"/>
            <a:chOff x="-3485467" y="-704850"/>
            <a:chExt cx="22962625" cy="8301036"/>
          </a:xfrm>
        </p:grpSpPr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D526D566-760E-494D-9E64-AD811093F444}"/>
                </a:ext>
              </a:extLst>
            </p:cNvPr>
            <p:cNvSpPr/>
            <p:nvPr/>
          </p:nvSpPr>
          <p:spPr>
            <a:xfrm>
              <a:off x="5425494" y="-704850"/>
              <a:ext cx="8229599" cy="8229600"/>
            </a:xfrm>
            <a:custGeom>
              <a:avLst/>
              <a:gdLst/>
              <a:ahLst/>
              <a:cxnLst/>
              <a:rect l="l" t="t" r="r" b="b"/>
              <a:pathLst>
                <a:path w="8229600" h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8229600"/>
                  </a:lnTo>
                  <a:lnTo>
                    <a:pt x="0" y="8229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ar-SA"/>
            </a:p>
          </p:txBody>
        </p:sp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FCB6FDAC-8EB7-43D6-B5CA-D40ADF6B09DF}"/>
                </a:ext>
              </a:extLst>
            </p:cNvPr>
            <p:cNvGrpSpPr/>
            <p:nvPr/>
          </p:nvGrpSpPr>
          <p:grpSpPr>
            <a:xfrm>
              <a:off x="6940692" y="554149"/>
              <a:ext cx="5586479" cy="5586479"/>
              <a:chOff x="169545" y="-11874"/>
              <a:chExt cx="812800" cy="812800"/>
            </a:xfr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grpSpPr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2FEE8517-383A-4BD2-9255-9D1ADC81196D}"/>
                  </a:ext>
                </a:extLst>
              </p:cNvPr>
              <p:cNvSpPr/>
              <p:nvPr/>
            </p:nvSpPr>
            <p:spPr>
              <a:xfrm>
                <a:off x="169545" y="-11874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ar-SA"/>
              </a:p>
            </p:txBody>
          </p:sp>
        </p:grp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27DD13A5-D8A7-4821-A7B8-86783CA444D1}"/>
                </a:ext>
              </a:extLst>
            </p:cNvPr>
            <p:cNvSpPr/>
            <p:nvPr/>
          </p:nvSpPr>
          <p:spPr>
            <a:xfrm flipV="1">
              <a:off x="-3485467" y="7519986"/>
              <a:ext cx="10763188" cy="76200"/>
            </a:xfrm>
            <a:prstGeom prst="line">
              <a:avLst/>
            </a:prstGeom>
            <a:ln w="28575" cap="flat">
              <a:solidFill>
                <a:srgbClr val="FFFFFF"/>
              </a:solidFill>
              <a:prstDash val="solid"/>
              <a:headEnd type="oval" w="lg" len="lg"/>
              <a:tailEnd type="oval" w="lg" len="lg"/>
            </a:ln>
          </p:spPr>
          <p:txBody>
            <a:bodyPr/>
            <a:lstStyle/>
            <a:p>
              <a:endParaRPr lang="ar-SA"/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135B7A7A-D9B0-4D72-A2ED-6635E7546081}"/>
                </a:ext>
              </a:extLst>
            </p:cNvPr>
            <p:cNvSpPr/>
            <p:nvPr/>
          </p:nvSpPr>
          <p:spPr>
            <a:xfrm>
              <a:off x="5212212" y="-700088"/>
              <a:ext cx="14264946" cy="0"/>
            </a:xfrm>
            <a:prstGeom prst="line">
              <a:avLst/>
            </a:prstGeom>
            <a:ln w="28575" cap="flat">
              <a:solidFill>
                <a:srgbClr val="FFFFFF"/>
              </a:solidFill>
              <a:prstDash val="solid"/>
              <a:headEnd type="oval" w="lg" len="lg"/>
              <a:tailEnd type="oval" w="lg" len="lg"/>
            </a:ln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6631B026-E4B5-4C3E-AE37-F44755B7C5CA}"/>
              </a:ext>
            </a:extLst>
          </p:cNvPr>
          <p:cNvSpPr txBox="1"/>
          <p:nvPr/>
        </p:nvSpPr>
        <p:spPr>
          <a:xfrm>
            <a:off x="174090" y="2228671"/>
            <a:ext cx="6248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Form In Django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C69C414B-D27D-4498-AB3A-44B6DEFC1A1A}"/>
              </a:ext>
            </a:extLst>
          </p:cNvPr>
          <p:cNvSpPr txBox="1"/>
          <p:nvPr/>
        </p:nvSpPr>
        <p:spPr>
          <a:xfrm>
            <a:off x="318261" y="3645426"/>
            <a:ext cx="6248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Software_Engineering</a:t>
            </a:r>
            <a:r>
              <a:rPr lang="en-US" sz="2800" dirty="0">
                <a:solidFill>
                  <a:schemeClr val="bg1"/>
                </a:solidFill>
              </a:rPr>
              <a:t> Lab4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Heyam</a:t>
            </a:r>
            <a:r>
              <a:rPr lang="en-US" sz="2800" dirty="0">
                <a:solidFill>
                  <a:schemeClr val="bg1"/>
                </a:solidFill>
              </a:rPr>
              <a:t> Hameed </a:t>
            </a:r>
          </a:p>
        </p:txBody>
      </p:sp>
    </p:spTree>
    <p:extLst>
      <p:ext uri="{BB962C8B-B14F-4D97-AF65-F5344CB8AC3E}">
        <p14:creationId xmlns:p14="http://schemas.microsoft.com/office/powerpoint/2010/main" val="1125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1A2DD791-9823-4F4B-B937-7DD251B406D3}"/>
              </a:ext>
            </a:extLst>
          </p:cNvPr>
          <p:cNvSpPr txBox="1"/>
          <p:nvPr/>
        </p:nvSpPr>
        <p:spPr>
          <a:xfrm>
            <a:off x="6082146" y="2097750"/>
            <a:ext cx="429806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</a:rPr>
              <a:t>الطريقة الثالثة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594D2690-E473-448F-A7C3-825044D5D5A8}"/>
              </a:ext>
            </a:extLst>
          </p:cNvPr>
          <p:cNvGrpSpPr>
            <a:grpSpLocks noChangeAspect="1"/>
          </p:cNvGrpSpPr>
          <p:nvPr/>
        </p:nvGrpSpPr>
        <p:grpSpPr>
          <a:xfrm>
            <a:off x="1236798" y="880256"/>
            <a:ext cx="2368034" cy="3262329"/>
            <a:chOff x="0" y="0"/>
            <a:chExt cx="6342380" cy="87376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FCC89BA6-80C0-4769-8E34-DB7CCEEC6D0C}"/>
                </a:ext>
              </a:extLst>
            </p:cNvPr>
            <p:cNvSpPr/>
            <p:nvPr/>
          </p:nvSpPr>
          <p:spPr>
            <a:xfrm>
              <a:off x="628650" y="391160"/>
              <a:ext cx="5085080" cy="7955280"/>
            </a:xfrm>
            <a:custGeom>
              <a:avLst/>
              <a:gdLst/>
              <a:ahLst/>
              <a:cxnLst/>
              <a:rect l="l" t="t" r="r" b="b"/>
              <a:pathLst>
                <a:path w="5085080" h="7955280">
                  <a:moveTo>
                    <a:pt x="2542540" y="7955280"/>
                  </a:moveTo>
                  <a:cubicBezTo>
                    <a:pt x="1140460" y="7955280"/>
                    <a:pt x="0" y="6814820"/>
                    <a:pt x="0" y="5412740"/>
                  </a:cubicBezTo>
                  <a:lnTo>
                    <a:pt x="0" y="2542540"/>
                  </a:lnTo>
                  <a:cubicBezTo>
                    <a:pt x="0" y="1140460"/>
                    <a:pt x="1140460" y="0"/>
                    <a:pt x="2542540" y="0"/>
                  </a:cubicBezTo>
                  <a:cubicBezTo>
                    <a:pt x="3944620" y="0"/>
                    <a:pt x="5085080" y="1140460"/>
                    <a:pt x="5085080" y="2542540"/>
                  </a:cubicBezTo>
                  <a:lnTo>
                    <a:pt x="5085080" y="5412740"/>
                  </a:lnTo>
                  <a:cubicBezTo>
                    <a:pt x="5085080" y="6814820"/>
                    <a:pt x="3944620" y="7955280"/>
                    <a:pt x="2542540" y="7955280"/>
                  </a:cubicBezTo>
                  <a:close/>
                </a:path>
              </a:pathLst>
            </a:custGeom>
            <a:solidFill>
              <a:srgbClr val="3E5F27"/>
            </a:solidFill>
          </p:spPr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E8AB684-8BE9-42C8-A9AD-EF6CF2B86CDA}"/>
                </a:ext>
              </a:extLst>
            </p:cNvPr>
            <p:cNvSpPr/>
            <p:nvPr/>
          </p:nvSpPr>
          <p:spPr>
            <a:xfrm>
              <a:off x="0" y="0"/>
              <a:ext cx="6342380" cy="8737600"/>
            </a:xfrm>
            <a:custGeom>
              <a:avLst/>
              <a:gdLst/>
              <a:ahLst/>
              <a:cxnLst/>
              <a:rect l="l" t="t" r="r" b="b"/>
              <a:pathLst>
                <a:path w="6342380" h="8737600">
                  <a:moveTo>
                    <a:pt x="3171190" y="381000"/>
                  </a:moveTo>
                  <a:cubicBezTo>
                    <a:pt x="1764030" y="381000"/>
                    <a:pt x="618490" y="1526540"/>
                    <a:pt x="618490" y="2933700"/>
                  </a:cubicBezTo>
                  <a:lnTo>
                    <a:pt x="618490" y="5803900"/>
                  </a:lnTo>
                  <a:cubicBezTo>
                    <a:pt x="618490" y="7211060"/>
                    <a:pt x="1764030" y="8356600"/>
                    <a:pt x="3171190" y="8356600"/>
                  </a:cubicBezTo>
                  <a:cubicBezTo>
                    <a:pt x="4578350" y="8356600"/>
                    <a:pt x="5723890" y="7211060"/>
                    <a:pt x="5723890" y="5803900"/>
                  </a:cubicBezTo>
                  <a:lnTo>
                    <a:pt x="5723890" y="2933700"/>
                  </a:lnTo>
                  <a:cubicBezTo>
                    <a:pt x="5723890" y="1526540"/>
                    <a:pt x="4578350" y="381000"/>
                    <a:pt x="3171190" y="381000"/>
                  </a:cubicBezTo>
                  <a:close/>
                  <a:moveTo>
                    <a:pt x="5704840" y="5803900"/>
                  </a:moveTo>
                  <a:cubicBezTo>
                    <a:pt x="5704840" y="7200900"/>
                    <a:pt x="4568190" y="8337550"/>
                    <a:pt x="3171190" y="8337550"/>
                  </a:cubicBezTo>
                  <a:cubicBezTo>
                    <a:pt x="1774190" y="8337550"/>
                    <a:pt x="637540" y="7200900"/>
                    <a:pt x="637540" y="5803900"/>
                  </a:cubicBezTo>
                  <a:lnTo>
                    <a:pt x="637540" y="2933700"/>
                  </a:lnTo>
                  <a:cubicBezTo>
                    <a:pt x="637540" y="1536700"/>
                    <a:pt x="1774190" y="400050"/>
                    <a:pt x="3171190" y="400050"/>
                  </a:cubicBezTo>
                  <a:cubicBezTo>
                    <a:pt x="4568190" y="400050"/>
                    <a:pt x="5704840" y="1536700"/>
                    <a:pt x="5704840" y="2933700"/>
                  </a:cubicBezTo>
                  <a:lnTo>
                    <a:pt x="5704840" y="5803900"/>
                  </a:lnTo>
                  <a:close/>
                  <a:moveTo>
                    <a:pt x="6277610" y="3246120"/>
                  </a:moveTo>
                  <a:cubicBezTo>
                    <a:pt x="6240780" y="3230880"/>
                    <a:pt x="6207760" y="3208020"/>
                    <a:pt x="6179820" y="3180080"/>
                  </a:cubicBezTo>
                  <a:cubicBezTo>
                    <a:pt x="6151880" y="3152140"/>
                    <a:pt x="6129020" y="3119120"/>
                    <a:pt x="6113780" y="3082290"/>
                  </a:cubicBezTo>
                  <a:cubicBezTo>
                    <a:pt x="6109970" y="3073400"/>
                    <a:pt x="6107430" y="3064510"/>
                    <a:pt x="6103620" y="3055620"/>
                  </a:cubicBezTo>
                  <a:lnTo>
                    <a:pt x="6103620" y="2933700"/>
                  </a:lnTo>
                  <a:cubicBezTo>
                    <a:pt x="6103620" y="2150110"/>
                    <a:pt x="5798820" y="1413510"/>
                    <a:pt x="5245100" y="859790"/>
                  </a:cubicBezTo>
                  <a:cubicBezTo>
                    <a:pt x="4691380" y="304800"/>
                    <a:pt x="3954780" y="0"/>
                    <a:pt x="3171190" y="0"/>
                  </a:cubicBezTo>
                  <a:cubicBezTo>
                    <a:pt x="2387600" y="0"/>
                    <a:pt x="1651000" y="304800"/>
                    <a:pt x="1097280" y="858520"/>
                  </a:cubicBezTo>
                  <a:cubicBezTo>
                    <a:pt x="543560" y="1413510"/>
                    <a:pt x="238760" y="2150110"/>
                    <a:pt x="238760" y="2933700"/>
                  </a:cubicBezTo>
                  <a:lnTo>
                    <a:pt x="238760" y="5267960"/>
                  </a:lnTo>
                  <a:cubicBezTo>
                    <a:pt x="236220" y="5276850"/>
                    <a:pt x="232410" y="5285740"/>
                    <a:pt x="228600" y="5294630"/>
                  </a:cubicBezTo>
                  <a:cubicBezTo>
                    <a:pt x="213360" y="5331460"/>
                    <a:pt x="190500" y="5364480"/>
                    <a:pt x="162560" y="5392420"/>
                  </a:cubicBezTo>
                  <a:cubicBezTo>
                    <a:pt x="134620" y="5420360"/>
                    <a:pt x="101600" y="5443220"/>
                    <a:pt x="64770" y="5458460"/>
                  </a:cubicBezTo>
                  <a:cubicBezTo>
                    <a:pt x="43180" y="5467350"/>
                    <a:pt x="21590" y="5473700"/>
                    <a:pt x="0" y="5477510"/>
                  </a:cubicBezTo>
                  <a:cubicBezTo>
                    <a:pt x="22860" y="5481320"/>
                    <a:pt x="44450" y="5487670"/>
                    <a:pt x="64770" y="5496560"/>
                  </a:cubicBezTo>
                  <a:cubicBezTo>
                    <a:pt x="101600" y="5511800"/>
                    <a:pt x="134620" y="5534660"/>
                    <a:pt x="162560" y="5562600"/>
                  </a:cubicBezTo>
                  <a:cubicBezTo>
                    <a:pt x="190500" y="5590541"/>
                    <a:pt x="213360" y="5623560"/>
                    <a:pt x="228600" y="5660391"/>
                  </a:cubicBezTo>
                  <a:cubicBezTo>
                    <a:pt x="232410" y="5669281"/>
                    <a:pt x="234950" y="5678170"/>
                    <a:pt x="238760" y="5687061"/>
                  </a:cubicBezTo>
                  <a:lnTo>
                    <a:pt x="238760" y="5805170"/>
                  </a:lnTo>
                  <a:cubicBezTo>
                    <a:pt x="238760" y="6588761"/>
                    <a:pt x="543560" y="7325361"/>
                    <a:pt x="1097280" y="7879080"/>
                  </a:cubicBezTo>
                  <a:cubicBezTo>
                    <a:pt x="1651000" y="8432800"/>
                    <a:pt x="2387600" y="8737600"/>
                    <a:pt x="3171190" y="8737600"/>
                  </a:cubicBezTo>
                  <a:cubicBezTo>
                    <a:pt x="3954780" y="8737600"/>
                    <a:pt x="4691380" y="8432800"/>
                    <a:pt x="5245100" y="7879080"/>
                  </a:cubicBezTo>
                  <a:cubicBezTo>
                    <a:pt x="5798820" y="7325361"/>
                    <a:pt x="6103620" y="6588761"/>
                    <a:pt x="6103620" y="5805170"/>
                  </a:cubicBezTo>
                  <a:lnTo>
                    <a:pt x="6103620" y="3474720"/>
                  </a:lnTo>
                  <a:cubicBezTo>
                    <a:pt x="6106160" y="3465830"/>
                    <a:pt x="6109970" y="3456940"/>
                    <a:pt x="6113780" y="3448050"/>
                  </a:cubicBezTo>
                  <a:cubicBezTo>
                    <a:pt x="6129020" y="3411220"/>
                    <a:pt x="6151880" y="3378200"/>
                    <a:pt x="6179820" y="3350260"/>
                  </a:cubicBezTo>
                  <a:cubicBezTo>
                    <a:pt x="6207760" y="3322320"/>
                    <a:pt x="6240780" y="3299460"/>
                    <a:pt x="6277610" y="3284220"/>
                  </a:cubicBezTo>
                  <a:cubicBezTo>
                    <a:pt x="6299200" y="3275330"/>
                    <a:pt x="6320790" y="3268980"/>
                    <a:pt x="6342380" y="3265170"/>
                  </a:cubicBezTo>
                  <a:cubicBezTo>
                    <a:pt x="6320790" y="3261360"/>
                    <a:pt x="6299200" y="3255010"/>
                    <a:pt x="6277610" y="3246120"/>
                  </a:cubicBezTo>
                  <a:close/>
                  <a:moveTo>
                    <a:pt x="5232400" y="7865110"/>
                  </a:moveTo>
                  <a:cubicBezTo>
                    <a:pt x="4682490" y="8415020"/>
                    <a:pt x="3949700" y="8718550"/>
                    <a:pt x="3171190" y="8718550"/>
                  </a:cubicBezTo>
                  <a:cubicBezTo>
                    <a:pt x="2392680" y="8718550"/>
                    <a:pt x="1661160" y="8415020"/>
                    <a:pt x="1109980" y="7865110"/>
                  </a:cubicBezTo>
                  <a:cubicBezTo>
                    <a:pt x="560070" y="7315200"/>
                    <a:pt x="256540" y="6582410"/>
                    <a:pt x="256540" y="5803900"/>
                  </a:cubicBezTo>
                  <a:lnTo>
                    <a:pt x="256540" y="5685790"/>
                  </a:lnTo>
                  <a:cubicBezTo>
                    <a:pt x="259080" y="5676900"/>
                    <a:pt x="262890" y="5668010"/>
                    <a:pt x="266700" y="5659120"/>
                  </a:cubicBezTo>
                  <a:cubicBezTo>
                    <a:pt x="281940" y="5622290"/>
                    <a:pt x="304800" y="5589270"/>
                    <a:pt x="332740" y="5561330"/>
                  </a:cubicBezTo>
                  <a:cubicBezTo>
                    <a:pt x="360680" y="5533390"/>
                    <a:pt x="393700" y="5510530"/>
                    <a:pt x="430530" y="5495290"/>
                  </a:cubicBezTo>
                  <a:cubicBezTo>
                    <a:pt x="452120" y="5486400"/>
                    <a:pt x="473710" y="5480050"/>
                    <a:pt x="495300" y="5476240"/>
                  </a:cubicBezTo>
                  <a:cubicBezTo>
                    <a:pt x="472440" y="5472430"/>
                    <a:pt x="450850" y="5466080"/>
                    <a:pt x="430530" y="5457190"/>
                  </a:cubicBezTo>
                  <a:cubicBezTo>
                    <a:pt x="393700" y="5441950"/>
                    <a:pt x="360680" y="5419090"/>
                    <a:pt x="332740" y="5391150"/>
                  </a:cubicBezTo>
                  <a:cubicBezTo>
                    <a:pt x="304800" y="5363209"/>
                    <a:pt x="281940" y="5330190"/>
                    <a:pt x="266700" y="5293359"/>
                  </a:cubicBezTo>
                  <a:cubicBezTo>
                    <a:pt x="262890" y="5284469"/>
                    <a:pt x="260350" y="5275580"/>
                    <a:pt x="256540" y="5266689"/>
                  </a:cubicBezTo>
                  <a:lnTo>
                    <a:pt x="256540" y="2933700"/>
                  </a:lnTo>
                  <a:cubicBezTo>
                    <a:pt x="256540" y="2155190"/>
                    <a:pt x="560070" y="1423670"/>
                    <a:pt x="1109980" y="872490"/>
                  </a:cubicBezTo>
                  <a:cubicBezTo>
                    <a:pt x="1659890" y="322580"/>
                    <a:pt x="2392680" y="19050"/>
                    <a:pt x="3171190" y="19050"/>
                  </a:cubicBezTo>
                  <a:cubicBezTo>
                    <a:pt x="3949700" y="19050"/>
                    <a:pt x="4681220" y="322580"/>
                    <a:pt x="5232400" y="872490"/>
                  </a:cubicBezTo>
                  <a:cubicBezTo>
                    <a:pt x="5782310" y="1422400"/>
                    <a:pt x="6085840" y="2155190"/>
                    <a:pt x="6085840" y="2933700"/>
                  </a:cubicBezTo>
                  <a:lnTo>
                    <a:pt x="6085840" y="3056890"/>
                  </a:lnTo>
                  <a:cubicBezTo>
                    <a:pt x="6083300" y="3065780"/>
                    <a:pt x="6079490" y="3074670"/>
                    <a:pt x="6075680" y="3083560"/>
                  </a:cubicBezTo>
                  <a:cubicBezTo>
                    <a:pt x="6060440" y="3120390"/>
                    <a:pt x="6037580" y="3153410"/>
                    <a:pt x="6009640" y="3181350"/>
                  </a:cubicBezTo>
                  <a:cubicBezTo>
                    <a:pt x="5981700" y="3209290"/>
                    <a:pt x="5948680" y="3232150"/>
                    <a:pt x="5911850" y="3247390"/>
                  </a:cubicBezTo>
                  <a:cubicBezTo>
                    <a:pt x="5890260" y="3256280"/>
                    <a:pt x="5868670" y="3262630"/>
                    <a:pt x="5847080" y="3266440"/>
                  </a:cubicBezTo>
                  <a:cubicBezTo>
                    <a:pt x="5869940" y="3270250"/>
                    <a:pt x="5891530" y="3276600"/>
                    <a:pt x="5911850" y="3285490"/>
                  </a:cubicBezTo>
                  <a:cubicBezTo>
                    <a:pt x="5948680" y="3300730"/>
                    <a:pt x="5981700" y="3323590"/>
                    <a:pt x="6009640" y="3351530"/>
                  </a:cubicBezTo>
                  <a:cubicBezTo>
                    <a:pt x="6037580" y="3379470"/>
                    <a:pt x="6060440" y="3412490"/>
                    <a:pt x="6075680" y="3449320"/>
                  </a:cubicBezTo>
                  <a:cubicBezTo>
                    <a:pt x="6079490" y="3458211"/>
                    <a:pt x="6082030" y="3467100"/>
                    <a:pt x="6085840" y="3475991"/>
                  </a:cubicBezTo>
                  <a:lnTo>
                    <a:pt x="6085840" y="5803900"/>
                  </a:lnTo>
                  <a:cubicBezTo>
                    <a:pt x="6085840" y="6582410"/>
                    <a:pt x="5782310" y="7313930"/>
                    <a:pt x="5232400" y="786511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مربع نص 6">
            <a:extLst>
              <a:ext uri="{FF2B5EF4-FFF2-40B4-BE49-F238E27FC236}">
                <a16:creationId xmlns:a16="http://schemas.microsoft.com/office/drawing/2014/main" id="{01BCD05A-5236-4D7D-8040-5839093E6919}"/>
              </a:ext>
            </a:extLst>
          </p:cNvPr>
          <p:cNvSpPr txBox="1"/>
          <p:nvPr/>
        </p:nvSpPr>
        <p:spPr>
          <a:xfrm>
            <a:off x="1695079" y="1788145"/>
            <a:ext cx="1451472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3</a:t>
            </a:r>
            <a:endParaRPr lang="ar-SA" sz="8800" dirty="0">
              <a:solidFill>
                <a:schemeClr val="bg1"/>
              </a:solidFill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1D762B24-AAB1-4214-ACED-58B224A593A6}"/>
              </a:ext>
            </a:extLst>
          </p:cNvPr>
          <p:cNvSpPr/>
          <p:nvPr/>
        </p:nvSpPr>
        <p:spPr>
          <a:xfrm>
            <a:off x="575874" y="5511452"/>
            <a:ext cx="1062282" cy="944867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6D136C50-6B73-4889-8301-E4922175C0C0}"/>
              </a:ext>
            </a:extLst>
          </p:cNvPr>
          <p:cNvSpPr/>
          <p:nvPr/>
        </p:nvSpPr>
        <p:spPr>
          <a:xfrm>
            <a:off x="10380212" y="584249"/>
            <a:ext cx="850837" cy="1010089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ar-SA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76B09EE8-F319-4484-B225-711BE8444DF0}"/>
              </a:ext>
            </a:extLst>
          </p:cNvPr>
          <p:cNvSpPr txBox="1"/>
          <p:nvPr/>
        </p:nvSpPr>
        <p:spPr>
          <a:xfrm>
            <a:off x="4288794" y="3065757"/>
            <a:ext cx="5407456" cy="5301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عبر ملف </a:t>
            </a:r>
            <a:r>
              <a:rPr lang="ar-SA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البايثون</a:t>
            </a:r>
            <a:r>
              <a:rPr lang="ar-SA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في سطرين (اسهل طريقة)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4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1D762B24-AAB1-4214-ACED-58B224A593A6}"/>
              </a:ext>
            </a:extLst>
          </p:cNvPr>
          <p:cNvSpPr/>
          <p:nvPr/>
        </p:nvSpPr>
        <p:spPr>
          <a:xfrm>
            <a:off x="575874" y="5511452"/>
            <a:ext cx="1062282" cy="944867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6D136C50-6B73-4889-8301-E4922175C0C0}"/>
              </a:ext>
            </a:extLst>
          </p:cNvPr>
          <p:cNvSpPr/>
          <p:nvPr/>
        </p:nvSpPr>
        <p:spPr>
          <a:xfrm>
            <a:off x="10739302" y="353305"/>
            <a:ext cx="850837" cy="1010089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ar-SA"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2C48F9B5-387C-4617-9359-C7169F0A1F7A}"/>
              </a:ext>
            </a:extLst>
          </p:cNvPr>
          <p:cNvSpPr txBox="1"/>
          <p:nvPr/>
        </p:nvSpPr>
        <p:spPr>
          <a:xfrm>
            <a:off x="5775766" y="1391976"/>
            <a:ext cx="4963536" cy="5927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)داخل ملف 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from.py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82F453AA-7626-4876-B749-AC95AC6104C5}"/>
              </a:ext>
            </a:extLst>
          </p:cNvPr>
          <p:cNvSpPr txBox="1"/>
          <p:nvPr/>
        </p:nvSpPr>
        <p:spPr>
          <a:xfrm>
            <a:off x="5044558" y="2683086"/>
            <a:ext cx="5694744" cy="5927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)أنشئ 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531A350F-31FA-4FF5-A6E8-287943408958}"/>
              </a:ext>
            </a:extLst>
          </p:cNvPr>
          <p:cNvPicPr/>
          <p:nvPr/>
        </p:nvPicPr>
        <p:blipFill rotWithShape="1">
          <a:blip r:embed="rId4"/>
          <a:srcRect l="20586" t="12549" r="54922" b="84637"/>
          <a:stretch/>
        </p:blipFill>
        <p:spPr bwMode="auto">
          <a:xfrm>
            <a:off x="974935" y="1509580"/>
            <a:ext cx="5425440" cy="350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560BD23E-1CBD-46AE-A4E8-DAA7035C125E}"/>
              </a:ext>
            </a:extLst>
          </p:cNvPr>
          <p:cNvPicPr/>
          <p:nvPr/>
        </p:nvPicPr>
        <p:blipFill rotWithShape="1">
          <a:blip r:embed="rId5"/>
          <a:srcRect l="19937" t="7192" r="57814" b="72260"/>
          <a:stretch/>
        </p:blipFill>
        <p:spPr bwMode="auto">
          <a:xfrm>
            <a:off x="1873662" y="2423922"/>
            <a:ext cx="3627986" cy="18585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EE21FB8D-9EFE-40CB-A91A-05EA3AF9EEFB}"/>
              </a:ext>
            </a:extLst>
          </p:cNvPr>
          <p:cNvSpPr txBox="1"/>
          <p:nvPr/>
        </p:nvSpPr>
        <p:spPr>
          <a:xfrm>
            <a:off x="5082804" y="4253536"/>
            <a:ext cx="5694744" cy="5927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views</a:t>
            </a:r>
          </a:p>
        </p:txBody>
      </p:sp>
      <p:pic>
        <p:nvPicPr>
          <p:cNvPr id="17" name="صورة 16">
            <a:extLst>
              <a:ext uri="{FF2B5EF4-FFF2-40B4-BE49-F238E27FC236}">
                <a16:creationId xmlns:a16="http://schemas.microsoft.com/office/drawing/2014/main" id="{40C14C30-2476-4660-9182-C4BE8FD23532}"/>
              </a:ext>
            </a:extLst>
          </p:cNvPr>
          <p:cNvPicPr/>
          <p:nvPr/>
        </p:nvPicPr>
        <p:blipFill rotWithShape="1">
          <a:blip r:embed="rId6"/>
          <a:srcRect l="16181" t="8143" r="43078" b="73288"/>
          <a:stretch/>
        </p:blipFill>
        <p:spPr bwMode="auto">
          <a:xfrm>
            <a:off x="2235201" y="4850994"/>
            <a:ext cx="5097930" cy="1351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434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مجموعة 15">
            <a:extLst>
              <a:ext uri="{FF2B5EF4-FFF2-40B4-BE49-F238E27FC236}">
                <a16:creationId xmlns:a16="http://schemas.microsoft.com/office/drawing/2014/main" id="{B67EDC85-4450-40B0-92A7-4A05BAA07DA5}"/>
              </a:ext>
            </a:extLst>
          </p:cNvPr>
          <p:cNvGrpSpPr/>
          <p:nvPr/>
        </p:nvGrpSpPr>
        <p:grpSpPr>
          <a:xfrm>
            <a:off x="-103014" y="526195"/>
            <a:ext cx="16471212" cy="5918586"/>
            <a:chOff x="-3485467" y="-704850"/>
            <a:chExt cx="22962625" cy="8301036"/>
          </a:xfrm>
        </p:grpSpPr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D526D566-760E-494D-9E64-AD811093F444}"/>
                </a:ext>
              </a:extLst>
            </p:cNvPr>
            <p:cNvSpPr/>
            <p:nvPr/>
          </p:nvSpPr>
          <p:spPr>
            <a:xfrm>
              <a:off x="5425494" y="-704850"/>
              <a:ext cx="8229599" cy="8229600"/>
            </a:xfrm>
            <a:custGeom>
              <a:avLst/>
              <a:gdLst/>
              <a:ahLst/>
              <a:cxnLst/>
              <a:rect l="l" t="t" r="r" b="b"/>
              <a:pathLst>
                <a:path w="8229600" h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8229600"/>
                  </a:lnTo>
                  <a:lnTo>
                    <a:pt x="0" y="8229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ar-SA"/>
            </a:p>
          </p:txBody>
        </p:sp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FCB6FDAC-8EB7-43D6-B5CA-D40ADF6B09DF}"/>
                </a:ext>
              </a:extLst>
            </p:cNvPr>
            <p:cNvGrpSpPr/>
            <p:nvPr/>
          </p:nvGrpSpPr>
          <p:grpSpPr>
            <a:xfrm>
              <a:off x="6940692" y="554149"/>
              <a:ext cx="5586479" cy="5586479"/>
              <a:chOff x="169545" y="-11874"/>
              <a:chExt cx="812800" cy="812800"/>
            </a:xfr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grpSpPr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2FEE8517-383A-4BD2-9255-9D1ADC81196D}"/>
                  </a:ext>
                </a:extLst>
              </p:cNvPr>
              <p:cNvSpPr/>
              <p:nvPr/>
            </p:nvSpPr>
            <p:spPr>
              <a:xfrm>
                <a:off x="169545" y="-11874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ar-SA"/>
              </a:p>
            </p:txBody>
          </p:sp>
        </p:grp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27DD13A5-D8A7-4821-A7B8-86783CA444D1}"/>
                </a:ext>
              </a:extLst>
            </p:cNvPr>
            <p:cNvSpPr/>
            <p:nvPr/>
          </p:nvSpPr>
          <p:spPr>
            <a:xfrm flipV="1">
              <a:off x="-3485467" y="7519986"/>
              <a:ext cx="10763188" cy="76200"/>
            </a:xfrm>
            <a:prstGeom prst="line">
              <a:avLst/>
            </a:prstGeom>
            <a:ln w="28575" cap="flat">
              <a:solidFill>
                <a:srgbClr val="FFFFFF"/>
              </a:solidFill>
              <a:prstDash val="solid"/>
              <a:headEnd type="oval" w="lg" len="lg"/>
              <a:tailEnd type="oval" w="lg" len="lg"/>
            </a:ln>
          </p:spPr>
          <p:txBody>
            <a:bodyPr/>
            <a:lstStyle/>
            <a:p>
              <a:endParaRPr lang="ar-SA"/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135B7A7A-D9B0-4D72-A2ED-6635E7546081}"/>
                </a:ext>
              </a:extLst>
            </p:cNvPr>
            <p:cNvSpPr/>
            <p:nvPr/>
          </p:nvSpPr>
          <p:spPr>
            <a:xfrm>
              <a:off x="5212212" y="-700088"/>
              <a:ext cx="14264946" cy="0"/>
            </a:xfrm>
            <a:prstGeom prst="line">
              <a:avLst/>
            </a:prstGeom>
            <a:ln w="28575" cap="flat">
              <a:solidFill>
                <a:srgbClr val="FFFFFF"/>
              </a:solidFill>
              <a:prstDash val="solid"/>
              <a:headEnd type="oval" w="lg" len="lg"/>
              <a:tailEnd type="oval" w="lg" len="lg"/>
            </a:ln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6631B026-E4B5-4C3E-AE37-F44755B7C5CA}"/>
              </a:ext>
            </a:extLst>
          </p:cNvPr>
          <p:cNvSpPr txBox="1"/>
          <p:nvPr/>
        </p:nvSpPr>
        <p:spPr>
          <a:xfrm>
            <a:off x="-852070" y="2215086"/>
            <a:ext cx="6248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C69C414B-D27D-4498-AB3A-44B6DEFC1A1A}"/>
              </a:ext>
            </a:extLst>
          </p:cNvPr>
          <p:cNvSpPr txBox="1"/>
          <p:nvPr/>
        </p:nvSpPr>
        <p:spPr>
          <a:xfrm>
            <a:off x="318261" y="3460021"/>
            <a:ext cx="6248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Heyam</a:t>
            </a:r>
            <a:r>
              <a:rPr lang="en-US" sz="2800" dirty="0">
                <a:solidFill>
                  <a:schemeClr val="bg1"/>
                </a:solidFill>
              </a:rPr>
              <a:t> Hameed </a:t>
            </a:r>
          </a:p>
        </p:txBody>
      </p:sp>
    </p:spTree>
    <p:extLst>
      <p:ext uri="{BB962C8B-B14F-4D97-AF65-F5344CB8AC3E}">
        <p14:creationId xmlns:p14="http://schemas.microsoft.com/office/powerpoint/2010/main" val="99751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45A425F9-D203-444D-8A78-056E9D55F97C}"/>
              </a:ext>
            </a:extLst>
          </p:cNvPr>
          <p:cNvSpPr/>
          <p:nvPr/>
        </p:nvSpPr>
        <p:spPr>
          <a:xfrm>
            <a:off x="613459" y="879676"/>
            <a:ext cx="4044955" cy="4912678"/>
          </a:xfrm>
          <a:custGeom>
            <a:avLst/>
            <a:gdLst/>
            <a:ahLst/>
            <a:cxnLst/>
            <a:rect l="l" t="t" r="r" b="b"/>
            <a:pathLst>
              <a:path w="5759450" h="6416040">
                <a:moveTo>
                  <a:pt x="3689350" y="2145030"/>
                </a:moveTo>
                <a:lnTo>
                  <a:pt x="5759450" y="1197610"/>
                </a:lnTo>
                <a:lnTo>
                  <a:pt x="5759450" y="2886710"/>
                </a:lnTo>
                <a:lnTo>
                  <a:pt x="4556760" y="3754120"/>
                </a:lnTo>
                <a:cubicBezTo>
                  <a:pt x="4946650" y="3728720"/>
                  <a:pt x="5336540" y="3740150"/>
                  <a:pt x="5723890" y="3787140"/>
                </a:cubicBezTo>
                <a:lnTo>
                  <a:pt x="5585460" y="5309870"/>
                </a:lnTo>
                <a:cubicBezTo>
                  <a:pt x="3920490" y="5110480"/>
                  <a:pt x="871220" y="6416040"/>
                  <a:pt x="871220" y="6416040"/>
                </a:cubicBezTo>
                <a:lnTo>
                  <a:pt x="871220" y="5125720"/>
                </a:lnTo>
                <a:lnTo>
                  <a:pt x="833120" y="5143500"/>
                </a:lnTo>
                <a:cubicBezTo>
                  <a:pt x="538480" y="5278120"/>
                  <a:pt x="189230" y="5148580"/>
                  <a:pt x="54610" y="4852670"/>
                </a:cubicBezTo>
                <a:cubicBezTo>
                  <a:pt x="17780" y="4776470"/>
                  <a:pt x="0" y="4692650"/>
                  <a:pt x="0" y="4607560"/>
                </a:cubicBezTo>
                <a:lnTo>
                  <a:pt x="0" y="4607560"/>
                </a:lnTo>
                <a:cubicBezTo>
                  <a:pt x="0" y="4114800"/>
                  <a:pt x="207010" y="3644900"/>
                  <a:pt x="570230" y="3310890"/>
                </a:cubicBezTo>
                <a:lnTo>
                  <a:pt x="1681480" y="2293620"/>
                </a:lnTo>
                <a:cubicBezTo>
                  <a:pt x="1130300" y="2419350"/>
                  <a:pt x="563880" y="2466340"/>
                  <a:pt x="0" y="2437130"/>
                </a:cubicBezTo>
                <a:lnTo>
                  <a:pt x="0" y="1084580"/>
                </a:lnTo>
                <a:cubicBezTo>
                  <a:pt x="1257300" y="1145540"/>
                  <a:pt x="2424430" y="811530"/>
                  <a:pt x="3529330" y="203200"/>
                </a:cubicBezTo>
                <a:cubicBezTo>
                  <a:pt x="3896360" y="0"/>
                  <a:pt x="4358640" y="133350"/>
                  <a:pt x="4561840" y="500380"/>
                </a:cubicBezTo>
                <a:cubicBezTo>
                  <a:pt x="4624070" y="613410"/>
                  <a:pt x="4657090" y="739140"/>
                  <a:pt x="4657090" y="867410"/>
                </a:cubicBezTo>
                <a:lnTo>
                  <a:pt x="4657090" y="923290"/>
                </a:lnTo>
                <a:cubicBezTo>
                  <a:pt x="4657090" y="1136650"/>
                  <a:pt x="4568190" y="1339850"/>
                  <a:pt x="4410710" y="1483360"/>
                </a:cubicBezTo>
                <a:cubicBezTo>
                  <a:pt x="4122420" y="1747520"/>
                  <a:pt x="3689350" y="2145030"/>
                  <a:pt x="3689350" y="214503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1A2DD791-9823-4F4B-B937-7DD251B406D3}"/>
              </a:ext>
            </a:extLst>
          </p:cNvPr>
          <p:cNvSpPr txBox="1"/>
          <p:nvPr/>
        </p:nvSpPr>
        <p:spPr>
          <a:xfrm>
            <a:off x="6281195" y="2767280"/>
            <a:ext cx="4298066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</a:rPr>
              <a:t>ثلاث طرق لكتابة</a:t>
            </a:r>
          </a:p>
          <a:p>
            <a:pPr algn="ctr"/>
            <a:r>
              <a:rPr lang="ar-SA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From</a:t>
            </a:r>
            <a:r>
              <a:rPr lang="ar-SA" sz="4000" dirty="0">
                <a:solidFill>
                  <a:schemeClr val="bg1"/>
                </a:solidFill>
              </a:rPr>
              <a:t> في </a:t>
            </a:r>
            <a:r>
              <a:rPr lang="en-US" sz="4000" dirty="0">
                <a:solidFill>
                  <a:schemeClr val="bg1"/>
                </a:solidFill>
              </a:rPr>
              <a:t>Django</a:t>
            </a:r>
            <a:endParaRPr lang="ar-S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7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1A2DD791-9823-4F4B-B937-7DD251B406D3}"/>
              </a:ext>
            </a:extLst>
          </p:cNvPr>
          <p:cNvSpPr txBox="1"/>
          <p:nvPr/>
        </p:nvSpPr>
        <p:spPr>
          <a:xfrm>
            <a:off x="6082146" y="2097750"/>
            <a:ext cx="429806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</a:rPr>
              <a:t>الطريقة الأولى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594D2690-E473-448F-A7C3-825044D5D5A8}"/>
              </a:ext>
            </a:extLst>
          </p:cNvPr>
          <p:cNvGrpSpPr>
            <a:grpSpLocks noChangeAspect="1"/>
          </p:cNvGrpSpPr>
          <p:nvPr/>
        </p:nvGrpSpPr>
        <p:grpSpPr>
          <a:xfrm>
            <a:off x="1236798" y="880256"/>
            <a:ext cx="2368034" cy="3262329"/>
            <a:chOff x="0" y="0"/>
            <a:chExt cx="6342380" cy="87376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FCC89BA6-80C0-4769-8E34-DB7CCEEC6D0C}"/>
                </a:ext>
              </a:extLst>
            </p:cNvPr>
            <p:cNvSpPr/>
            <p:nvPr/>
          </p:nvSpPr>
          <p:spPr>
            <a:xfrm>
              <a:off x="628650" y="391160"/>
              <a:ext cx="5085080" cy="7955280"/>
            </a:xfrm>
            <a:custGeom>
              <a:avLst/>
              <a:gdLst/>
              <a:ahLst/>
              <a:cxnLst/>
              <a:rect l="l" t="t" r="r" b="b"/>
              <a:pathLst>
                <a:path w="5085080" h="7955280">
                  <a:moveTo>
                    <a:pt x="2542540" y="7955280"/>
                  </a:moveTo>
                  <a:cubicBezTo>
                    <a:pt x="1140460" y="7955280"/>
                    <a:pt x="0" y="6814820"/>
                    <a:pt x="0" y="5412740"/>
                  </a:cubicBezTo>
                  <a:lnTo>
                    <a:pt x="0" y="2542540"/>
                  </a:lnTo>
                  <a:cubicBezTo>
                    <a:pt x="0" y="1140460"/>
                    <a:pt x="1140460" y="0"/>
                    <a:pt x="2542540" y="0"/>
                  </a:cubicBezTo>
                  <a:cubicBezTo>
                    <a:pt x="3944620" y="0"/>
                    <a:pt x="5085080" y="1140460"/>
                    <a:pt x="5085080" y="2542540"/>
                  </a:cubicBezTo>
                  <a:lnTo>
                    <a:pt x="5085080" y="5412740"/>
                  </a:lnTo>
                  <a:cubicBezTo>
                    <a:pt x="5085080" y="6814820"/>
                    <a:pt x="3944620" y="7955280"/>
                    <a:pt x="2542540" y="7955280"/>
                  </a:cubicBezTo>
                  <a:close/>
                </a:path>
              </a:pathLst>
            </a:custGeom>
            <a:solidFill>
              <a:srgbClr val="3E5F27"/>
            </a:solidFill>
          </p:spPr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E8AB684-8BE9-42C8-A9AD-EF6CF2B86CDA}"/>
                </a:ext>
              </a:extLst>
            </p:cNvPr>
            <p:cNvSpPr/>
            <p:nvPr/>
          </p:nvSpPr>
          <p:spPr>
            <a:xfrm>
              <a:off x="0" y="0"/>
              <a:ext cx="6342380" cy="8737600"/>
            </a:xfrm>
            <a:custGeom>
              <a:avLst/>
              <a:gdLst/>
              <a:ahLst/>
              <a:cxnLst/>
              <a:rect l="l" t="t" r="r" b="b"/>
              <a:pathLst>
                <a:path w="6342380" h="8737600">
                  <a:moveTo>
                    <a:pt x="3171190" y="381000"/>
                  </a:moveTo>
                  <a:cubicBezTo>
                    <a:pt x="1764030" y="381000"/>
                    <a:pt x="618490" y="1526540"/>
                    <a:pt x="618490" y="2933700"/>
                  </a:cubicBezTo>
                  <a:lnTo>
                    <a:pt x="618490" y="5803900"/>
                  </a:lnTo>
                  <a:cubicBezTo>
                    <a:pt x="618490" y="7211060"/>
                    <a:pt x="1764030" y="8356600"/>
                    <a:pt x="3171190" y="8356600"/>
                  </a:cubicBezTo>
                  <a:cubicBezTo>
                    <a:pt x="4578350" y="8356600"/>
                    <a:pt x="5723890" y="7211060"/>
                    <a:pt x="5723890" y="5803900"/>
                  </a:cubicBezTo>
                  <a:lnTo>
                    <a:pt x="5723890" y="2933700"/>
                  </a:lnTo>
                  <a:cubicBezTo>
                    <a:pt x="5723890" y="1526540"/>
                    <a:pt x="4578350" y="381000"/>
                    <a:pt x="3171190" y="381000"/>
                  </a:cubicBezTo>
                  <a:close/>
                  <a:moveTo>
                    <a:pt x="5704840" y="5803900"/>
                  </a:moveTo>
                  <a:cubicBezTo>
                    <a:pt x="5704840" y="7200900"/>
                    <a:pt x="4568190" y="8337550"/>
                    <a:pt x="3171190" y="8337550"/>
                  </a:cubicBezTo>
                  <a:cubicBezTo>
                    <a:pt x="1774190" y="8337550"/>
                    <a:pt x="637540" y="7200900"/>
                    <a:pt x="637540" y="5803900"/>
                  </a:cubicBezTo>
                  <a:lnTo>
                    <a:pt x="637540" y="2933700"/>
                  </a:lnTo>
                  <a:cubicBezTo>
                    <a:pt x="637540" y="1536700"/>
                    <a:pt x="1774190" y="400050"/>
                    <a:pt x="3171190" y="400050"/>
                  </a:cubicBezTo>
                  <a:cubicBezTo>
                    <a:pt x="4568190" y="400050"/>
                    <a:pt x="5704840" y="1536700"/>
                    <a:pt x="5704840" y="2933700"/>
                  </a:cubicBezTo>
                  <a:lnTo>
                    <a:pt x="5704840" y="5803900"/>
                  </a:lnTo>
                  <a:close/>
                  <a:moveTo>
                    <a:pt x="6277610" y="3246120"/>
                  </a:moveTo>
                  <a:cubicBezTo>
                    <a:pt x="6240780" y="3230880"/>
                    <a:pt x="6207760" y="3208020"/>
                    <a:pt x="6179820" y="3180080"/>
                  </a:cubicBezTo>
                  <a:cubicBezTo>
                    <a:pt x="6151880" y="3152140"/>
                    <a:pt x="6129020" y="3119120"/>
                    <a:pt x="6113780" y="3082290"/>
                  </a:cubicBezTo>
                  <a:cubicBezTo>
                    <a:pt x="6109970" y="3073400"/>
                    <a:pt x="6107430" y="3064510"/>
                    <a:pt x="6103620" y="3055620"/>
                  </a:cubicBezTo>
                  <a:lnTo>
                    <a:pt x="6103620" y="2933700"/>
                  </a:lnTo>
                  <a:cubicBezTo>
                    <a:pt x="6103620" y="2150110"/>
                    <a:pt x="5798820" y="1413510"/>
                    <a:pt x="5245100" y="859790"/>
                  </a:cubicBezTo>
                  <a:cubicBezTo>
                    <a:pt x="4691380" y="304800"/>
                    <a:pt x="3954780" y="0"/>
                    <a:pt x="3171190" y="0"/>
                  </a:cubicBezTo>
                  <a:cubicBezTo>
                    <a:pt x="2387600" y="0"/>
                    <a:pt x="1651000" y="304800"/>
                    <a:pt x="1097280" y="858520"/>
                  </a:cubicBezTo>
                  <a:cubicBezTo>
                    <a:pt x="543560" y="1413510"/>
                    <a:pt x="238760" y="2150110"/>
                    <a:pt x="238760" y="2933700"/>
                  </a:cubicBezTo>
                  <a:lnTo>
                    <a:pt x="238760" y="5267960"/>
                  </a:lnTo>
                  <a:cubicBezTo>
                    <a:pt x="236220" y="5276850"/>
                    <a:pt x="232410" y="5285740"/>
                    <a:pt x="228600" y="5294630"/>
                  </a:cubicBezTo>
                  <a:cubicBezTo>
                    <a:pt x="213360" y="5331460"/>
                    <a:pt x="190500" y="5364480"/>
                    <a:pt x="162560" y="5392420"/>
                  </a:cubicBezTo>
                  <a:cubicBezTo>
                    <a:pt x="134620" y="5420360"/>
                    <a:pt x="101600" y="5443220"/>
                    <a:pt x="64770" y="5458460"/>
                  </a:cubicBezTo>
                  <a:cubicBezTo>
                    <a:pt x="43180" y="5467350"/>
                    <a:pt x="21590" y="5473700"/>
                    <a:pt x="0" y="5477510"/>
                  </a:cubicBezTo>
                  <a:cubicBezTo>
                    <a:pt x="22860" y="5481320"/>
                    <a:pt x="44450" y="5487670"/>
                    <a:pt x="64770" y="5496560"/>
                  </a:cubicBezTo>
                  <a:cubicBezTo>
                    <a:pt x="101600" y="5511800"/>
                    <a:pt x="134620" y="5534660"/>
                    <a:pt x="162560" y="5562600"/>
                  </a:cubicBezTo>
                  <a:cubicBezTo>
                    <a:pt x="190500" y="5590541"/>
                    <a:pt x="213360" y="5623560"/>
                    <a:pt x="228600" y="5660391"/>
                  </a:cubicBezTo>
                  <a:cubicBezTo>
                    <a:pt x="232410" y="5669281"/>
                    <a:pt x="234950" y="5678170"/>
                    <a:pt x="238760" y="5687061"/>
                  </a:cubicBezTo>
                  <a:lnTo>
                    <a:pt x="238760" y="5805170"/>
                  </a:lnTo>
                  <a:cubicBezTo>
                    <a:pt x="238760" y="6588761"/>
                    <a:pt x="543560" y="7325361"/>
                    <a:pt x="1097280" y="7879080"/>
                  </a:cubicBezTo>
                  <a:cubicBezTo>
                    <a:pt x="1651000" y="8432800"/>
                    <a:pt x="2387600" y="8737600"/>
                    <a:pt x="3171190" y="8737600"/>
                  </a:cubicBezTo>
                  <a:cubicBezTo>
                    <a:pt x="3954780" y="8737600"/>
                    <a:pt x="4691380" y="8432800"/>
                    <a:pt x="5245100" y="7879080"/>
                  </a:cubicBezTo>
                  <a:cubicBezTo>
                    <a:pt x="5798820" y="7325361"/>
                    <a:pt x="6103620" y="6588761"/>
                    <a:pt x="6103620" y="5805170"/>
                  </a:cubicBezTo>
                  <a:lnTo>
                    <a:pt x="6103620" y="3474720"/>
                  </a:lnTo>
                  <a:cubicBezTo>
                    <a:pt x="6106160" y="3465830"/>
                    <a:pt x="6109970" y="3456940"/>
                    <a:pt x="6113780" y="3448050"/>
                  </a:cubicBezTo>
                  <a:cubicBezTo>
                    <a:pt x="6129020" y="3411220"/>
                    <a:pt x="6151880" y="3378200"/>
                    <a:pt x="6179820" y="3350260"/>
                  </a:cubicBezTo>
                  <a:cubicBezTo>
                    <a:pt x="6207760" y="3322320"/>
                    <a:pt x="6240780" y="3299460"/>
                    <a:pt x="6277610" y="3284220"/>
                  </a:cubicBezTo>
                  <a:cubicBezTo>
                    <a:pt x="6299200" y="3275330"/>
                    <a:pt x="6320790" y="3268980"/>
                    <a:pt x="6342380" y="3265170"/>
                  </a:cubicBezTo>
                  <a:cubicBezTo>
                    <a:pt x="6320790" y="3261360"/>
                    <a:pt x="6299200" y="3255010"/>
                    <a:pt x="6277610" y="3246120"/>
                  </a:cubicBezTo>
                  <a:close/>
                  <a:moveTo>
                    <a:pt x="5232400" y="7865110"/>
                  </a:moveTo>
                  <a:cubicBezTo>
                    <a:pt x="4682490" y="8415020"/>
                    <a:pt x="3949700" y="8718550"/>
                    <a:pt x="3171190" y="8718550"/>
                  </a:cubicBezTo>
                  <a:cubicBezTo>
                    <a:pt x="2392680" y="8718550"/>
                    <a:pt x="1661160" y="8415020"/>
                    <a:pt x="1109980" y="7865110"/>
                  </a:cubicBezTo>
                  <a:cubicBezTo>
                    <a:pt x="560070" y="7315200"/>
                    <a:pt x="256540" y="6582410"/>
                    <a:pt x="256540" y="5803900"/>
                  </a:cubicBezTo>
                  <a:lnTo>
                    <a:pt x="256540" y="5685790"/>
                  </a:lnTo>
                  <a:cubicBezTo>
                    <a:pt x="259080" y="5676900"/>
                    <a:pt x="262890" y="5668010"/>
                    <a:pt x="266700" y="5659120"/>
                  </a:cubicBezTo>
                  <a:cubicBezTo>
                    <a:pt x="281940" y="5622290"/>
                    <a:pt x="304800" y="5589270"/>
                    <a:pt x="332740" y="5561330"/>
                  </a:cubicBezTo>
                  <a:cubicBezTo>
                    <a:pt x="360680" y="5533390"/>
                    <a:pt x="393700" y="5510530"/>
                    <a:pt x="430530" y="5495290"/>
                  </a:cubicBezTo>
                  <a:cubicBezTo>
                    <a:pt x="452120" y="5486400"/>
                    <a:pt x="473710" y="5480050"/>
                    <a:pt x="495300" y="5476240"/>
                  </a:cubicBezTo>
                  <a:cubicBezTo>
                    <a:pt x="472440" y="5472430"/>
                    <a:pt x="450850" y="5466080"/>
                    <a:pt x="430530" y="5457190"/>
                  </a:cubicBezTo>
                  <a:cubicBezTo>
                    <a:pt x="393700" y="5441950"/>
                    <a:pt x="360680" y="5419090"/>
                    <a:pt x="332740" y="5391150"/>
                  </a:cubicBezTo>
                  <a:cubicBezTo>
                    <a:pt x="304800" y="5363209"/>
                    <a:pt x="281940" y="5330190"/>
                    <a:pt x="266700" y="5293359"/>
                  </a:cubicBezTo>
                  <a:cubicBezTo>
                    <a:pt x="262890" y="5284469"/>
                    <a:pt x="260350" y="5275580"/>
                    <a:pt x="256540" y="5266689"/>
                  </a:cubicBezTo>
                  <a:lnTo>
                    <a:pt x="256540" y="2933700"/>
                  </a:lnTo>
                  <a:cubicBezTo>
                    <a:pt x="256540" y="2155190"/>
                    <a:pt x="560070" y="1423670"/>
                    <a:pt x="1109980" y="872490"/>
                  </a:cubicBezTo>
                  <a:cubicBezTo>
                    <a:pt x="1659890" y="322580"/>
                    <a:pt x="2392680" y="19050"/>
                    <a:pt x="3171190" y="19050"/>
                  </a:cubicBezTo>
                  <a:cubicBezTo>
                    <a:pt x="3949700" y="19050"/>
                    <a:pt x="4681220" y="322580"/>
                    <a:pt x="5232400" y="872490"/>
                  </a:cubicBezTo>
                  <a:cubicBezTo>
                    <a:pt x="5782310" y="1422400"/>
                    <a:pt x="6085840" y="2155190"/>
                    <a:pt x="6085840" y="2933700"/>
                  </a:cubicBezTo>
                  <a:lnTo>
                    <a:pt x="6085840" y="3056890"/>
                  </a:lnTo>
                  <a:cubicBezTo>
                    <a:pt x="6083300" y="3065780"/>
                    <a:pt x="6079490" y="3074670"/>
                    <a:pt x="6075680" y="3083560"/>
                  </a:cubicBezTo>
                  <a:cubicBezTo>
                    <a:pt x="6060440" y="3120390"/>
                    <a:pt x="6037580" y="3153410"/>
                    <a:pt x="6009640" y="3181350"/>
                  </a:cubicBezTo>
                  <a:cubicBezTo>
                    <a:pt x="5981700" y="3209290"/>
                    <a:pt x="5948680" y="3232150"/>
                    <a:pt x="5911850" y="3247390"/>
                  </a:cubicBezTo>
                  <a:cubicBezTo>
                    <a:pt x="5890260" y="3256280"/>
                    <a:pt x="5868670" y="3262630"/>
                    <a:pt x="5847080" y="3266440"/>
                  </a:cubicBezTo>
                  <a:cubicBezTo>
                    <a:pt x="5869940" y="3270250"/>
                    <a:pt x="5891530" y="3276600"/>
                    <a:pt x="5911850" y="3285490"/>
                  </a:cubicBezTo>
                  <a:cubicBezTo>
                    <a:pt x="5948680" y="3300730"/>
                    <a:pt x="5981700" y="3323590"/>
                    <a:pt x="6009640" y="3351530"/>
                  </a:cubicBezTo>
                  <a:cubicBezTo>
                    <a:pt x="6037580" y="3379470"/>
                    <a:pt x="6060440" y="3412490"/>
                    <a:pt x="6075680" y="3449320"/>
                  </a:cubicBezTo>
                  <a:cubicBezTo>
                    <a:pt x="6079490" y="3458211"/>
                    <a:pt x="6082030" y="3467100"/>
                    <a:pt x="6085840" y="3475991"/>
                  </a:cubicBezTo>
                  <a:lnTo>
                    <a:pt x="6085840" y="5803900"/>
                  </a:lnTo>
                  <a:cubicBezTo>
                    <a:pt x="6085840" y="6582410"/>
                    <a:pt x="5782310" y="7313930"/>
                    <a:pt x="5232400" y="786511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مربع نص 6">
            <a:extLst>
              <a:ext uri="{FF2B5EF4-FFF2-40B4-BE49-F238E27FC236}">
                <a16:creationId xmlns:a16="http://schemas.microsoft.com/office/drawing/2014/main" id="{01BCD05A-5236-4D7D-8040-5839093E6919}"/>
              </a:ext>
            </a:extLst>
          </p:cNvPr>
          <p:cNvSpPr txBox="1"/>
          <p:nvPr/>
        </p:nvSpPr>
        <p:spPr>
          <a:xfrm>
            <a:off x="1695079" y="1788145"/>
            <a:ext cx="1451472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1</a:t>
            </a:r>
            <a:endParaRPr lang="ar-SA" sz="8800" dirty="0">
              <a:solidFill>
                <a:schemeClr val="bg1"/>
              </a:solidFill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1D762B24-AAB1-4214-ACED-58B224A593A6}"/>
              </a:ext>
            </a:extLst>
          </p:cNvPr>
          <p:cNvSpPr/>
          <p:nvPr/>
        </p:nvSpPr>
        <p:spPr>
          <a:xfrm>
            <a:off x="575874" y="5511452"/>
            <a:ext cx="1062282" cy="944867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6D136C50-6B73-4889-8301-E4922175C0C0}"/>
              </a:ext>
            </a:extLst>
          </p:cNvPr>
          <p:cNvSpPr/>
          <p:nvPr/>
        </p:nvSpPr>
        <p:spPr>
          <a:xfrm>
            <a:off x="10380212" y="584249"/>
            <a:ext cx="850837" cy="1010089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ar-SA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76B09EE8-F319-4484-B225-711BE8444DF0}"/>
              </a:ext>
            </a:extLst>
          </p:cNvPr>
          <p:cNvSpPr txBox="1"/>
          <p:nvPr/>
        </p:nvSpPr>
        <p:spPr>
          <a:xfrm>
            <a:off x="4370873" y="3234695"/>
            <a:ext cx="5407456" cy="2481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 </a:t>
            </a:r>
            <a:r>
              <a:rPr lang="ar-SA" sz="3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ننشىء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 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في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Templates 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 نعمل قاعدة بيانات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3-نربط بينهم في 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Views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0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1D762B24-AAB1-4214-ACED-58B224A593A6}"/>
              </a:ext>
            </a:extLst>
          </p:cNvPr>
          <p:cNvSpPr/>
          <p:nvPr/>
        </p:nvSpPr>
        <p:spPr>
          <a:xfrm>
            <a:off x="575874" y="5511452"/>
            <a:ext cx="1062282" cy="944867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6D136C50-6B73-4889-8301-E4922175C0C0}"/>
              </a:ext>
            </a:extLst>
          </p:cNvPr>
          <p:cNvSpPr/>
          <p:nvPr/>
        </p:nvSpPr>
        <p:spPr>
          <a:xfrm>
            <a:off x="10380212" y="584249"/>
            <a:ext cx="850837" cy="1010089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ar-SA" dirty="0"/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05EFBFCC-7236-417A-B83B-BE8AC6A1F12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7" t="7975" r="37220" b="43746"/>
          <a:stretch/>
        </p:blipFill>
        <p:spPr bwMode="auto">
          <a:xfrm>
            <a:off x="877671" y="1824318"/>
            <a:ext cx="4619912" cy="32093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E0C7DD7C-C829-4675-9DCB-26F2EF7709E4}"/>
              </a:ext>
            </a:extLst>
          </p:cNvPr>
          <p:cNvPicPr/>
          <p:nvPr/>
        </p:nvPicPr>
        <p:blipFill rotWithShape="1">
          <a:blip r:embed="rId5"/>
          <a:srcRect l="19127" t="7308" r="41545" b="67895"/>
          <a:stretch/>
        </p:blipFill>
        <p:spPr bwMode="auto">
          <a:xfrm>
            <a:off x="5960571" y="2650022"/>
            <a:ext cx="4890770" cy="17341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5956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1D762B24-AAB1-4214-ACED-58B224A593A6}"/>
              </a:ext>
            </a:extLst>
          </p:cNvPr>
          <p:cNvSpPr/>
          <p:nvPr/>
        </p:nvSpPr>
        <p:spPr>
          <a:xfrm>
            <a:off x="575874" y="5511452"/>
            <a:ext cx="1062282" cy="944867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6D136C50-6B73-4889-8301-E4922175C0C0}"/>
              </a:ext>
            </a:extLst>
          </p:cNvPr>
          <p:cNvSpPr/>
          <p:nvPr/>
        </p:nvSpPr>
        <p:spPr>
          <a:xfrm>
            <a:off x="10739302" y="353305"/>
            <a:ext cx="850837" cy="1010089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ar-SA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33061D57-BC3F-423F-97D5-81C52BEE7E56}"/>
              </a:ext>
            </a:extLst>
          </p:cNvPr>
          <p:cNvPicPr/>
          <p:nvPr/>
        </p:nvPicPr>
        <p:blipFill rotWithShape="1">
          <a:blip r:embed="rId4"/>
          <a:srcRect l="19841" t="6997" r="51558" b="75533"/>
          <a:stretch/>
        </p:blipFill>
        <p:spPr bwMode="auto">
          <a:xfrm>
            <a:off x="879928" y="584249"/>
            <a:ext cx="4535805" cy="1558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EFC4268-CDA7-4E9A-B187-7A020288F61F}"/>
              </a:ext>
            </a:extLst>
          </p:cNvPr>
          <p:cNvPicPr/>
          <p:nvPr/>
        </p:nvPicPr>
        <p:blipFill rotWithShape="1">
          <a:blip r:embed="rId5"/>
          <a:srcRect l="20557" t="7714" r="45072" b="67751"/>
          <a:stretch/>
        </p:blipFill>
        <p:spPr bwMode="auto">
          <a:xfrm>
            <a:off x="6096000" y="584249"/>
            <a:ext cx="3963035" cy="1591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97F43AF1-7676-4C2D-AF19-73D5548C3971}"/>
              </a:ext>
            </a:extLst>
          </p:cNvPr>
          <p:cNvPicPr/>
          <p:nvPr/>
        </p:nvPicPr>
        <p:blipFill rotWithShape="1">
          <a:blip r:embed="rId6"/>
          <a:srcRect t="10843" r="13091" b="4628"/>
          <a:stretch/>
        </p:blipFill>
        <p:spPr bwMode="auto">
          <a:xfrm>
            <a:off x="2917611" y="2654862"/>
            <a:ext cx="5662295" cy="3097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105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1A2DD791-9823-4F4B-B937-7DD251B406D3}"/>
              </a:ext>
            </a:extLst>
          </p:cNvPr>
          <p:cNvSpPr txBox="1"/>
          <p:nvPr/>
        </p:nvSpPr>
        <p:spPr>
          <a:xfrm>
            <a:off x="6082146" y="2097750"/>
            <a:ext cx="429806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</a:rPr>
              <a:t>الطريقة الثانية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594D2690-E473-448F-A7C3-825044D5D5A8}"/>
              </a:ext>
            </a:extLst>
          </p:cNvPr>
          <p:cNvGrpSpPr>
            <a:grpSpLocks noChangeAspect="1"/>
          </p:cNvGrpSpPr>
          <p:nvPr/>
        </p:nvGrpSpPr>
        <p:grpSpPr>
          <a:xfrm>
            <a:off x="1236798" y="880256"/>
            <a:ext cx="2368034" cy="3262329"/>
            <a:chOff x="0" y="0"/>
            <a:chExt cx="6342380" cy="87376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FCC89BA6-80C0-4769-8E34-DB7CCEEC6D0C}"/>
                </a:ext>
              </a:extLst>
            </p:cNvPr>
            <p:cNvSpPr/>
            <p:nvPr/>
          </p:nvSpPr>
          <p:spPr>
            <a:xfrm>
              <a:off x="628650" y="391160"/>
              <a:ext cx="5085080" cy="7955280"/>
            </a:xfrm>
            <a:custGeom>
              <a:avLst/>
              <a:gdLst/>
              <a:ahLst/>
              <a:cxnLst/>
              <a:rect l="l" t="t" r="r" b="b"/>
              <a:pathLst>
                <a:path w="5085080" h="7955280">
                  <a:moveTo>
                    <a:pt x="2542540" y="7955280"/>
                  </a:moveTo>
                  <a:cubicBezTo>
                    <a:pt x="1140460" y="7955280"/>
                    <a:pt x="0" y="6814820"/>
                    <a:pt x="0" y="5412740"/>
                  </a:cubicBezTo>
                  <a:lnTo>
                    <a:pt x="0" y="2542540"/>
                  </a:lnTo>
                  <a:cubicBezTo>
                    <a:pt x="0" y="1140460"/>
                    <a:pt x="1140460" y="0"/>
                    <a:pt x="2542540" y="0"/>
                  </a:cubicBezTo>
                  <a:cubicBezTo>
                    <a:pt x="3944620" y="0"/>
                    <a:pt x="5085080" y="1140460"/>
                    <a:pt x="5085080" y="2542540"/>
                  </a:cubicBezTo>
                  <a:lnTo>
                    <a:pt x="5085080" y="5412740"/>
                  </a:lnTo>
                  <a:cubicBezTo>
                    <a:pt x="5085080" y="6814820"/>
                    <a:pt x="3944620" y="7955280"/>
                    <a:pt x="2542540" y="7955280"/>
                  </a:cubicBezTo>
                  <a:close/>
                </a:path>
              </a:pathLst>
            </a:custGeom>
            <a:solidFill>
              <a:srgbClr val="3E5F27"/>
            </a:solidFill>
          </p:spPr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E8AB684-8BE9-42C8-A9AD-EF6CF2B86CDA}"/>
                </a:ext>
              </a:extLst>
            </p:cNvPr>
            <p:cNvSpPr/>
            <p:nvPr/>
          </p:nvSpPr>
          <p:spPr>
            <a:xfrm>
              <a:off x="0" y="0"/>
              <a:ext cx="6342380" cy="8737600"/>
            </a:xfrm>
            <a:custGeom>
              <a:avLst/>
              <a:gdLst/>
              <a:ahLst/>
              <a:cxnLst/>
              <a:rect l="l" t="t" r="r" b="b"/>
              <a:pathLst>
                <a:path w="6342380" h="8737600">
                  <a:moveTo>
                    <a:pt x="3171190" y="381000"/>
                  </a:moveTo>
                  <a:cubicBezTo>
                    <a:pt x="1764030" y="381000"/>
                    <a:pt x="618490" y="1526540"/>
                    <a:pt x="618490" y="2933700"/>
                  </a:cubicBezTo>
                  <a:lnTo>
                    <a:pt x="618490" y="5803900"/>
                  </a:lnTo>
                  <a:cubicBezTo>
                    <a:pt x="618490" y="7211060"/>
                    <a:pt x="1764030" y="8356600"/>
                    <a:pt x="3171190" y="8356600"/>
                  </a:cubicBezTo>
                  <a:cubicBezTo>
                    <a:pt x="4578350" y="8356600"/>
                    <a:pt x="5723890" y="7211060"/>
                    <a:pt x="5723890" y="5803900"/>
                  </a:cubicBezTo>
                  <a:lnTo>
                    <a:pt x="5723890" y="2933700"/>
                  </a:lnTo>
                  <a:cubicBezTo>
                    <a:pt x="5723890" y="1526540"/>
                    <a:pt x="4578350" y="381000"/>
                    <a:pt x="3171190" y="381000"/>
                  </a:cubicBezTo>
                  <a:close/>
                  <a:moveTo>
                    <a:pt x="5704840" y="5803900"/>
                  </a:moveTo>
                  <a:cubicBezTo>
                    <a:pt x="5704840" y="7200900"/>
                    <a:pt x="4568190" y="8337550"/>
                    <a:pt x="3171190" y="8337550"/>
                  </a:cubicBezTo>
                  <a:cubicBezTo>
                    <a:pt x="1774190" y="8337550"/>
                    <a:pt x="637540" y="7200900"/>
                    <a:pt x="637540" y="5803900"/>
                  </a:cubicBezTo>
                  <a:lnTo>
                    <a:pt x="637540" y="2933700"/>
                  </a:lnTo>
                  <a:cubicBezTo>
                    <a:pt x="637540" y="1536700"/>
                    <a:pt x="1774190" y="400050"/>
                    <a:pt x="3171190" y="400050"/>
                  </a:cubicBezTo>
                  <a:cubicBezTo>
                    <a:pt x="4568190" y="400050"/>
                    <a:pt x="5704840" y="1536700"/>
                    <a:pt x="5704840" y="2933700"/>
                  </a:cubicBezTo>
                  <a:lnTo>
                    <a:pt x="5704840" y="5803900"/>
                  </a:lnTo>
                  <a:close/>
                  <a:moveTo>
                    <a:pt x="6277610" y="3246120"/>
                  </a:moveTo>
                  <a:cubicBezTo>
                    <a:pt x="6240780" y="3230880"/>
                    <a:pt x="6207760" y="3208020"/>
                    <a:pt x="6179820" y="3180080"/>
                  </a:cubicBezTo>
                  <a:cubicBezTo>
                    <a:pt x="6151880" y="3152140"/>
                    <a:pt x="6129020" y="3119120"/>
                    <a:pt x="6113780" y="3082290"/>
                  </a:cubicBezTo>
                  <a:cubicBezTo>
                    <a:pt x="6109970" y="3073400"/>
                    <a:pt x="6107430" y="3064510"/>
                    <a:pt x="6103620" y="3055620"/>
                  </a:cubicBezTo>
                  <a:lnTo>
                    <a:pt x="6103620" y="2933700"/>
                  </a:lnTo>
                  <a:cubicBezTo>
                    <a:pt x="6103620" y="2150110"/>
                    <a:pt x="5798820" y="1413510"/>
                    <a:pt x="5245100" y="859790"/>
                  </a:cubicBezTo>
                  <a:cubicBezTo>
                    <a:pt x="4691380" y="304800"/>
                    <a:pt x="3954780" y="0"/>
                    <a:pt x="3171190" y="0"/>
                  </a:cubicBezTo>
                  <a:cubicBezTo>
                    <a:pt x="2387600" y="0"/>
                    <a:pt x="1651000" y="304800"/>
                    <a:pt x="1097280" y="858520"/>
                  </a:cubicBezTo>
                  <a:cubicBezTo>
                    <a:pt x="543560" y="1413510"/>
                    <a:pt x="238760" y="2150110"/>
                    <a:pt x="238760" y="2933700"/>
                  </a:cubicBezTo>
                  <a:lnTo>
                    <a:pt x="238760" y="5267960"/>
                  </a:lnTo>
                  <a:cubicBezTo>
                    <a:pt x="236220" y="5276850"/>
                    <a:pt x="232410" y="5285740"/>
                    <a:pt x="228600" y="5294630"/>
                  </a:cubicBezTo>
                  <a:cubicBezTo>
                    <a:pt x="213360" y="5331460"/>
                    <a:pt x="190500" y="5364480"/>
                    <a:pt x="162560" y="5392420"/>
                  </a:cubicBezTo>
                  <a:cubicBezTo>
                    <a:pt x="134620" y="5420360"/>
                    <a:pt x="101600" y="5443220"/>
                    <a:pt x="64770" y="5458460"/>
                  </a:cubicBezTo>
                  <a:cubicBezTo>
                    <a:pt x="43180" y="5467350"/>
                    <a:pt x="21590" y="5473700"/>
                    <a:pt x="0" y="5477510"/>
                  </a:cubicBezTo>
                  <a:cubicBezTo>
                    <a:pt x="22860" y="5481320"/>
                    <a:pt x="44450" y="5487670"/>
                    <a:pt x="64770" y="5496560"/>
                  </a:cubicBezTo>
                  <a:cubicBezTo>
                    <a:pt x="101600" y="5511800"/>
                    <a:pt x="134620" y="5534660"/>
                    <a:pt x="162560" y="5562600"/>
                  </a:cubicBezTo>
                  <a:cubicBezTo>
                    <a:pt x="190500" y="5590541"/>
                    <a:pt x="213360" y="5623560"/>
                    <a:pt x="228600" y="5660391"/>
                  </a:cubicBezTo>
                  <a:cubicBezTo>
                    <a:pt x="232410" y="5669281"/>
                    <a:pt x="234950" y="5678170"/>
                    <a:pt x="238760" y="5687061"/>
                  </a:cubicBezTo>
                  <a:lnTo>
                    <a:pt x="238760" y="5805170"/>
                  </a:lnTo>
                  <a:cubicBezTo>
                    <a:pt x="238760" y="6588761"/>
                    <a:pt x="543560" y="7325361"/>
                    <a:pt x="1097280" y="7879080"/>
                  </a:cubicBezTo>
                  <a:cubicBezTo>
                    <a:pt x="1651000" y="8432800"/>
                    <a:pt x="2387600" y="8737600"/>
                    <a:pt x="3171190" y="8737600"/>
                  </a:cubicBezTo>
                  <a:cubicBezTo>
                    <a:pt x="3954780" y="8737600"/>
                    <a:pt x="4691380" y="8432800"/>
                    <a:pt x="5245100" y="7879080"/>
                  </a:cubicBezTo>
                  <a:cubicBezTo>
                    <a:pt x="5798820" y="7325361"/>
                    <a:pt x="6103620" y="6588761"/>
                    <a:pt x="6103620" y="5805170"/>
                  </a:cubicBezTo>
                  <a:lnTo>
                    <a:pt x="6103620" y="3474720"/>
                  </a:lnTo>
                  <a:cubicBezTo>
                    <a:pt x="6106160" y="3465830"/>
                    <a:pt x="6109970" y="3456940"/>
                    <a:pt x="6113780" y="3448050"/>
                  </a:cubicBezTo>
                  <a:cubicBezTo>
                    <a:pt x="6129020" y="3411220"/>
                    <a:pt x="6151880" y="3378200"/>
                    <a:pt x="6179820" y="3350260"/>
                  </a:cubicBezTo>
                  <a:cubicBezTo>
                    <a:pt x="6207760" y="3322320"/>
                    <a:pt x="6240780" y="3299460"/>
                    <a:pt x="6277610" y="3284220"/>
                  </a:cubicBezTo>
                  <a:cubicBezTo>
                    <a:pt x="6299200" y="3275330"/>
                    <a:pt x="6320790" y="3268980"/>
                    <a:pt x="6342380" y="3265170"/>
                  </a:cubicBezTo>
                  <a:cubicBezTo>
                    <a:pt x="6320790" y="3261360"/>
                    <a:pt x="6299200" y="3255010"/>
                    <a:pt x="6277610" y="3246120"/>
                  </a:cubicBezTo>
                  <a:close/>
                  <a:moveTo>
                    <a:pt x="5232400" y="7865110"/>
                  </a:moveTo>
                  <a:cubicBezTo>
                    <a:pt x="4682490" y="8415020"/>
                    <a:pt x="3949700" y="8718550"/>
                    <a:pt x="3171190" y="8718550"/>
                  </a:cubicBezTo>
                  <a:cubicBezTo>
                    <a:pt x="2392680" y="8718550"/>
                    <a:pt x="1661160" y="8415020"/>
                    <a:pt x="1109980" y="7865110"/>
                  </a:cubicBezTo>
                  <a:cubicBezTo>
                    <a:pt x="560070" y="7315200"/>
                    <a:pt x="256540" y="6582410"/>
                    <a:pt x="256540" y="5803900"/>
                  </a:cubicBezTo>
                  <a:lnTo>
                    <a:pt x="256540" y="5685790"/>
                  </a:lnTo>
                  <a:cubicBezTo>
                    <a:pt x="259080" y="5676900"/>
                    <a:pt x="262890" y="5668010"/>
                    <a:pt x="266700" y="5659120"/>
                  </a:cubicBezTo>
                  <a:cubicBezTo>
                    <a:pt x="281940" y="5622290"/>
                    <a:pt x="304800" y="5589270"/>
                    <a:pt x="332740" y="5561330"/>
                  </a:cubicBezTo>
                  <a:cubicBezTo>
                    <a:pt x="360680" y="5533390"/>
                    <a:pt x="393700" y="5510530"/>
                    <a:pt x="430530" y="5495290"/>
                  </a:cubicBezTo>
                  <a:cubicBezTo>
                    <a:pt x="452120" y="5486400"/>
                    <a:pt x="473710" y="5480050"/>
                    <a:pt x="495300" y="5476240"/>
                  </a:cubicBezTo>
                  <a:cubicBezTo>
                    <a:pt x="472440" y="5472430"/>
                    <a:pt x="450850" y="5466080"/>
                    <a:pt x="430530" y="5457190"/>
                  </a:cubicBezTo>
                  <a:cubicBezTo>
                    <a:pt x="393700" y="5441950"/>
                    <a:pt x="360680" y="5419090"/>
                    <a:pt x="332740" y="5391150"/>
                  </a:cubicBezTo>
                  <a:cubicBezTo>
                    <a:pt x="304800" y="5363209"/>
                    <a:pt x="281940" y="5330190"/>
                    <a:pt x="266700" y="5293359"/>
                  </a:cubicBezTo>
                  <a:cubicBezTo>
                    <a:pt x="262890" y="5284469"/>
                    <a:pt x="260350" y="5275580"/>
                    <a:pt x="256540" y="5266689"/>
                  </a:cubicBezTo>
                  <a:lnTo>
                    <a:pt x="256540" y="2933700"/>
                  </a:lnTo>
                  <a:cubicBezTo>
                    <a:pt x="256540" y="2155190"/>
                    <a:pt x="560070" y="1423670"/>
                    <a:pt x="1109980" y="872490"/>
                  </a:cubicBezTo>
                  <a:cubicBezTo>
                    <a:pt x="1659890" y="322580"/>
                    <a:pt x="2392680" y="19050"/>
                    <a:pt x="3171190" y="19050"/>
                  </a:cubicBezTo>
                  <a:cubicBezTo>
                    <a:pt x="3949700" y="19050"/>
                    <a:pt x="4681220" y="322580"/>
                    <a:pt x="5232400" y="872490"/>
                  </a:cubicBezTo>
                  <a:cubicBezTo>
                    <a:pt x="5782310" y="1422400"/>
                    <a:pt x="6085840" y="2155190"/>
                    <a:pt x="6085840" y="2933700"/>
                  </a:cubicBezTo>
                  <a:lnTo>
                    <a:pt x="6085840" y="3056890"/>
                  </a:lnTo>
                  <a:cubicBezTo>
                    <a:pt x="6083300" y="3065780"/>
                    <a:pt x="6079490" y="3074670"/>
                    <a:pt x="6075680" y="3083560"/>
                  </a:cubicBezTo>
                  <a:cubicBezTo>
                    <a:pt x="6060440" y="3120390"/>
                    <a:pt x="6037580" y="3153410"/>
                    <a:pt x="6009640" y="3181350"/>
                  </a:cubicBezTo>
                  <a:cubicBezTo>
                    <a:pt x="5981700" y="3209290"/>
                    <a:pt x="5948680" y="3232150"/>
                    <a:pt x="5911850" y="3247390"/>
                  </a:cubicBezTo>
                  <a:cubicBezTo>
                    <a:pt x="5890260" y="3256280"/>
                    <a:pt x="5868670" y="3262630"/>
                    <a:pt x="5847080" y="3266440"/>
                  </a:cubicBezTo>
                  <a:cubicBezTo>
                    <a:pt x="5869940" y="3270250"/>
                    <a:pt x="5891530" y="3276600"/>
                    <a:pt x="5911850" y="3285490"/>
                  </a:cubicBezTo>
                  <a:cubicBezTo>
                    <a:pt x="5948680" y="3300730"/>
                    <a:pt x="5981700" y="3323590"/>
                    <a:pt x="6009640" y="3351530"/>
                  </a:cubicBezTo>
                  <a:cubicBezTo>
                    <a:pt x="6037580" y="3379470"/>
                    <a:pt x="6060440" y="3412490"/>
                    <a:pt x="6075680" y="3449320"/>
                  </a:cubicBezTo>
                  <a:cubicBezTo>
                    <a:pt x="6079490" y="3458211"/>
                    <a:pt x="6082030" y="3467100"/>
                    <a:pt x="6085840" y="3475991"/>
                  </a:cubicBezTo>
                  <a:lnTo>
                    <a:pt x="6085840" y="5803900"/>
                  </a:lnTo>
                  <a:cubicBezTo>
                    <a:pt x="6085840" y="6582410"/>
                    <a:pt x="5782310" y="7313930"/>
                    <a:pt x="5232400" y="786511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مربع نص 6">
            <a:extLst>
              <a:ext uri="{FF2B5EF4-FFF2-40B4-BE49-F238E27FC236}">
                <a16:creationId xmlns:a16="http://schemas.microsoft.com/office/drawing/2014/main" id="{01BCD05A-5236-4D7D-8040-5839093E6919}"/>
              </a:ext>
            </a:extLst>
          </p:cNvPr>
          <p:cNvSpPr txBox="1"/>
          <p:nvPr/>
        </p:nvSpPr>
        <p:spPr>
          <a:xfrm>
            <a:off x="1695079" y="1788145"/>
            <a:ext cx="1451472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2</a:t>
            </a:r>
            <a:endParaRPr lang="ar-SA" sz="8800" dirty="0">
              <a:solidFill>
                <a:schemeClr val="bg1"/>
              </a:solidFill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1D762B24-AAB1-4214-ACED-58B224A593A6}"/>
              </a:ext>
            </a:extLst>
          </p:cNvPr>
          <p:cNvSpPr/>
          <p:nvPr/>
        </p:nvSpPr>
        <p:spPr>
          <a:xfrm>
            <a:off x="575874" y="5511452"/>
            <a:ext cx="1062282" cy="944867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6D136C50-6B73-4889-8301-E4922175C0C0}"/>
              </a:ext>
            </a:extLst>
          </p:cNvPr>
          <p:cNvSpPr/>
          <p:nvPr/>
        </p:nvSpPr>
        <p:spPr>
          <a:xfrm>
            <a:off x="10380212" y="584249"/>
            <a:ext cx="850837" cy="1010089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ar-SA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76B09EE8-F319-4484-B225-711BE8444DF0}"/>
              </a:ext>
            </a:extLst>
          </p:cNvPr>
          <p:cNvSpPr txBox="1"/>
          <p:nvPr/>
        </p:nvSpPr>
        <p:spPr>
          <a:xfrm>
            <a:off x="4288794" y="3065757"/>
            <a:ext cx="5407456" cy="10937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عبر ملف بايثون 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نفس الطريقة الأولى بس هنا في ملف بايثون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16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1D762B24-AAB1-4214-ACED-58B224A593A6}"/>
              </a:ext>
            </a:extLst>
          </p:cNvPr>
          <p:cNvSpPr/>
          <p:nvPr/>
        </p:nvSpPr>
        <p:spPr>
          <a:xfrm>
            <a:off x="575874" y="5511452"/>
            <a:ext cx="1062282" cy="944867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6D136C50-6B73-4889-8301-E4922175C0C0}"/>
              </a:ext>
            </a:extLst>
          </p:cNvPr>
          <p:cNvSpPr/>
          <p:nvPr/>
        </p:nvSpPr>
        <p:spPr>
          <a:xfrm>
            <a:off x="10739302" y="353305"/>
            <a:ext cx="850837" cy="1010089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ar-SA"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2C48F9B5-387C-4617-9359-C7169F0A1F7A}"/>
              </a:ext>
            </a:extLst>
          </p:cNvPr>
          <p:cNvSpPr txBox="1"/>
          <p:nvPr/>
        </p:nvSpPr>
        <p:spPr>
          <a:xfrm>
            <a:off x="4757196" y="1600289"/>
            <a:ext cx="5694744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)انشاء ملف 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form.py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داخل التطبيق</a:t>
            </a:r>
            <a:endParaRPr lang="en-US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ar-SA" sz="3200" dirty="0">
              <a:solidFill>
                <a:schemeClr val="bg1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82F453AA-7626-4876-B749-AC95AC6104C5}"/>
              </a:ext>
            </a:extLst>
          </p:cNvPr>
          <p:cNvSpPr txBox="1"/>
          <p:nvPr/>
        </p:nvSpPr>
        <p:spPr>
          <a:xfrm>
            <a:off x="4757196" y="3587768"/>
            <a:ext cx="5694744" cy="5927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)محتوى ملف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form.py</a:t>
            </a:r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506754C0-FF06-4436-AC7D-63C9178E3220}"/>
              </a:ext>
            </a:extLst>
          </p:cNvPr>
          <p:cNvPicPr/>
          <p:nvPr/>
        </p:nvPicPr>
        <p:blipFill rotWithShape="1">
          <a:blip r:embed="rId4"/>
          <a:srcRect l="19937" t="7847" r="48567" b="75857"/>
          <a:stretch/>
        </p:blipFill>
        <p:spPr bwMode="auto">
          <a:xfrm>
            <a:off x="3275635" y="4515799"/>
            <a:ext cx="5432603" cy="1549336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D9A48D02-6568-4207-8068-5A09F15667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1" t="23334" r="79968" b="45336"/>
          <a:stretch/>
        </p:blipFill>
        <p:spPr>
          <a:xfrm>
            <a:off x="949124" y="701932"/>
            <a:ext cx="2697055" cy="2885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430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1D762B24-AAB1-4214-ACED-58B224A593A6}"/>
              </a:ext>
            </a:extLst>
          </p:cNvPr>
          <p:cNvSpPr/>
          <p:nvPr/>
        </p:nvSpPr>
        <p:spPr>
          <a:xfrm>
            <a:off x="575874" y="5511452"/>
            <a:ext cx="1062282" cy="944867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6D136C50-6B73-4889-8301-E4922175C0C0}"/>
              </a:ext>
            </a:extLst>
          </p:cNvPr>
          <p:cNvSpPr/>
          <p:nvPr/>
        </p:nvSpPr>
        <p:spPr>
          <a:xfrm>
            <a:off x="10739302" y="353305"/>
            <a:ext cx="850837" cy="1010089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ar-SA"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2C48F9B5-387C-4617-9359-C7169F0A1F7A}"/>
              </a:ext>
            </a:extLst>
          </p:cNvPr>
          <p:cNvSpPr txBox="1"/>
          <p:nvPr/>
        </p:nvSpPr>
        <p:spPr>
          <a:xfrm>
            <a:off x="5775766" y="1600289"/>
            <a:ext cx="4963536" cy="1119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ar-SA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محتوى 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صفحة 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الي </a:t>
            </a:r>
            <a:r>
              <a:rPr lang="ar-SA" sz="3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انشئتة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بال 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emplates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عشان الظهور</a:t>
            </a:r>
            <a:endParaRPr lang="en-US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82F453AA-7626-4876-B749-AC95AC6104C5}"/>
              </a:ext>
            </a:extLst>
          </p:cNvPr>
          <p:cNvSpPr txBox="1"/>
          <p:nvPr/>
        </p:nvSpPr>
        <p:spPr>
          <a:xfrm>
            <a:off x="4884518" y="3598556"/>
            <a:ext cx="5694744" cy="5927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sz="3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viwes</a:t>
            </a:r>
            <a:endParaRPr lang="en-US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506754C0-FF06-4436-AC7D-63C9178E3220}"/>
              </a:ext>
            </a:extLst>
          </p:cNvPr>
          <p:cNvPicPr/>
          <p:nvPr/>
        </p:nvPicPr>
        <p:blipFill rotWithShape="1">
          <a:blip r:embed="rId4"/>
          <a:srcRect l="19937" t="7847" r="48567" b="75857"/>
          <a:stretch/>
        </p:blipFill>
        <p:spPr bwMode="auto">
          <a:xfrm>
            <a:off x="3275635" y="4515799"/>
            <a:ext cx="5432603" cy="1549336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D54221EF-A297-4AEC-A85E-95C6AC3B7717}"/>
              </a:ext>
            </a:extLst>
          </p:cNvPr>
          <p:cNvPicPr/>
          <p:nvPr/>
        </p:nvPicPr>
        <p:blipFill rotWithShape="1">
          <a:blip r:embed="rId5"/>
          <a:srcRect l="19684" t="6742" r="48712" b="54731"/>
          <a:stretch/>
        </p:blipFill>
        <p:spPr bwMode="auto">
          <a:xfrm>
            <a:off x="949124" y="792865"/>
            <a:ext cx="4020635" cy="2755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603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1D762B24-AAB1-4214-ACED-58B224A593A6}"/>
              </a:ext>
            </a:extLst>
          </p:cNvPr>
          <p:cNvSpPr/>
          <p:nvPr/>
        </p:nvSpPr>
        <p:spPr>
          <a:xfrm>
            <a:off x="575874" y="5511452"/>
            <a:ext cx="1062282" cy="944867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6D136C50-6B73-4889-8301-E4922175C0C0}"/>
              </a:ext>
            </a:extLst>
          </p:cNvPr>
          <p:cNvSpPr/>
          <p:nvPr/>
        </p:nvSpPr>
        <p:spPr>
          <a:xfrm>
            <a:off x="10739302" y="353305"/>
            <a:ext cx="850837" cy="1010089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ar-SA"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2C48F9B5-387C-4617-9359-C7169F0A1F7A}"/>
              </a:ext>
            </a:extLst>
          </p:cNvPr>
          <p:cNvSpPr txBox="1"/>
          <p:nvPr/>
        </p:nvSpPr>
        <p:spPr>
          <a:xfrm>
            <a:off x="5775766" y="1600289"/>
            <a:ext cx="4963536" cy="1119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ar-SA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محتوى 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صفحة 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الي </a:t>
            </a:r>
            <a:r>
              <a:rPr lang="ar-SA" sz="3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انشئتة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بال 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emplates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عشان الظهور</a:t>
            </a:r>
            <a:endParaRPr lang="en-US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82F453AA-7626-4876-B749-AC95AC6104C5}"/>
              </a:ext>
            </a:extLst>
          </p:cNvPr>
          <p:cNvSpPr txBox="1"/>
          <p:nvPr/>
        </p:nvSpPr>
        <p:spPr>
          <a:xfrm>
            <a:off x="4884518" y="3598556"/>
            <a:ext cx="5694744" cy="5927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ar-SA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sz="3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viwes</a:t>
            </a:r>
            <a:endParaRPr lang="en-US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D54221EF-A297-4AEC-A85E-95C6AC3B7717}"/>
              </a:ext>
            </a:extLst>
          </p:cNvPr>
          <p:cNvPicPr/>
          <p:nvPr/>
        </p:nvPicPr>
        <p:blipFill rotWithShape="1">
          <a:blip r:embed="rId4"/>
          <a:srcRect l="19684" t="6742" r="48712" b="54731"/>
          <a:stretch/>
        </p:blipFill>
        <p:spPr bwMode="auto">
          <a:xfrm>
            <a:off x="601861" y="418124"/>
            <a:ext cx="4020635" cy="2755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94136991-8205-4BA8-91EC-F76CF41DD4A4}"/>
              </a:ext>
            </a:extLst>
          </p:cNvPr>
          <p:cNvPicPr/>
          <p:nvPr/>
        </p:nvPicPr>
        <p:blipFill rotWithShape="1">
          <a:blip r:embed="rId5"/>
          <a:srcRect l="19865" t="7706" r="44016" b="79452"/>
          <a:stretch/>
        </p:blipFill>
        <p:spPr bwMode="auto">
          <a:xfrm>
            <a:off x="3194613" y="3719822"/>
            <a:ext cx="4537277" cy="84060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7CCEDD43-2DFE-417D-AE13-8917477F28A9}"/>
              </a:ext>
            </a:extLst>
          </p:cNvPr>
          <p:cNvPicPr/>
          <p:nvPr/>
        </p:nvPicPr>
        <p:blipFill rotWithShape="1">
          <a:blip r:embed="rId6"/>
          <a:srcRect l="20432" t="7795" r="41282" b="68776"/>
          <a:stretch/>
        </p:blipFill>
        <p:spPr bwMode="auto">
          <a:xfrm>
            <a:off x="2616375" y="4742697"/>
            <a:ext cx="5734685" cy="1973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3570453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124</Words>
  <Application>Microsoft Office PowerPoint</Application>
  <PresentationFormat>شاشة عريضة</PresentationFormat>
  <Paragraphs>29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USER</dc:creator>
  <cp:lastModifiedBy>USER</cp:lastModifiedBy>
  <cp:revision>1</cp:revision>
  <dcterms:created xsi:type="dcterms:W3CDTF">2025-08-22T19:23:45Z</dcterms:created>
  <dcterms:modified xsi:type="dcterms:W3CDTF">2025-08-22T20:09:29Z</dcterms:modified>
</cp:coreProperties>
</file>