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F95FE5E-F54E-445E-9AA4-C1619DD0A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1DB9581-0DCA-4E23-A823-BFE7C688A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0002B75-9A45-4D94-9FB9-1B7DF3C5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7395-82C0-4716-BD84-3C4B5358D2AD}" type="datetimeFigureOut">
              <a:rPr lang="ar-SA" smtClean="0"/>
              <a:t>01/02/47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E080CB8-4255-4FAA-B3B4-03431DBD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977E912-0073-4D7A-AAC7-22FEF19F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9A0-8436-4213-9D12-91CAAB10C2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022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4C9CA37-C62C-4EB7-B7AD-57360EBD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C65DD29-A7CF-4F29-9F6A-2106262F2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F7AA214-E8F5-4354-9660-40852C43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7395-82C0-4716-BD84-3C4B5358D2AD}" type="datetimeFigureOut">
              <a:rPr lang="ar-SA" smtClean="0"/>
              <a:t>01/02/47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CB6DF3B-8D65-4F6D-A885-5D533E18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34CE418-C8C2-4B35-9B29-893ADCA4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9A0-8436-4213-9D12-91CAAB10C2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3231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7D743630-687E-42BB-94A8-C7BC6096F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F4F531F-9F69-45FE-906D-1AD5EFB7B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484451A-36CA-4B30-983D-D3BBA88F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7395-82C0-4716-BD84-3C4B5358D2AD}" type="datetimeFigureOut">
              <a:rPr lang="ar-SA" smtClean="0"/>
              <a:t>01/02/47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41A70BF-04AA-43F2-919A-7E711F9E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C8B8065-B561-4BB2-A8B1-A30A29A8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9A0-8436-4213-9D12-91CAAB10C2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4120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8D9CC8B-838D-4A25-96E0-AD2ACFF1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89021A8-7831-467C-806D-86588E72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E21C303-259D-4798-AC3F-42C77975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7395-82C0-4716-BD84-3C4B5358D2AD}" type="datetimeFigureOut">
              <a:rPr lang="ar-SA" smtClean="0"/>
              <a:t>01/02/47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BF42A99-1D35-4ACD-9B91-C37402B5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A979E9D-A349-4693-AACE-186E389A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9A0-8436-4213-9D12-91CAAB10C2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6396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7668188-B388-41D1-BF51-A44E5849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FAA2CEA-5E9A-4B1C-9C66-2275C042E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C29EC8C-0D08-45B1-A034-D53E74F7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7395-82C0-4716-BD84-3C4B5358D2AD}" type="datetimeFigureOut">
              <a:rPr lang="ar-SA" smtClean="0"/>
              <a:t>01/02/47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F40B2A4-FBBC-4B1F-849E-15A9D6C1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EACFE13-B46C-4F96-B98E-FA0384AD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9A0-8436-4213-9D12-91CAAB10C2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6922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C5680D3-5AFE-4574-A7DC-7BA23314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7FA957C-DBF0-481F-A328-C168A6DD9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8534426-802D-49D5-8EC5-A9E48D751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D19E86F-7EC2-4AE3-8CDD-579CD6A8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7395-82C0-4716-BD84-3C4B5358D2AD}" type="datetimeFigureOut">
              <a:rPr lang="ar-SA" smtClean="0"/>
              <a:t>01/02/47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D50E275-8105-40F0-BDF0-6270F266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1F86DD1-2452-4934-8649-760C1324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9A0-8436-4213-9D12-91CAAB10C2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927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5660A5D-946E-498B-A92E-17B924EB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88F8A39-5F90-4294-A77A-849A4F3E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90847D1-ABC5-4205-8883-FEB546CBD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7B7A259F-5250-4073-BD75-DB166557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5255F4E0-B678-49A0-8653-8EBC298A3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0BFDE002-38F6-42D0-90E9-B8B94458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7395-82C0-4716-BD84-3C4B5358D2AD}" type="datetimeFigureOut">
              <a:rPr lang="ar-SA" smtClean="0"/>
              <a:t>01/02/47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3493A657-B6F3-43EC-B36C-9FE76BC4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462EC54B-4608-46D0-8DE4-CAE58C69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9A0-8436-4213-9D12-91CAAB10C2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632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B62A268-207A-40D3-813D-E743D658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F022DEE-F70F-4062-9DFB-EAC54B39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7395-82C0-4716-BD84-3C4B5358D2AD}" type="datetimeFigureOut">
              <a:rPr lang="ar-SA" smtClean="0"/>
              <a:t>01/02/47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E448FBC9-07A9-48E0-B62A-7D6F20EC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E13A52DA-4DE4-4853-AB9E-6959E8A0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9A0-8436-4213-9D12-91CAAB10C2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3407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197AE454-13B1-4BEF-8520-799A7694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7395-82C0-4716-BD84-3C4B5358D2AD}" type="datetimeFigureOut">
              <a:rPr lang="ar-SA" smtClean="0"/>
              <a:t>01/02/47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F86F37D9-163F-4A37-821B-BE9F8039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FF47C395-F75C-40E6-AF23-735EE85D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9A0-8436-4213-9D12-91CAAB10C2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225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7850A10-B4BC-464E-BE3B-CC3EA8DE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5ED123F-22E3-4A10-BAE9-613F35E11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C03AD65-570C-45D5-A617-39740F62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F5EA9EC-C264-4E11-BBDA-693F492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7395-82C0-4716-BD84-3C4B5358D2AD}" type="datetimeFigureOut">
              <a:rPr lang="ar-SA" smtClean="0"/>
              <a:t>01/02/47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C94543B-34CE-4CF8-B7BE-1E560312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226CB3B-4678-41B8-BFBD-3CA1BD50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9A0-8436-4213-9D12-91CAAB10C2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0305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090A11B-F4A0-4A53-8BF7-ECC54ADA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E1B4865F-DA9A-480A-8BD4-FB93AC249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172C53BD-E84E-4E81-ADDD-052B33A01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5B410FF-3411-4CDF-B884-FD87A1D7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7395-82C0-4716-BD84-3C4B5358D2AD}" type="datetimeFigureOut">
              <a:rPr lang="ar-SA" smtClean="0"/>
              <a:t>01/02/47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599F575-F1C6-4DEF-97BF-D7FAA228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E9AC6F5-E254-4E84-91B4-6D5DE515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B9A0-8436-4213-9D12-91CAAB10C2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1395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A3B7B856-C3BC-4A76-BB9E-8834C682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6FB9CC4-BA55-487F-BDE3-2B0FE910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F64607E-B73E-42D5-8D90-491636BB0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87395-82C0-4716-BD84-3C4B5358D2AD}" type="datetimeFigureOut">
              <a:rPr lang="ar-SA" smtClean="0"/>
              <a:t>01/02/47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7FD667F-14E2-4B4D-9596-1B146E44F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CA84AF6-A73E-410F-B045-BD56C2628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B9A0-8436-4213-9D12-91CAAB10C2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28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9CEE0839-6904-4712-B826-8FA60E3FE72D}"/>
              </a:ext>
            </a:extLst>
          </p:cNvPr>
          <p:cNvSpPr/>
          <p:nvPr/>
        </p:nvSpPr>
        <p:spPr>
          <a:xfrm>
            <a:off x="197946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5" name="Google Shape;380;p22">
            <a:extLst>
              <a:ext uri="{FF2B5EF4-FFF2-40B4-BE49-F238E27FC236}">
                <a16:creationId xmlns:a16="http://schemas.microsoft.com/office/drawing/2014/main" id="{3B9844C7-4E47-4207-AEDC-8A30E8EFB0CA}"/>
              </a:ext>
            </a:extLst>
          </p:cNvPr>
          <p:cNvSpPr txBox="1">
            <a:spLocks/>
          </p:cNvSpPr>
          <p:nvPr/>
        </p:nvSpPr>
        <p:spPr>
          <a:xfrm>
            <a:off x="3420120" y="1595119"/>
            <a:ext cx="6796800" cy="29028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t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spcBef>
                <a:spcPts val="0"/>
              </a:spcBef>
            </a:pPr>
            <a:r>
              <a:rPr lang="en-GB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Software Engineering</a:t>
            </a:r>
            <a:br>
              <a:rPr lang="en-GB" sz="50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" dirty="0">
                <a:solidFill>
                  <a:srgbClr val="C00000"/>
                </a:solidFill>
              </a:rPr>
              <a:t>Assignment 00 </a:t>
            </a:r>
            <a:endParaRPr lang="en-US" sz="5000" dirty="0">
              <a:solidFill>
                <a:srgbClr val="C00000"/>
              </a:solidFill>
            </a:endParaRPr>
          </a:p>
        </p:txBody>
      </p:sp>
      <p:sp>
        <p:nvSpPr>
          <p:cNvPr id="6" name="Google Shape;381;p22">
            <a:extLst>
              <a:ext uri="{FF2B5EF4-FFF2-40B4-BE49-F238E27FC236}">
                <a16:creationId xmlns:a16="http://schemas.microsoft.com/office/drawing/2014/main" id="{A91CCE10-1AEF-445C-993C-2D209B686D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4837" y="5666523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&lt;p&gt; </a:t>
            </a:r>
            <a:r>
              <a:rPr lang="e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About Git</a:t>
            </a:r>
            <a:r>
              <a:rPr lang="en" dirty="0">
                <a:solidFill>
                  <a:srgbClr val="C00000"/>
                </a:solidFill>
              </a:rPr>
              <a:t>&lt;/p&gt;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7" name="سهم: بشكل رتبة عسكرية 6">
            <a:extLst>
              <a:ext uri="{FF2B5EF4-FFF2-40B4-BE49-F238E27FC236}">
                <a16:creationId xmlns:a16="http://schemas.microsoft.com/office/drawing/2014/main" id="{3AC110EA-FAEA-4FD2-A7C6-10386B97915B}"/>
              </a:ext>
            </a:extLst>
          </p:cNvPr>
          <p:cNvSpPr/>
          <p:nvPr/>
        </p:nvSpPr>
        <p:spPr>
          <a:xfrm>
            <a:off x="11063056" y="310718"/>
            <a:ext cx="648070" cy="1038687"/>
          </a:xfrm>
          <a:prstGeom prst="chevron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  <p:sp>
        <p:nvSpPr>
          <p:cNvPr id="8" name="سهم: بشكل رتبة عسكرية 7">
            <a:extLst>
              <a:ext uri="{FF2B5EF4-FFF2-40B4-BE49-F238E27FC236}">
                <a16:creationId xmlns:a16="http://schemas.microsoft.com/office/drawing/2014/main" id="{43E8E98C-0055-485C-8B69-A8E6A9B05BD3}"/>
              </a:ext>
            </a:extLst>
          </p:cNvPr>
          <p:cNvSpPr/>
          <p:nvPr/>
        </p:nvSpPr>
        <p:spPr>
          <a:xfrm>
            <a:off x="10649150" y="310717"/>
            <a:ext cx="648070" cy="1038687"/>
          </a:xfrm>
          <a:prstGeom prst="chevron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E20D6398-B851-4C0D-95A5-42F73F251EE7}"/>
              </a:ext>
            </a:extLst>
          </p:cNvPr>
          <p:cNvSpPr/>
          <p:nvPr/>
        </p:nvSpPr>
        <p:spPr>
          <a:xfrm>
            <a:off x="2895546" y="961797"/>
            <a:ext cx="6796800" cy="379964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D5E65001-260E-4754-8EEC-3A93421A37D1}"/>
              </a:ext>
            </a:extLst>
          </p:cNvPr>
          <p:cNvSpPr/>
          <p:nvPr/>
        </p:nvSpPr>
        <p:spPr>
          <a:xfrm>
            <a:off x="2597404" y="1146697"/>
            <a:ext cx="6796800" cy="379964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55134482-0C66-47A4-9762-78781EB332C8}"/>
              </a:ext>
            </a:extLst>
          </p:cNvPr>
          <p:cNvSpPr/>
          <p:nvPr/>
        </p:nvSpPr>
        <p:spPr>
          <a:xfrm>
            <a:off x="4644501" y="5596462"/>
            <a:ext cx="2902998" cy="690036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8092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C51F0A09-52F7-4386-B5A5-EE241CED1C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FB8DFC8A-02E5-4E68-BDF6-C5F2C338529E}"/>
              </a:ext>
            </a:extLst>
          </p:cNvPr>
          <p:cNvSpPr/>
          <p:nvPr/>
        </p:nvSpPr>
        <p:spPr>
          <a:xfrm>
            <a:off x="1381163" y="1111186"/>
            <a:ext cx="6796800" cy="379964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4359EE64-73B1-4A49-BA13-24F82A54F7B7}"/>
              </a:ext>
            </a:extLst>
          </p:cNvPr>
          <p:cNvPicPr/>
          <p:nvPr/>
        </p:nvPicPr>
        <p:blipFill rotWithShape="1">
          <a:blip r:embed="rId2"/>
          <a:srcRect t="80417" r="49970" b="4838"/>
          <a:stretch/>
        </p:blipFill>
        <p:spPr bwMode="auto">
          <a:xfrm>
            <a:off x="1970844" y="1625076"/>
            <a:ext cx="5815327" cy="28048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770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C51F0A09-52F7-4386-B5A5-EE241CED1C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FB8DFC8A-02E5-4E68-BDF6-C5F2C338529E}"/>
              </a:ext>
            </a:extLst>
          </p:cNvPr>
          <p:cNvSpPr/>
          <p:nvPr/>
        </p:nvSpPr>
        <p:spPr>
          <a:xfrm>
            <a:off x="1381163" y="1111186"/>
            <a:ext cx="6796800" cy="379964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78509EDE-E7FB-4B97-8A80-3E8731BAB517}"/>
              </a:ext>
            </a:extLst>
          </p:cNvPr>
          <p:cNvPicPr/>
          <p:nvPr/>
        </p:nvPicPr>
        <p:blipFill rotWithShape="1">
          <a:blip r:embed="rId2"/>
          <a:srcRect t="74352" r="43369" b="4251"/>
          <a:stretch/>
        </p:blipFill>
        <p:spPr bwMode="auto">
          <a:xfrm>
            <a:off x="2290614" y="1763318"/>
            <a:ext cx="4977897" cy="24953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3746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C51F0A09-52F7-4386-B5A5-EE241CED1C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FB8DFC8A-02E5-4E68-BDF6-C5F2C338529E}"/>
              </a:ext>
            </a:extLst>
          </p:cNvPr>
          <p:cNvSpPr/>
          <p:nvPr/>
        </p:nvSpPr>
        <p:spPr>
          <a:xfrm>
            <a:off x="1926454" y="667303"/>
            <a:ext cx="7760713" cy="5662476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07CEBE35-7C5B-45A7-B077-2C1C157F7440}"/>
              </a:ext>
            </a:extLst>
          </p:cNvPr>
          <p:cNvPicPr/>
          <p:nvPr/>
        </p:nvPicPr>
        <p:blipFill rotWithShape="1">
          <a:blip r:embed="rId2"/>
          <a:srcRect t="3543" r="54320" b="4889"/>
          <a:stretch/>
        </p:blipFill>
        <p:spPr>
          <a:xfrm>
            <a:off x="4572000" y="1274684"/>
            <a:ext cx="3506679" cy="477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5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9CEE0839-6904-4712-B826-8FA60E3FE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Google Shape;381;p22">
            <a:extLst>
              <a:ext uri="{FF2B5EF4-FFF2-40B4-BE49-F238E27FC236}">
                <a16:creationId xmlns:a16="http://schemas.microsoft.com/office/drawing/2014/main" id="{A91CCE10-1AEF-445C-993C-2D209B686D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94837" y="5666523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By: </a:t>
            </a:r>
            <a:r>
              <a:rPr lang="en-US" dirty="0" err="1">
                <a:solidFill>
                  <a:srgbClr val="C00000"/>
                </a:solidFill>
              </a:rPr>
              <a:t>Heyam</a:t>
            </a:r>
            <a:r>
              <a:rPr lang="en-US" dirty="0">
                <a:solidFill>
                  <a:srgbClr val="C00000"/>
                </a:solidFill>
              </a:rPr>
              <a:t> Hameed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7" name="سهم: بشكل رتبة عسكرية 6">
            <a:extLst>
              <a:ext uri="{FF2B5EF4-FFF2-40B4-BE49-F238E27FC236}">
                <a16:creationId xmlns:a16="http://schemas.microsoft.com/office/drawing/2014/main" id="{3AC110EA-FAEA-4FD2-A7C6-10386B97915B}"/>
              </a:ext>
            </a:extLst>
          </p:cNvPr>
          <p:cNvSpPr/>
          <p:nvPr/>
        </p:nvSpPr>
        <p:spPr>
          <a:xfrm>
            <a:off x="11063056" y="310718"/>
            <a:ext cx="648070" cy="1038687"/>
          </a:xfrm>
          <a:prstGeom prst="chevron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  <p:sp>
        <p:nvSpPr>
          <p:cNvPr id="8" name="سهم: بشكل رتبة عسكرية 7">
            <a:extLst>
              <a:ext uri="{FF2B5EF4-FFF2-40B4-BE49-F238E27FC236}">
                <a16:creationId xmlns:a16="http://schemas.microsoft.com/office/drawing/2014/main" id="{43E8E98C-0055-485C-8B69-A8E6A9B05BD3}"/>
              </a:ext>
            </a:extLst>
          </p:cNvPr>
          <p:cNvSpPr/>
          <p:nvPr/>
        </p:nvSpPr>
        <p:spPr>
          <a:xfrm>
            <a:off x="10649150" y="310717"/>
            <a:ext cx="648070" cy="1038687"/>
          </a:xfrm>
          <a:prstGeom prst="chevron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E20D6398-B851-4C0D-95A5-42F73F251EE7}"/>
              </a:ext>
            </a:extLst>
          </p:cNvPr>
          <p:cNvSpPr/>
          <p:nvPr/>
        </p:nvSpPr>
        <p:spPr>
          <a:xfrm>
            <a:off x="2895546" y="961797"/>
            <a:ext cx="6796800" cy="379964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D5E65001-260E-4754-8EEC-3A93421A37D1}"/>
              </a:ext>
            </a:extLst>
          </p:cNvPr>
          <p:cNvSpPr/>
          <p:nvPr/>
        </p:nvSpPr>
        <p:spPr>
          <a:xfrm>
            <a:off x="2597404" y="1146697"/>
            <a:ext cx="6796800" cy="379964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55134482-0C66-47A4-9762-78781EB332C8}"/>
              </a:ext>
            </a:extLst>
          </p:cNvPr>
          <p:cNvSpPr/>
          <p:nvPr/>
        </p:nvSpPr>
        <p:spPr>
          <a:xfrm>
            <a:off x="4644501" y="5596462"/>
            <a:ext cx="2902998" cy="690036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Google Shape;853;p43">
            <a:extLst>
              <a:ext uri="{FF2B5EF4-FFF2-40B4-BE49-F238E27FC236}">
                <a16:creationId xmlns:a16="http://schemas.microsoft.com/office/drawing/2014/main" id="{1B4F297C-3FFB-44A8-9909-13D2B3932445}"/>
              </a:ext>
            </a:extLst>
          </p:cNvPr>
          <p:cNvSpPr txBox="1">
            <a:spLocks/>
          </p:cNvSpPr>
          <p:nvPr/>
        </p:nvSpPr>
        <p:spPr>
          <a:xfrm>
            <a:off x="4067167" y="1240877"/>
            <a:ext cx="5873400" cy="24462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>
              <a:spcBef>
                <a:spcPts val="0"/>
              </a:spcBef>
            </a:pPr>
            <a:r>
              <a:rPr lang="en-US" sz="9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68181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C51F0A09-52F7-4386-B5A5-EE241CED1C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AD964187-2C3F-4471-AC66-4BC3094106CA}"/>
              </a:ext>
            </a:extLst>
          </p:cNvPr>
          <p:cNvPicPr/>
          <p:nvPr/>
        </p:nvPicPr>
        <p:blipFill rotWithShape="1">
          <a:blip r:embed="rId2"/>
          <a:srcRect t="33567" r="57760" b="46410"/>
          <a:stretch/>
        </p:blipFill>
        <p:spPr bwMode="auto">
          <a:xfrm>
            <a:off x="2068497" y="1777230"/>
            <a:ext cx="6355629" cy="33035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مستطيل 5">
            <a:extLst>
              <a:ext uri="{FF2B5EF4-FFF2-40B4-BE49-F238E27FC236}">
                <a16:creationId xmlns:a16="http://schemas.microsoft.com/office/drawing/2014/main" id="{FB8DFC8A-02E5-4E68-BDF6-C5F2C338529E}"/>
              </a:ext>
            </a:extLst>
          </p:cNvPr>
          <p:cNvSpPr/>
          <p:nvPr/>
        </p:nvSpPr>
        <p:spPr>
          <a:xfrm>
            <a:off x="1381163" y="1111186"/>
            <a:ext cx="6796800" cy="379964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F8EF5268-4CD1-4516-B1B5-3A8CB48BAA91}"/>
              </a:ext>
            </a:extLst>
          </p:cNvPr>
          <p:cNvSpPr/>
          <p:nvPr/>
        </p:nvSpPr>
        <p:spPr>
          <a:xfrm>
            <a:off x="5887375" y="5539395"/>
            <a:ext cx="5937682" cy="926059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8D812EC2-F40B-4F74-BF29-8A39F73CF542}"/>
              </a:ext>
            </a:extLst>
          </p:cNvPr>
          <p:cNvSpPr txBox="1"/>
          <p:nvPr/>
        </p:nvSpPr>
        <p:spPr>
          <a:xfrm>
            <a:off x="5197113" y="5594872"/>
            <a:ext cx="55485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Git config –global user.name</a:t>
            </a:r>
            <a:endParaRPr lang="ar-SA" sz="2400" dirty="0">
              <a:solidFill>
                <a:srgbClr val="C00000"/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E81D02C9-0791-4FA1-94AF-C048845CDF53}"/>
              </a:ext>
            </a:extLst>
          </p:cNvPr>
          <p:cNvSpPr txBox="1"/>
          <p:nvPr/>
        </p:nvSpPr>
        <p:spPr>
          <a:xfrm>
            <a:off x="5197113" y="5969230"/>
            <a:ext cx="55485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Git config –global </a:t>
            </a:r>
            <a:r>
              <a:rPr lang="en-US" sz="2400" dirty="0" err="1">
                <a:solidFill>
                  <a:srgbClr val="C00000"/>
                </a:solidFill>
              </a:rPr>
              <a:t>user.email</a:t>
            </a:r>
            <a:endParaRPr lang="ar-SA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C51F0A09-52F7-4386-B5A5-EE241CED1C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FB8DFC8A-02E5-4E68-BDF6-C5F2C338529E}"/>
              </a:ext>
            </a:extLst>
          </p:cNvPr>
          <p:cNvSpPr/>
          <p:nvPr/>
        </p:nvSpPr>
        <p:spPr>
          <a:xfrm>
            <a:off x="1381163" y="1111186"/>
            <a:ext cx="6796800" cy="379964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3D446B11-5639-43C4-96E9-CD968A5BCD33}"/>
              </a:ext>
            </a:extLst>
          </p:cNvPr>
          <p:cNvPicPr/>
          <p:nvPr/>
        </p:nvPicPr>
        <p:blipFill rotWithShape="1">
          <a:blip r:embed="rId2"/>
          <a:srcRect t="50447" r="53566" b="20029"/>
          <a:stretch/>
        </p:blipFill>
        <p:spPr bwMode="auto">
          <a:xfrm>
            <a:off x="1644073" y="1418385"/>
            <a:ext cx="5929745" cy="3492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17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C51F0A09-52F7-4386-B5A5-EE241CED1C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FB8DFC8A-02E5-4E68-BDF6-C5F2C338529E}"/>
              </a:ext>
            </a:extLst>
          </p:cNvPr>
          <p:cNvSpPr/>
          <p:nvPr/>
        </p:nvSpPr>
        <p:spPr>
          <a:xfrm>
            <a:off x="1381163" y="1111186"/>
            <a:ext cx="7372220" cy="379964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FEF41CE4-F893-4414-B044-3F009B77BB7F}"/>
              </a:ext>
            </a:extLst>
          </p:cNvPr>
          <p:cNvPicPr/>
          <p:nvPr/>
        </p:nvPicPr>
        <p:blipFill rotWithShape="1">
          <a:blip r:embed="rId2"/>
          <a:srcRect l="-1" t="69349" r="49617" b="9987"/>
          <a:stretch/>
        </p:blipFill>
        <p:spPr bwMode="auto">
          <a:xfrm>
            <a:off x="1619232" y="1755426"/>
            <a:ext cx="6796799" cy="25117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331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C51F0A09-52F7-4386-B5A5-EE241CED1C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FB8DFC8A-02E5-4E68-BDF6-C5F2C338529E}"/>
              </a:ext>
            </a:extLst>
          </p:cNvPr>
          <p:cNvSpPr/>
          <p:nvPr/>
        </p:nvSpPr>
        <p:spPr>
          <a:xfrm>
            <a:off x="1381163" y="1111186"/>
            <a:ext cx="6796800" cy="4916752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1FDBBA07-C7D8-458C-BEEA-4FE24B51FA02}"/>
              </a:ext>
            </a:extLst>
          </p:cNvPr>
          <p:cNvPicPr/>
          <p:nvPr/>
        </p:nvPicPr>
        <p:blipFill rotWithShape="1">
          <a:blip r:embed="rId2"/>
          <a:srcRect l="-752" t="35728" r="57101" b="8603"/>
          <a:stretch/>
        </p:blipFill>
        <p:spPr bwMode="auto">
          <a:xfrm>
            <a:off x="1550915" y="1406963"/>
            <a:ext cx="5320939" cy="43251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991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C51F0A09-52F7-4386-B5A5-EE241CED1C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FB8DFC8A-02E5-4E68-BDF6-C5F2C338529E}"/>
              </a:ext>
            </a:extLst>
          </p:cNvPr>
          <p:cNvSpPr/>
          <p:nvPr/>
        </p:nvSpPr>
        <p:spPr>
          <a:xfrm>
            <a:off x="1381163" y="1111186"/>
            <a:ext cx="6796800" cy="379964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5856A45-969A-4EB2-A008-008BD50F048D}"/>
              </a:ext>
            </a:extLst>
          </p:cNvPr>
          <p:cNvPicPr/>
          <p:nvPr/>
        </p:nvPicPr>
        <p:blipFill rotWithShape="1">
          <a:blip r:embed="rId2"/>
          <a:srcRect l="-158" t="76645" r="53404" b="4124"/>
          <a:stretch/>
        </p:blipFill>
        <p:spPr bwMode="auto">
          <a:xfrm>
            <a:off x="1669556" y="1511029"/>
            <a:ext cx="5913500" cy="3149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523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C51F0A09-52F7-4386-B5A5-EE241CED1C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FB8DFC8A-02E5-4E68-BDF6-C5F2C338529E}"/>
              </a:ext>
            </a:extLst>
          </p:cNvPr>
          <p:cNvSpPr/>
          <p:nvPr/>
        </p:nvSpPr>
        <p:spPr>
          <a:xfrm>
            <a:off x="1381163" y="1111186"/>
            <a:ext cx="6796800" cy="379964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B691609-7F82-4520-A232-2FFB9C7A4EE0}"/>
              </a:ext>
            </a:extLst>
          </p:cNvPr>
          <p:cNvPicPr/>
          <p:nvPr/>
        </p:nvPicPr>
        <p:blipFill rotWithShape="1">
          <a:blip r:embed="rId2"/>
          <a:srcRect t="77335" r="44948" b="4153"/>
          <a:stretch/>
        </p:blipFill>
        <p:spPr bwMode="auto">
          <a:xfrm>
            <a:off x="1695635" y="1565576"/>
            <a:ext cx="6267955" cy="30153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699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C51F0A09-52F7-4386-B5A5-EE241CED1C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FB8DFC8A-02E5-4E68-BDF6-C5F2C338529E}"/>
              </a:ext>
            </a:extLst>
          </p:cNvPr>
          <p:cNvSpPr/>
          <p:nvPr/>
        </p:nvSpPr>
        <p:spPr>
          <a:xfrm>
            <a:off x="1381163" y="1111186"/>
            <a:ext cx="6796800" cy="379964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C4D5DAF3-B7F1-4A2B-84DD-7B90AC713FF5}"/>
              </a:ext>
            </a:extLst>
          </p:cNvPr>
          <p:cNvPicPr/>
          <p:nvPr/>
        </p:nvPicPr>
        <p:blipFill rotWithShape="1">
          <a:blip r:embed="rId2"/>
          <a:srcRect t="70619" r="43384" b="4430"/>
          <a:stretch/>
        </p:blipFill>
        <p:spPr bwMode="auto">
          <a:xfrm>
            <a:off x="1873188" y="1314449"/>
            <a:ext cx="5652600" cy="33931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4345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C51F0A09-52F7-4386-B5A5-EE241CED1C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مستطيل 5">
            <a:extLst>
              <a:ext uri="{FF2B5EF4-FFF2-40B4-BE49-F238E27FC236}">
                <a16:creationId xmlns:a16="http://schemas.microsoft.com/office/drawing/2014/main" id="{FB8DFC8A-02E5-4E68-BDF6-C5F2C338529E}"/>
              </a:ext>
            </a:extLst>
          </p:cNvPr>
          <p:cNvSpPr/>
          <p:nvPr/>
        </p:nvSpPr>
        <p:spPr>
          <a:xfrm>
            <a:off x="1381163" y="1111186"/>
            <a:ext cx="6796800" cy="379964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F7F2B79-FCE3-452E-A98E-357BDAC14C38}"/>
              </a:ext>
            </a:extLst>
          </p:cNvPr>
          <p:cNvPicPr/>
          <p:nvPr/>
        </p:nvPicPr>
        <p:blipFill rotWithShape="1">
          <a:blip r:embed="rId2"/>
          <a:srcRect t="79863" r="47381" b="4152"/>
          <a:stretch/>
        </p:blipFill>
        <p:spPr bwMode="auto">
          <a:xfrm>
            <a:off x="2104007" y="1505388"/>
            <a:ext cx="5084917" cy="28180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831086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شاشة عريضة</PresentationFormat>
  <Paragraphs>6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USER</dc:creator>
  <cp:lastModifiedBy>USER</cp:lastModifiedBy>
  <cp:revision>2</cp:revision>
  <dcterms:created xsi:type="dcterms:W3CDTF">2025-07-25T19:49:38Z</dcterms:created>
  <dcterms:modified xsi:type="dcterms:W3CDTF">2025-07-26T13:59:02Z</dcterms:modified>
</cp:coreProperties>
</file>