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5660E-2E34-69A8-631D-296422F81661}" v="16" dt="2024-11-27T17:36:30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University Professors Scheduling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Efficiently managing teaching schedules and availability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focuses on developing a scheduling system tailored for university professors.</a:t>
            </a:r>
          </a:p>
          <a:p>
            <a:r>
              <a:t>It addresses challenges in managing teaching schedules across multiple days with varying availability.</a:t>
            </a:r>
          </a:p>
          <a:p>
            <a:r>
              <a:t>The system is designed to ensure efficiency and accuracy in schedule planning.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Manual scheduling is time-consuming and prone to errors.</a:t>
            </a:r>
          </a:p>
          <a:p>
            <a:r>
              <a:t>2. Conflicts in schedules between professors.</a:t>
            </a:r>
          </a:p>
          <a:p>
            <a:r>
              <a:t>3. Difficulty in identifying free slots for additional activities or meetings.</a:t>
            </a:r>
          </a:p>
          <a:p>
            <a:r>
              <a:t>4. Inefficient communication of schedules to stakeholders.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 web-based system to automate schedule management.</a:t>
            </a:r>
          </a:p>
          <a:p>
            <a:r>
              <a:t>2. Integration with Excel sheets for bulk data uploads.</a:t>
            </a:r>
          </a:p>
          <a:p>
            <a:r>
              <a:t>3. Real-time conflict detection and resolution.</a:t>
            </a:r>
          </a:p>
          <a:p>
            <a:r>
              <a:t>4. Filtering and viewing free slots for better planning.</a:t>
            </a:r>
          </a:p>
          <a:p>
            <a:r>
              <a:t>5. User-friendly interface for ease of use.</a:t>
            </a: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Upload schedules via Excel files.</a:t>
            </a:r>
          </a:p>
          <a:p>
            <a:r>
              <a:t>2. Manage schedules for different days (e.g., Sunday-Tuesday-Thursday).</a:t>
            </a:r>
          </a:p>
          <a:p>
            <a:r>
              <a:t>3. View and edit schedules with ease.</a:t>
            </a:r>
          </a:p>
          <a:p>
            <a:r>
              <a:t>4. Detect and highlight free time slots automatically.</a:t>
            </a:r>
          </a:p>
          <a:p>
            <a:r>
              <a:t>5. Secure data management with role-based access.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ASP.NET Core for backend development.</a:t>
            </a:r>
          </a:p>
          <a:p>
            <a:r>
              <a:t>2. Microsoft SQL Server for database management.</a:t>
            </a:r>
          </a:p>
          <a:p>
            <a:r>
              <a:t>3. HTML, CSS, and JavaScript for frontend design.</a:t>
            </a:r>
          </a:p>
          <a:p>
            <a:r>
              <a:t>4. Bootstrap framework for responsive UI.</a:t>
            </a:r>
          </a:p>
          <a:p>
            <a:r>
              <a:t>5. ExcelDataReader library for processing Excel files.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Saves time and reduces manual errors.</a:t>
            </a:r>
          </a:p>
          <a:p>
            <a:r>
              <a:t>2. Provides a centralized platform for schedule management.</a:t>
            </a:r>
          </a:p>
          <a:p>
            <a:r>
              <a:t>3. Enhances communication and coordination among professors.</a:t>
            </a:r>
          </a:p>
          <a:p>
            <a:r>
              <a:t>4. Identifies free slots for additional planning or events.</a:t>
            </a:r>
          </a:p>
          <a:p>
            <a:r>
              <a:t>5. Scalable solution for large universities.</a:t>
            </a: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University Professors Scheduling System simplifies and optimizes schedule management.</a:t>
            </a:r>
          </a:p>
          <a:p>
            <a:r>
              <a:t>It eliminates common scheduling challenges and ensures effective utilization of professors' time.</a:t>
            </a:r>
          </a:p>
          <a:p>
            <a:r>
              <a:t>This system is a step forward in enhancing academic planning and coordination.</a:t>
            </a: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عرض على الشاشة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9" baseType="lpstr">
      <vt:lpstr>Office Theme</vt:lpstr>
      <vt:lpstr>University Professors Scheduling System</vt:lpstr>
      <vt:lpstr>Overview</vt:lpstr>
      <vt:lpstr>Problem Statement</vt:lpstr>
      <vt:lpstr>Proposed Solution</vt:lpstr>
      <vt:lpstr>Key Features</vt:lpstr>
      <vt:lpstr>Technology Stack</vt:lpstr>
      <vt:lpstr>Benefits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18</cp:revision>
  <dcterms:created xsi:type="dcterms:W3CDTF">2013-01-27T09:14:16Z</dcterms:created>
  <dcterms:modified xsi:type="dcterms:W3CDTF">2024-11-27T17:37:13Z</dcterms:modified>
  <cp:category/>
</cp:coreProperties>
</file>