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DC5B7-D771-AA43-114A-19FD1814F0F6}" v="50" dt="2024-07-11T08:32:53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aj kumar" userId="b64de96238e52678" providerId="Windows Live" clId="Web-{1E6DC5B7-D771-AA43-114A-19FD1814F0F6}"/>
    <pc:docChg chg="addSld modSld">
      <pc:chgData name="swaraj kumar" userId="b64de96238e52678" providerId="Windows Live" clId="Web-{1E6DC5B7-D771-AA43-114A-19FD1814F0F6}" dt="2024-07-11T08:32:51.961" v="42" actId="20577"/>
      <pc:docMkLst>
        <pc:docMk/>
      </pc:docMkLst>
      <pc:sldChg chg="addSp delSp modSp">
        <pc:chgData name="swaraj kumar" userId="b64de96238e52678" providerId="Windows Live" clId="Web-{1E6DC5B7-D771-AA43-114A-19FD1814F0F6}" dt="2024-07-11T08:29:20.141" v="4" actId="1076"/>
        <pc:sldMkLst>
          <pc:docMk/>
          <pc:sldMk cId="109857222" sldId="256"/>
        </pc:sldMkLst>
        <pc:spChg chg="del">
          <ac:chgData name="swaraj kumar" userId="b64de96238e52678" providerId="Windows Live" clId="Web-{1E6DC5B7-D771-AA43-114A-19FD1814F0F6}" dt="2024-07-11T08:29:17.954" v="3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waraj kumar" userId="b64de96238e52678" providerId="Windows Live" clId="Web-{1E6DC5B7-D771-AA43-114A-19FD1814F0F6}" dt="2024-07-11T08:29:17.954" v="2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swaraj kumar" userId="b64de96238e52678" providerId="Windows Live" clId="Web-{1E6DC5B7-D771-AA43-114A-19FD1814F0F6}" dt="2024-07-11T08:29:20.141" v="4" actId="1076"/>
          <ac:picMkLst>
            <pc:docMk/>
            <pc:sldMk cId="109857222" sldId="256"/>
            <ac:picMk id="4" creationId="{D4D18723-87C1-7FE5-863C-32AF701ADEE3}"/>
          </ac:picMkLst>
        </pc:picChg>
      </pc:sldChg>
      <pc:sldChg chg="addSp delSp modSp new">
        <pc:chgData name="swaraj kumar" userId="b64de96238e52678" providerId="Windows Live" clId="Web-{1E6DC5B7-D771-AA43-114A-19FD1814F0F6}" dt="2024-07-11T08:31:29.958" v="27" actId="1076"/>
        <pc:sldMkLst>
          <pc:docMk/>
          <pc:sldMk cId="4147418795" sldId="257"/>
        </pc:sldMkLst>
        <pc:spChg chg="mod">
          <ac:chgData name="swaraj kumar" userId="b64de96238e52678" providerId="Windows Live" clId="Web-{1E6DC5B7-D771-AA43-114A-19FD1814F0F6}" dt="2024-07-11T08:30:09.612" v="12" actId="20577"/>
          <ac:spMkLst>
            <pc:docMk/>
            <pc:sldMk cId="4147418795" sldId="257"/>
            <ac:spMk id="2" creationId="{3E101B60-ECBE-17CB-1685-57D306F1BAAB}"/>
          </ac:spMkLst>
        </pc:spChg>
        <pc:spChg chg="del">
          <ac:chgData name="swaraj kumar" userId="b64de96238e52678" providerId="Windows Live" clId="Web-{1E6DC5B7-D771-AA43-114A-19FD1814F0F6}" dt="2024-07-11T08:29:58.033" v="8"/>
          <ac:spMkLst>
            <pc:docMk/>
            <pc:sldMk cId="4147418795" sldId="257"/>
            <ac:spMk id="3" creationId="{C7825E4B-6145-63EC-C797-F29D12EF9FEB}"/>
          </ac:spMkLst>
        </pc:spChg>
        <pc:picChg chg="add mod">
          <ac:chgData name="swaraj kumar" userId="b64de96238e52678" providerId="Windows Live" clId="Web-{1E6DC5B7-D771-AA43-114A-19FD1814F0F6}" dt="2024-07-11T08:31:29.958" v="27" actId="1076"/>
          <ac:picMkLst>
            <pc:docMk/>
            <pc:sldMk cId="4147418795" sldId="257"/>
            <ac:picMk id="4" creationId="{EDB2F26B-6F9A-6C93-AF26-593EC4F150E4}"/>
          </ac:picMkLst>
        </pc:picChg>
      </pc:sldChg>
      <pc:sldChg chg="addSp delSp modSp new">
        <pc:chgData name="swaraj kumar" userId="b64de96238e52678" providerId="Windows Live" clId="Web-{1E6DC5B7-D771-AA43-114A-19FD1814F0F6}" dt="2024-07-11T08:31:23.349" v="25" actId="14100"/>
        <pc:sldMkLst>
          <pc:docMk/>
          <pc:sldMk cId="2831023065" sldId="258"/>
        </pc:sldMkLst>
        <pc:spChg chg="del">
          <ac:chgData name="swaraj kumar" userId="b64de96238e52678" providerId="Windows Live" clId="Web-{1E6DC5B7-D771-AA43-114A-19FD1814F0F6}" dt="2024-07-11T08:30:51.988" v="17"/>
          <ac:spMkLst>
            <pc:docMk/>
            <pc:sldMk cId="2831023065" sldId="258"/>
            <ac:spMk id="2" creationId="{93534F90-7C35-AF6F-A66F-16E2A4B2417E}"/>
          </ac:spMkLst>
        </pc:spChg>
        <pc:spChg chg="del">
          <ac:chgData name="swaraj kumar" userId="b64de96238e52678" providerId="Windows Live" clId="Web-{1E6DC5B7-D771-AA43-114A-19FD1814F0F6}" dt="2024-07-11T08:30:51.988" v="16"/>
          <ac:spMkLst>
            <pc:docMk/>
            <pc:sldMk cId="2831023065" sldId="258"/>
            <ac:spMk id="3" creationId="{DA946AC0-6B48-ACBD-46D7-0870C29E982F}"/>
          </ac:spMkLst>
        </pc:spChg>
        <pc:picChg chg="add mod">
          <ac:chgData name="swaraj kumar" userId="b64de96238e52678" providerId="Windows Live" clId="Web-{1E6DC5B7-D771-AA43-114A-19FD1814F0F6}" dt="2024-07-11T08:31:23.349" v="25" actId="14100"/>
          <ac:picMkLst>
            <pc:docMk/>
            <pc:sldMk cId="2831023065" sldId="258"/>
            <ac:picMk id="4" creationId="{5D64EE12-D080-6807-AF47-C038DD000F35}"/>
          </ac:picMkLst>
        </pc:picChg>
      </pc:sldChg>
      <pc:sldChg chg="addSp delSp modSp new">
        <pc:chgData name="swaraj kumar" userId="b64de96238e52678" providerId="Windows Live" clId="Web-{1E6DC5B7-D771-AA43-114A-19FD1814F0F6}" dt="2024-07-11T08:32:51.961" v="42" actId="20577"/>
        <pc:sldMkLst>
          <pc:docMk/>
          <pc:sldMk cId="3578441339" sldId="259"/>
        </pc:sldMkLst>
        <pc:spChg chg="del">
          <ac:chgData name="swaraj kumar" userId="b64de96238e52678" providerId="Windows Live" clId="Web-{1E6DC5B7-D771-AA43-114A-19FD1814F0F6}" dt="2024-07-11T08:31:10.754" v="21"/>
          <ac:spMkLst>
            <pc:docMk/>
            <pc:sldMk cId="3578441339" sldId="259"/>
            <ac:spMk id="2" creationId="{CDDC98B7-227F-2F1C-D49D-B4DBB0161931}"/>
          </ac:spMkLst>
        </pc:spChg>
        <pc:spChg chg="del">
          <ac:chgData name="swaraj kumar" userId="b64de96238e52678" providerId="Windows Live" clId="Web-{1E6DC5B7-D771-AA43-114A-19FD1814F0F6}" dt="2024-07-11T08:31:10.754" v="20"/>
          <ac:spMkLst>
            <pc:docMk/>
            <pc:sldMk cId="3578441339" sldId="259"/>
            <ac:spMk id="3" creationId="{2B028418-B40B-8194-2F97-06A1C1C700D2}"/>
          </ac:spMkLst>
        </pc:spChg>
        <pc:spChg chg="add mod">
          <ac:chgData name="swaraj kumar" userId="b64de96238e52678" providerId="Windows Live" clId="Web-{1E6DC5B7-D771-AA43-114A-19FD1814F0F6}" dt="2024-07-11T08:32:51.961" v="42" actId="20577"/>
          <ac:spMkLst>
            <pc:docMk/>
            <pc:sldMk cId="3578441339" sldId="259"/>
            <ac:spMk id="4" creationId="{595C281C-9E1F-5B27-BFCB-CC7A29CB82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blue and silver device&#10;&#10;Description automatically generated">
            <a:extLst>
              <a:ext uri="{FF2B5EF4-FFF2-40B4-BE49-F238E27FC236}">
                <a16:creationId xmlns:a16="http://schemas.microsoft.com/office/drawing/2014/main" id="{D4D18723-87C1-7FE5-863C-32AF701A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84772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B60-ECBE-17CB-1685-57D306F1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This sensor has 4 pins: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5V: </a:t>
            </a:r>
            <a:r>
              <a:rPr lang="en-US" sz="1600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Module power supply – 5 V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GND:</a:t>
            </a:r>
            <a:r>
              <a:rPr lang="en-US" sz="1600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 Ground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DOUT:</a:t>
            </a:r>
            <a:r>
              <a:rPr lang="en-US" sz="1600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 Digital output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AOUT:</a:t>
            </a:r>
            <a:r>
              <a:rPr lang="en-US" sz="1600" dirty="0">
                <a:solidFill>
                  <a:srgbClr val="3A3A3A"/>
                </a:solidFill>
                <a:latin typeface="Roboto"/>
                <a:ea typeface="Roboto"/>
                <a:cs typeface="Roboto"/>
              </a:rPr>
              <a:t> Analog output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EDB2F26B-6F9A-6C93-AF26-593EC4F1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609725"/>
            <a:ext cx="66484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circuit board with wires and a round black button&#10;&#10;Description automatically generated">
            <a:extLst>
              <a:ext uri="{FF2B5EF4-FFF2-40B4-BE49-F238E27FC236}">
                <a16:creationId xmlns:a16="http://schemas.microsoft.com/office/drawing/2014/main" id="{5D64EE12-D080-6807-AF47-C038DD00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0"/>
            <a:ext cx="90678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2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C281C-9E1F-5B27-BFCB-CC7A29CB82D6}"/>
              </a:ext>
            </a:extLst>
          </p:cNvPr>
          <p:cNvSpPr txBox="1"/>
          <p:nvPr/>
        </p:nvSpPr>
        <p:spPr>
          <a:xfrm>
            <a:off x="870857" y="533399"/>
            <a:ext cx="1036320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708090"/>
                </a:solidFill>
                <a:latin typeface="Consolas"/>
              </a:rPr>
              <a:t>// the setup routine runs once when you press reset: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0077AA"/>
                </a:solidFill>
                <a:latin typeface="Consolas"/>
              </a:rPr>
              <a:t>void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/>
              </a:rPr>
              <a:t>setup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()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2000" dirty="0">
                <a:latin typeface="Consolas"/>
              </a:rPr>
              <a:t>
  </a:t>
            </a:r>
            <a:r>
              <a:rPr lang="en-US" sz="2000" dirty="0">
                <a:solidFill>
                  <a:srgbClr val="708090"/>
                </a:solidFill>
                <a:latin typeface="Consolas"/>
              </a:rPr>
              <a:t>// initialize serial communication at 9600 bits per second:</a:t>
            </a:r>
            <a:r>
              <a:rPr lang="en-US" sz="2000" dirty="0">
                <a:latin typeface="Consolas"/>
              </a:rPr>
              <a:t>
  </a:t>
            </a:r>
            <a:r>
              <a:rPr lang="en-US" sz="2000" err="1">
                <a:solidFill>
                  <a:srgbClr val="669900"/>
                </a:solidFill>
                <a:latin typeface="Consolas"/>
              </a:rPr>
              <a:t>Serial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begin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990055"/>
                </a:solidFill>
                <a:latin typeface="Consolas"/>
              </a:rPr>
              <a:t>9600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708090"/>
                </a:solidFill>
                <a:latin typeface="Consolas"/>
              </a:rPr>
              <a:t>// the loop routine runs over and over again forever: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0077AA"/>
                </a:solidFill>
                <a:latin typeface="Consolas"/>
              </a:rPr>
              <a:t>void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/>
              </a:rPr>
              <a:t>loop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()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2000" dirty="0">
                <a:latin typeface="Consolas"/>
              </a:rPr>
              <a:t>
  </a:t>
            </a:r>
            <a:r>
              <a:rPr lang="en-US" sz="2000" dirty="0">
                <a:solidFill>
                  <a:srgbClr val="708090"/>
                </a:solidFill>
                <a:latin typeface="Consolas"/>
              </a:rPr>
              <a:t>// read the input on analog pin 0:</a:t>
            </a:r>
            <a:r>
              <a:rPr lang="en-US" sz="2000" dirty="0">
                <a:latin typeface="Consolas"/>
              </a:rPr>
              <a:t>
  </a:t>
            </a:r>
            <a:r>
              <a:rPr lang="en-US" sz="2000" dirty="0">
                <a:solidFill>
                  <a:srgbClr val="0077AA"/>
                </a:solidFill>
                <a:latin typeface="Consolas"/>
              </a:rPr>
              <a:t>int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latin typeface="Consolas"/>
              </a:rPr>
              <a:t>sensorValue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9A6E3A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analogRead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2000" dirty="0">
                <a:latin typeface="Consolas"/>
              </a:rPr>
              <a:t>A0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en-US" sz="2000" dirty="0">
                <a:latin typeface="Consolas"/>
              </a:rPr>
              <a:t>
  </a:t>
            </a:r>
            <a:r>
              <a:rPr lang="en-US" sz="2000" dirty="0">
                <a:solidFill>
                  <a:srgbClr val="708090"/>
                </a:solidFill>
                <a:latin typeface="Consolas"/>
              </a:rPr>
              <a:t>// print out the value you read:</a:t>
            </a:r>
            <a:r>
              <a:rPr lang="en-US" sz="2000" dirty="0">
                <a:latin typeface="Consolas"/>
              </a:rPr>
              <a:t>
  </a:t>
            </a:r>
            <a:r>
              <a:rPr lang="en-US" sz="2000" err="1">
                <a:solidFill>
                  <a:srgbClr val="669900"/>
                </a:solidFill>
                <a:latin typeface="Consolas"/>
              </a:rPr>
              <a:t>Serial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println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2000" err="1">
                <a:latin typeface="Consolas"/>
              </a:rPr>
              <a:t>sensorValue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en-US" sz="2000" dirty="0">
                <a:latin typeface="Consolas"/>
              </a:rPr>
              <a:t>
  </a:t>
            </a:r>
            <a:r>
              <a:rPr lang="en-US" sz="2000" dirty="0">
                <a:solidFill>
                  <a:srgbClr val="DD4A68"/>
                </a:solidFill>
                <a:latin typeface="Consolas"/>
              </a:rPr>
              <a:t>delay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990055"/>
                </a:solidFill>
                <a:latin typeface="Consolas"/>
              </a:rPr>
              <a:t>20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999999"/>
                </a:solidFill>
                <a:latin typeface="Consolas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84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This sensor has 4 pins: 5V: Module power supply – 5 V GND: Ground DOUT: Digital output AOUT: Analog output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2024-07-11T08:22:04Z</dcterms:created>
  <dcterms:modified xsi:type="dcterms:W3CDTF">2024-07-11T08:32:55Z</dcterms:modified>
</cp:coreProperties>
</file>