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2524CD-316B-4A35-81A2-06CA8B8CA9C1}">
  <a:tblStyle styleId="{DB2524CD-316B-4A35-81A2-06CA8B8CA9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bb9f5b415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bb9f5b41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8c33272a5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8c33272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bb9f5b415_2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bb9f5b415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bb9f5b415_2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bb9f5b415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8c33272a5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8c33272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8c33272a5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8c3327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8c33272a5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8c33272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8c33272a5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8c33272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8c33272a5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8c33272a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8c33272a5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8c33272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80650" y="443600"/>
            <a:ext cx="6736500" cy="150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400"/>
              <a:buNone/>
              <a:defRPr sz="4400">
                <a:solidFill>
                  <a:schemeClr val="dk2"/>
                </a:solidFill>
              </a:defRPr>
            </a:lvl1pPr>
            <a:lvl2pPr lvl="1" rtl="0">
              <a:spcBef>
                <a:spcPts val="0"/>
              </a:spcBef>
              <a:spcAft>
                <a:spcPts val="0"/>
              </a:spcAft>
              <a:buClr>
                <a:schemeClr val="dk2"/>
              </a:buClr>
              <a:buSzPts val="4400"/>
              <a:buNone/>
              <a:defRPr sz="4400">
                <a:solidFill>
                  <a:schemeClr val="dk2"/>
                </a:solidFill>
              </a:defRPr>
            </a:lvl2pPr>
            <a:lvl3pPr lvl="2" rtl="0">
              <a:spcBef>
                <a:spcPts val="0"/>
              </a:spcBef>
              <a:spcAft>
                <a:spcPts val="0"/>
              </a:spcAft>
              <a:buClr>
                <a:schemeClr val="dk2"/>
              </a:buClr>
              <a:buSzPts val="4400"/>
              <a:buNone/>
              <a:defRPr sz="4400">
                <a:solidFill>
                  <a:schemeClr val="dk2"/>
                </a:solidFill>
              </a:defRPr>
            </a:lvl3pPr>
            <a:lvl4pPr lvl="3" rtl="0">
              <a:spcBef>
                <a:spcPts val="0"/>
              </a:spcBef>
              <a:spcAft>
                <a:spcPts val="0"/>
              </a:spcAft>
              <a:buClr>
                <a:schemeClr val="dk2"/>
              </a:buClr>
              <a:buSzPts val="4400"/>
              <a:buNone/>
              <a:defRPr sz="4400">
                <a:solidFill>
                  <a:schemeClr val="dk2"/>
                </a:solidFill>
              </a:defRPr>
            </a:lvl4pPr>
            <a:lvl5pPr lvl="4" rtl="0">
              <a:spcBef>
                <a:spcPts val="0"/>
              </a:spcBef>
              <a:spcAft>
                <a:spcPts val="0"/>
              </a:spcAft>
              <a:buClr>
                <a:schemeClr val="dk2"/>
              </a:buClr>
              <a:buSzPts val="4400"/>
              <a:buNone/>
              <a:defRPr sz="4400">
                <a:solidFill>
                  <a:schemeClr val="dk2"/>
                </a:solidFill>
              </a:defRPr>
            </a:lvl5pPr>
            <a:lvl6pPr lvl="5" rtl="0">
              <a:spcBef>
                <a:spcPts val="0"/>
              </a:spcBef>
              <a:spcAft>
                <a:spcPts val="0"/>
              </a:spcAft>
              <a:buClr>
                <a:schemeClr val="dk2"/>
              </a:buClr>
              <a:buSzPts val="4400"/>
              <a:buNone/>
              <a:defRPr sz="4400">
                <a:solidFill>
                  <a:schemeClr val="dk2"/>
                </a:solidFill>
              </a:defRPr>
            </a:lvl6pPr>
            <a:lvl7pPr lvl="6" rtl="0">
              <a:spcBef>
                <a:spcPts val="0"/>
              </a:spcBef>
              <a:spcAft>
                <a:spcPts val="0"/>
              </a:spcAft>
              <a:buClr>
                <a:schemeClr val="dk2"/>
              </a:buClr>
              <a:buSzPts val="4400"/>
              <a:buNone/>
              <a:defRPr sz="4400">
                <a:solidFill>
                  <a:schemeClr val="dk2"/>
                </a:solidFill>
              </a:defRPr>
            </a:lvl7pPr>
            <a:lvl8pPr lvl="7" rtl="0">
              <a:spcBef>
                <a:spcPts val="0"/>
              </a:spcBef>
              <a:spcAft>
                <a:spcPts val="0"/>
              </a:spcAft>
              <a:buClr>
                <a:schemeClr val="dk2"/>
              </a:buClr>
              <a:buSzPts val="4400"/>
              <a:buNone/>
              <a:defRPr sz="4400">
                <a:solidFill>
                  <a:schemeClr val="dk2"/>
                </a:solidFill>
              </a:defRPr>
            </a:lvl8pPr>
            <a:lvl9pPr lvl="8" rtl="0">
              <a:spcBef>
                <a:spcPts val="0"/>
              </a:spcBef>
              <a:spcAft>
                <a:spcPts val="0"/>
              </a:spcAft>
              <a:buClr>
                <a:schemeClr val="dk2"/>
              </a:buClr>
              <a:buSzPts val="4400"/>
              <a:buNone/>
              <a:defRPr sz="44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74" name="Shape 74"/>
        <p:cNvGrpSpPr/>
        <p:nvPr/>
      </p:nvGrpSpPr>
      <p:grpSpPr>
        <a:xfrm>
          <a:off x="0" y="0"/>
          <a:ext cx="0" cy="0"/>
          <a:chOff x="0" y="0"/>
          <a:chExt cx="0" cy="0"/>
        </a:xfrm>
      </p:grpSpPr>
      <p:sp>
        <p:nvSpPr>
          <p:cNvPr id="75" name="Google Shape;75;p11"/>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 name="Shape 11"/>
        <p:cNvGrpSpPr/>
        <p:nvPr/>
      </p:nvGrpSpPr>
      <p:grpSpPr>
        <a:xfrm>
          <a:off x="0" y="0"/>
          <a:ext cx="0" cy="0"/>
          <a:chOff x="0" y="0"/>
          <a:chExt cx="0" cy="0"/>
        </a:xfrm>
      </p:grpSpPr>
      <p:sp>
        <p:nvSpPr>
          <p:cNvPr id="12" name="Google Shape;12;p3"/>
          <p:cNvSpPr/>
          <p:nvPr/>
        </p:nvSpPr>
        <p:spPr>
          <a:xfrm>
            <a:off x="0" y="0"/>
            <a:ext cx="9144000" cy="399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14" name="Google Shape;14;p3"/>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400"/>
              <a:buNone/>
              <a:defRPr b="1" sz="2400">
                <a:solidFill>
                  <a:schemeClr val="lt1"/>
                </a:solidFill>
              </a:defRPr>
            </a:lvl1pPr>
            <a:lvl2pPr lvl="1" rtl="0" algn="ctr">
              <a:spcBef>
                <a:spcPts val="0"/>
              </a:spcBef>
              <a:spcAft>
                <a:spcPts val="0"/>
              </a:spcAft>
              <a:buClr>
                <a:schemeClr val="lt1"/>
              </a:buClr>
              <a:buSzPts val="2400"/>
              <a:buNone/>
              <a:defRPr b="1">
                <a:solidFill>
                  <a:schemeClr val="lt1"/>
                </a:solidFill>
              </a:defRPr>
            </a:lvl2pPr>
            <a:lvl3pPr lvl="2" rtl="0" algn="ctr">
              <a:spcBef>
                <a:spcPts val="0"/>
              </a:spcBef>
              <a:spcAft>
                <a:spcPts val="0"/>
              </a:spcAft>
              <a:buClr>
                <a:schemeClr val="lt1"/>
              </a:buClr>
              <a:buSzPts val="2400"/>
              <a:buNone/>
              <a:defRPr b="1">
                <a:solidFill>
                  <a:schemeClr val="lt1"/>
                </a:solidFill>
              </a:defRPr>
            </a:lvl3pPr>
            <a:lvl4pPr lvl="3" rtl="0" algn="ctr">
              <a:spcBef>
                <a:spcPts val="0"/>
              </a:spcBef>
              <a:spcAft>
                <a:spcPts val="0"/>
              </a:spcAft>
              <a:buClr>
                <a:schemeClr val="lt1"/>
              </a:buClr>
              <a:buSzPts val="2400"/>
              <a:buNone/>
              <a:defRPr b="1" sz="2400">
                <a:solidFill>
                  <a:schemeClr val="lt1"/>
                </a:solidFill>
              </a:defRPr>
            </a:lvl4pPr>
            <a:lvl5pPr lvl="4" rtl="0" algn="ctr">
              <a:spcBef>
                <a:spcPts val="0"/>
              </a:spcBef>
              <a:spcAft>
                <a:spcPts val="0"/>
              </a:spcAft>
              <a:buClr>
                <a:schemeClr val="lt1"/>
              </a:buClr>
              <a:buSzPts val="2400"/>
              <a:buNone/>
              <a:defRPr b="1" sz="2400">
                <a:solidFill>
                  <a:schemeClr val="lt1"/>
                </a:solidFill>
              </a:defRPr>
            </a:lvl5pPr>
            <a:lvl6pPr lvl="5" rtl="0" algn="ctr">
              <a:spcBef>
                <a:spcPts val="0"/>
              </a:spcBef>
              <a:spcAft>
                <a:spcPts val="0"/>
              </a:spcAft>
              <a:buClr>
                <a:schemeClr val="lt1"/>
              </a:buClr>
              <a:buSzPts val="2400"/>
              <a:buNone/>
              <a:defRPr b="1" sz="2400">
                <a:solidFill>
                  <a:schemeClr val="lt1"/>
                </a:solidFill>
              </a:defRPr>
            </a:lvl6pPr>
            <a:lvl7pPr lvl="6" rtl="0" algn="ctr">
              <a:spcBef>
                <a:spcPts val="0"/>
              </a:spcBef>
              <a:spcAft>
                <a:spcPts val="0"/>
              </a:spcAft>
              <a:buClr>
                <a:schemeClr val="lt1"/>
              </a:buClr>
              <a:buSzPts val="2400"/>
              <a:buNone/>
              <a:defRPr b="1" sz="2400">
                <a:solidFill>
                  <a:schemeClr val="lt1"/>
                </a:solidFill>
              </a:defRPr>
            </a:lvl7pPr>
            <a:lvl8pPr lvl="7" rtl="0" algn="ctr">
              <a:spcBef>
                <a:spcPts val="0"/>
              </a:spcBef>
              <a:spcAft>
                <a:spcPts val="0"/>
              </a:spcAft>
              <a:buClr>
                <a:schemeClr val="lt1"/>
              </a:buClr>
              <a:buSzPts val="2400"/>
              <a:buNone/>
              <a:defRPr b="1" sz="2400">
                <a:solidFill>
                  <a:schemeClr val="lt1"/>
                </a:solidFill>
              </a:defRPr>
            </a:lvl8pPr>
            <a:lvl9pPr lvl="8" rtl="0" algn="ctr">
              <a:spcBef>
                <a:spcPts val="0"/>
              </a:spcBef>
              <a:spcAft>
                <a:spcPts val="0"/>
              </a:spcAft>
              <a:buClr>
                <a:schemeClr val="lt1"/>
              </a:buClr>
              <a:buSzPts val="2400"/>
              <a:buNone/>
              <a:defRPr b="1" sz="2400">
                <a:solidFill>
                  <a:schemeClr val="lt1"/>
                </a:solidFill>
              </a:defRPr>
            </a:lvl9pPr>
          </a:lstStyle>
          <a:p/>
        </p:txBody>
      </p:sp>
      <p:sp>
        <p:nvSpPr>
          <p:cNvPr id="15" name="Google Shape;15;p3"/>
          <p:cNvSpPr/>
          <p:nvPr/>
        </p:nvSpPr>
        <p:spPr>
          <a:xfrm>
            <a:off x="3047704" y="3992850"/>
            <a:ext cx="3047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6096271" y="3992850"/>
            <a:ext cx="3047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1" y="3992850"/>
            <a:ext cx="3047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9" name="Shape 19"/>
        <p:cNvGrpSpPr/>
        <p:nvPr/>
      </p:nvGrpSpPr>
      <p:grpSpPr>
        <a:xfrm>
          <a:off x="0" y="0"/>
          <a:ext cx="0" cy="0"/>
          <a:chOff x="0" y="0"/>
          <a:chExt cx="0" cy="0"/>
        </a:xfrm>
      </p:grpSpPr>
      <p:sp>
        <p:nvSpPr>
          <p:cNvPr id="20" name="Google Shape;20;p4"/>
          <p:cNvSpPr txBox="1"/>
          <p:nvPr>
            <p:ph idx="1" type="body"/>
          </p:nvPr>
        </p:nvSpPr>
        <p:spPr>
          <a:xfrm>
            <a:off x="1710425" y="2161800"/>
            <a:ext cx="5723700" cy="8199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i="1"/>
            </a:lvl1pPr>
            <a:lvl2pPr indent="-381000" lvl="1" marL="914400" rtl="0" algn="ctr">
              <a:spcBef>
                <a:spcPts val="0"/>
              </a:spcBef>
              <a:spcAft>
                <a:spcPts val="0"/>
              </a:spcAft>
              <a:buSzPts val="2400"/>
              <a:buChar char="○"/>
              <a:defRPr i="1"/>
            </a:lvl2pPr>
            <a:lvl3pPr indent="-381000" lvl="2" marL="1371600" rtl="0" algn="ctr">
              <a:spcBef>
                <a:spcPts val="0"/>
              </a:spcBef>
              <a:spcAft>
                <a:spcPts val="0"/>
              </a:spcAft>
              <a:buSzPts val="2400"/>
              <a:buChar char="■"/>
              <a:defRPr i="1"/>
            </a:lvl3pPr>
            <a:lvl4pPr indent="-381000" lvl="3" marL="1828800" rtl="0" algn="ctr">
              <a:spcBef>
                <a:spcPts val="0"/>
              </a:spcBef>
              <a:spcAft>
                <a:spcPts val="0"/>
              </a:spcAft>
              <a:buSzPts val="2400"/>
              <a:buChar char="●"/>
              <a:defRPr i="1"/>
            </a:lvl4pPr>
            <a:lvl5pPr indent="-381000" lvl="4" marL="2286000" rtl="0" algn="ctr">
              <a:spcBef>
                <a:spcPts val="0"/>
              </a:spcBef>
              <a:spcAft>
                <a:spcPts val="0"/>
              </a:spcAft>
              <a:buSzPts val="2400"/>
              <a:buChar char="○"/>
              <a:defRPr i="1"/>
            </a:lvl5pPr>
            <a:lvl6pPr indent="-381000" lvl="5" marL="2743200" rtl="0" algn="ctr">
              <a:spcBef>
                <a:spcPts val="0"/>
              </a:spcBef>
              <a:spcAft>
                <a:spcPts val="0"/>
              </a:spcAft>
              <a:buSzPts val="2400"/>
              <a:buChar char="■"/>
              <a:defRPr i="1"/>
            </a:lvl6pPr>
            <a:lvl7pPr indent="-381000" lvl="6" marL="3200400" rtl="0" algn="ctr">
              <a:spcBef>
                <a:spcPts val="0"/>
              </a:spcBef>
              <a:spcAft>
                <a:spcPts val="0"/>
              </a:spcAft>
              <a:buSzPts val="2400"/>
              <a:buChar char="●"/>
              <a:defRPr i="1"/>
            </a:lvl7pPr>
            <a:lvl8pPr indent="-381000" lvl="7" marL="3657600" rtl="0" algn="ctr">
              <a:spcBef>
                <a:spcPts val="0"/>
              </a:spcBef>
              <a:spcAft>
                <a:spcPts val="0"/>
              </a:spcAft>
              <a:buSzPts val="2400"/>
              <a:buChar char="○"/>
              <a:defRPr i="1"/>
            </a:lvl8pPr>
            <a:lvl9pPr indent="-381000" lvl="8" marL="4114800" rtl="0" algn="ctr">
              <a:spcBef>
                <a:spcPts val="0"/>
              </a:spcBef>
              <a:spcAft>
                <a:spcPts val="0"/>
              </a:spcAft>
              <a:buSzPts val="2400"/>
              <a:buChar char="■"/>
              <a:defRPr i="1"/>
            </a:lvl9pPr>
          </a:lstStyle>
          <a:p/>
        </p:txBody>
      </p:sp>
      <p:sp>
        <p:nvSpPr>
          <p:cNvPr id="21" name="Google Shape;21;p4"/>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accent6"/>
                </a:solidFill>
              </a:rPr>
              <a:t>“</a:t>
            </a:r>
            <a:endParaRPr b="1" sz="9600">
              <a:solidFill>
                <a:schemeClr val="accent6"/>
              </a:solidFill>
            </a:endParaRPr>
          </a:p>
        </p:txBody>
      </p:sp>
      <p:sp>
        <p:nvSpPr>
          <p:cNvPr id="22" name="Google Shape;22;p4"/>
          <p:cNvSpPr/>
          <p:nvPr/>
        </p:nvSpPr>
        <p:spPr>
          <a:xfrm>
            <a:off x="5723283" y="1599675"/>
            <a:ext cx="17103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7434177" y="1599675"/>
            <a:ext cx="17103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0" y="1599675"/>
            <a:ext cx="17103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1710425" y="1599675"/>
            <a:ext cx="17103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idx="12" type="sldNum"/>
          </p:nvPr>
        </p:nvSpPr>
        <p:spPr>
          <a:xfrm>
            <a:off x="-125" y="4830281"/>
            <a:ext cx="9144000" cy="313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 name="Google Shape;29;p5"/>
          <p:cNvSpPr txBox="1"/>
          <p:nvPr>
            <p:ph idx="1" type="body"/>
          </p:nvPr>
        </p:nvSpPr>
        <p:spPr>
          <a:xfrm>
            <a:off x="893700" y="1373588"/>
            <a:ext cx="6462600" cy="35523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chemeClr val="accent6"/>
              </a:buClr>
              <a:buSzPts val="1800"/>
              <a:buChar char="▷"/>
              <a:defRPr>
                <a:solidFill>
                  <a:schemeClr val="dk1"/>
                </a:solidFill>
              </a:defRPr>
            </a:lvl1pPr>
            <a:lvl2pPr indent="-381000" lvl="1" marL="914400" rtl="0">
              <a:spcBef>
                <a:spcPts val="0"/>
              </a:spcBef>
              <a:spcAft>
                <a:spcPts val="0"/>
              </a:spcAft>
              <a:buClr>
                <a:schemeClr val="dk1"/>
              </a:buClr>
              <a:buSzPts val="2400"/>
              <a:buChar char="○"/>
              <a:defRPr>
                <a:solidFill>
                  <a:schemeClr val="dk1"/>
                </a:solidFill>
              </a:defRPr>
            </a:lvl2pPr>
            <a:lvl3pPr indent="-381000" lvl="2" marL="1371600" rtl="0">
              <a:spcBef>
                <a:spcPts val="0"/>
              </a:spcBef>
              <a:spcAft>
                <a:spcPts val="0"/>
              </a:spcAft>
              <a:buClr>
                <a:schemeClr val="dk1"/>
              </a:buClr>
              <a:buSzPts val="2400"/>
              <a:buChar char="■"/>
              <a:defRPr>
                <a:solidFill>
                  <a:schemeClr val="dk1"/>
                </a:solidFill>
              </a:defRPr>
            </a:lvl3pPr>
            <a:lvl4pPr indent="-381000" lvl="3" marL="1828800" rtl="0">
              <a:spcBef>
                <a:spcPts val="0"/>
              </a:spcBef>
              <a:spcAft>
                <a:spcPts val="0"/>
              </a:spcAft>
              <a:buClr>
                <a:schemeClr val="dk1"/>
              </a:buClr>
              <a:buSzPts val="2400"/>
              <a:buChar char="●"/>
              <a:defRPr>
                <a:solidFill>
                  <a:schemeClr val="dk1"/>
                </a:solidFill>
              </a:defRPr>
            </a:lvl4pPr>
            <a:lvl5pPr indent="-381000" lvl="4" marL="2286000" rtl="0">
              <a:spcBef>
                <a:spcPts val="0"/>
              </a:spcBef>
              <a:spcAft>
                <a:spcPts val="0"/>
              </a:spcAft>
              <a:buClr>
                <a:schemeClr val="dk1"/>
              </a:buClr>
              <a:buSzPts val="2400"/>
              <a:buChar char="○"/>
              <a:defRPr>
                <a:solidFill>
                  <a:schemeClr val="dk1"/>
                </a:solidFill>
              </a:defRPr>
            </a:lvl5pPr>
            <a:lvl6pPr indent="-381000" lvl="5" marL="2743200" rtl="0">
              <a:spcBef>
                <a:spcPts val="0"/>
              </a:spcBef>
              <a:spcAft>
                <a:spcPts val="0"/>
              </a:spcAft>
              <a:buClr>
                <a:schemeClr val="dk1"/>
              </a:buClr>
              <a:buSzPts val="2400"/>
              <a:buChar char="■"/>
              <a:defRPr>
                <a:solidFill>
                  <a:schemeClr val="dk1"/>
                </a:solidFill>
              </a:defRPr>
            </a:lvl6pPr>
            <a:lvl7pPr indent="-381000" lvl="6" marL="3200400" rtl="0">
              <a:spcBef>
                <a:spcPts val="0"/>
              </a:spcBef>
              <a:spcAft>
                <a:spcPts val="0"/>
              </a:spcAft>
              <a:buClr>
                <a:schemeClr val="dk1"/>
              </a:buClr>
              <a:buSzPts val="2400"/>
              <a:buChar char="●"/>
              <a:defRPr>
                <a:solidFill>
                  <a:schemeClr val="dk1"/>
                </a:solidFill>
              </a:defRPr>
            </a:lvl7pPr>
            <a:lvl8pPr indent="-381000" lvl="7" marL="3657600" rtl="0">
              <a:spcBef>
                <a:spcPts val="0"/>
              </a:spcBef>
              <a:spcAft>
                <a:spcPts val="0"/>
              </a:spcAft>
              <a:buClr>
                <a:schemeClr val="dk1"/>
              </a:buClr>
              <a:buSzPts val="2400"/>
              <a:buChar char="○"/>
              <a:defRPr>
                <a:solidFill>
                  <a:schemeClr val="dk1"/>
                </a:solidFill>
              </a:defRPr>
            </a:lvl8pPr>
            <a:lvl9pPr indent="-381000" lvl="8" marL="4114800" rtl="0">
              <a:spcBef>
                <a:spcPts val="0"/>
              </a:spcBef>
              <a:spcAft>
                <a:spcPts val="0"/>
              </a:spcAft>
              <a:buClr>
                <a:schemeClr val="dk1"/>
              </a:buClr>
              <a:buSzPts val="2400"/>
              <a:buChar char="■"/>
              <a:defRPr>
                <a:solidFill>
                  <a:schemeClr val="dk1"/>
                </a:solidFill>
              </a:defRPr>
            </a:lvl9pPr>
          </a:lstStyle>
          <a:p/>
        </p:txBody>
      </p:sp>
      <p:sp>
        <p:nvSpPr>
          <p:cNvPr id="30" name="Google Shape;30;p5"/>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5" name="Shape 35"/>
        <p:cNvGrpSpPr/>
        <p:nvPr/>
      </p:nvGrpSpPr>
      <p:grpSpPr>
        <a:xfrm>
          <a:off x="0" y="0"/>
          <a:ext cx="0" cy="0"/>
          <a:chOff x="0" y="0"/>
          <a:chExt cx="0" cy="0"/>
        </a:xfrm>
      </p:grpSpPr>
      <p:sp>
        <p:nvSpPr>
          <p:cNvPr id="36" name="Google Shape;36;p6"/>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6"/>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1" name="Google Shape;41;p6"/>
          <p:cNvSpPr txBox="1"/>
          <p:nvPr>
            <p:ph idx="1" type="body"/>
          </p:nvPr>
        </p:nvSpPr>
        <p:spPr>
          <a:xfrm>
            <a:off x="893625" y="1200150"/>
            <a:ext cx="3136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2" name="Google Shape;42;p6"/>
          <p:cNvSpPr txBox="1"/>
          <p:nvPr>
            <p:ph idx="2" type="body"/>
          </p:nvPr>
        </p:nvSpPr>
        <p:spPr>
          <a:xfrm>
            <a:off x="4219456" y="1200150"/>
            <a:ext cx="3136800" cy="372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43" name="Google Shape;43;p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 name="Shape 44"/>
        <p:cNvGrpSpPr/>
        <p:nvPr/>
      </p:nvGrpSpPr>
      <p:grpSpPr>
        <a:xfrm>
          <a:off x="0" y="0"/>
          <a:ext cx="0" cy="0"/>
          <a:chOff x="0" y="0"/>
          <a:chExt cx="0" cy="0"/>
        </a:xfrm>
      </p:grpSpPr>
      <p:sp>
        <p:nvSpPr>
          <p:cNvPr id="45" name="Google Shape;45;p7"/>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0" name="Google Shape;50;p7"/>
          <p:cNvSpPr txBox="1"/>
          <p:nvPr>
            <p:ph idx="1" type="body"/>
          </p:nvPr>
        </p:nvSpPr>
        <p:spPr>
          <a:xfrm>
            <a:off x="893700"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1" name="Google Shape;51;p7"/>
          <p:cNvSpPr txBox="1"/>
          <p:nvPr>
            <p:ph idx="2" type="body"/>
          </p:nvPr>
        </p:nvSpPr>
        <p:spPr>
          <a:xfrm>
            <a:off x="3386404"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2" name="Google Shape;52;p7"/>
          <p:cNvSpPr txBox="1"/>
          <p:nvPr>
            <p:ph idx="3" type="body"/>
          </p:nvPr>
        </p:nvSpPr>
        <p:spPr>
          <a:xfrm>
            <a:off x="5879107" y="1200150"/>
            <a:ext cx="2371200" cy="3725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txBox="1"/>
          <p:nvPr>
            <p:ph type="title"/>
          </p:nvPr>
        </p:nvSpPr>
        <p:spPr>
          <a:xfrm>
            <a:off x="893700" y="358388"/>
            <a:ext cx="6462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0" name="Google Shape;60;p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9"/>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txBox="1"/>
          <p:nvPr>
            <p:ph idx="1" type="body"/>
          </p:nvPr>
        </p:nvSpPr>
        <p:spPr>
          <a:xfrm>
            <a:off x="893700" y="4649963"/>
            <a:ext cx="6462600" cy="350700"/>
          </a:xfrm>
          <a:prstGeom prst="rect">
            <a:avLst/>
          </a:prstGeom>
        </p:spPr>
        <p:txBody>
          <a:bodyPr anchorCtr="0" anchor="b" bIns="91425" lIns="91425" spcFirstLastPara="1" rIns="91425" wrap="square" tIns="91425">
            <a:noAutofit/>
          </a:bodyPr>
          <a:lstStyle>
            <a:lvl1pPr indent="-228600" lvl="0" marL="457200" rtl="0">
              <a:spcBef>
                <a:spcPts val="360"/>
              </a:spcBef>
              <a:spcAft>
                <a:spcPts val="0"/>
              </a:spcAft>
              <a:buClr>
                <a:schemeClr val="dk2"/>
              </a:buClr>
              <a:buSzPts val="1400"/>
              <a:buNone/>
              <a:defRPr sz="1400">
                <a:solidFill>
                  <a:schemeClr val="dk2"/>
                </a:solidFill>
              </a:defRPr>
            </a:lvl1pPr>
          </a:lstStyle>
          <a:p/>
        </p:txBody>
      </p:sp>
      <p:sp>
        <p:nvSpPr>
          <p:cNvPr id="67" name="Google Shape;67;p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0"/>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0"/>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0"/>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rt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indent="-381000" lvl="1" marL="9144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indent="-381000" lvl="2" marL="13716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indent="-381000" lvl="3" marL="18288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indent="-381000" lvl="4" marL="22860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indent="-381000" lvl="5" marL="27432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indent="-381000" lvl="6" marL="32004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indent="-381000" lvl="7" marL="36576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indent="-381000" lvl="8" marL="4114800" rtl="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accent6"/>
                </a:solidFill>
                <a:latin typeface="Lato"/>
                <a:ea typeface="Lato"/>
                <a:cs typeface="Lato"/>
                <a:sym typeface="Lato"/>
              </a:defRPr>
            </a:lvl1pPr>
            <a:lvl2pPr lvl="1" rtl="0" algn="r">
              <a:buNone/>
              <a:defRPr sz="1300">
                <a:solidFill>
                  <a:schemeClr val="accent6"/>
                </a:solidFill>
                <a:latin typeface="Lato"/>
                <a:ea typeface="Lato"/>
                <a:cs typeface="Lato"/>
                <a:sym typeface="Lato"/>
              </a:defRPr>
            </a:lvl2pPr>
            <a:lvl3pPr lvl="2" rtl="0" algn="r">
              <a:buNone/>
              <a:defRPr sz="1300">
                <a:solidFill>
                  <a:schemeClr val="accent6"/>
                </a:solidFill>
                <a:latin typeface="Lato"/>
                <a:ea typeface="Lato"/>
                <a:cs typeface="Lato"/>
                <a:sym typeface="Lato"/>
              </a:defRPr>
            </a:lvl3pPr>
            <a:lvl4pPr lvl="3" rtl="0" algn="r">
              <a:buNone/>
              <a:defRPr sz="1300">
                <a:solidFill>
                  <a:schemeClr val="accent6"/>
                </a:solidFill>
                <a:latin typeface="Lato"/>
                <a:ea typeface="Lato"/>
                <a:cs typeface="Lato"/>
                <a:sym typeface="Lato"/>
              </a:defRPr>
            </a:lvl4pPr>
            <a:lvl5pPr lvl="4" rtl="0" algn="r">
              <a:buNone/>
              <a:defRPr sz="1300">
                <a:solidFill>
                  <a:schemeClr val="accent6"/>
                </a:solidFill>
                <a:latin typeface="Lato"/>
                <a:ea typeface="Lato"/>
                <a:cs typeface="Lato"/>
                <a:sym typeface="Lato"/>
              </a:defRPr>
            </a:lvl5pPr>
            <a:lvl6pPr lvl="5" rtl="0" algn="r">
              <a:buNone/>
              <a:defRPr sz="1300">
                <a:solidFill>
                  <a:schemeClr val="accent6"/>
                </a:solidFill>
                <a:latin typeface="Lato"/>
                <a:ea typeface="Lato"/>
                <a:cs typeface="Lato"/>
                <a:sym typeface="Lato"/>
              </a:defRPr>
            </a:lvl6pPr>
            <a:lvl7pPr lvl="6" rtl="0" algn="r">
              <a:buNone/>
              <a:defRPr sz="1300">
                <a:solidFill>
                  <a:schemeClr val="accent6"/>
                </a:solidFill>
                <a:latin typeface="Lato"/>
                <a:ea typeface="Lato"/>
                <a:cs typeface="Lato"/>
                <a:sym typeface="Lato"/>
              </a:defRPr>
            </a:lvl7pPr>
            <a:lvl8pPr lvl="7" rtl="0" algn="r">
              <a:buNone/>
              <a:defRPr sz="1300">
                <a:solidFill>
                  <a:schemeClr val="accent6"/>
                </a:solidFill>
                <a:latin typeface="Lato"/>
                <a:ea typeface="Lato"/>
                <a:cs typeface="Lato"/>
                <a:sym typeface="Lato"/>
              </a:defRPr>
            </a:lvl8pPr>
            <a:lvl9pPr lvl="8" rtl="0" algn="r">
              <a:buNone/>
              <a:defRPr sz="1300">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6.jpg"/><Relationship Id="rId5"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ph type="ctrTitle"/>
          </p:nvPr>
        </p:nvSpPr>
        <p:spPr>
          <a:xfrm>
            <a:off x="1810475" y="358825"/>
            <a:ext cx="6171600" cy="1914900"/>
          </a:xfrm>
          <a:prstGeom prst="rect">
            <a:avLst/>
          </a:prstGeom>
        </p:spPr>
        <p:txBody>
          <a:bodyPr anchorCtr="0" anchor="t" bIns="91425" lIns="91425" spcFirstLastPara="1" rIns="91425" wrap="square" tIns="91425">
            <a:noAutofit/>
          </a:bodyPr>
          <a:lstStyle/>
          <a:p>
            <a:pPr indent="0" lvl="0" marL="0" marR="558800" rtl="0" algn="ctr">
              <a:lnSpc>
                <a:spcPct val="150000"/>
              </a:lnSpc>
              <a:spcBef>
                <a:spcPts val="400"/>
              </a:spcBef>
              <a:spcAft>
                <a:spcPts val="0"/>
              </a:spcAft>
              <a:buNone/>
            </a:pPr>
            <a:r>
              <a:rPr b="1" lang="en" sz="2000">
                <a:solidFill>
                  <a:srgbClr val="000000"/>
                </a:solidFill>
                <a:latin typeface="Times New Roman"/>
                <a:ea typeface="Times New Roman"/>
                <a:cs typeface="Times New Roman"/>
                <a:sym typeface="Times New Roman"/>
              </a:rPr>
              <a:t>DON BOSCO INSTITUTE OF TECHNOLOGY</a:t>
            </a:r>
            <a:endParaRPr b="1" sz="2000">
              <a:solidFill>
                <a:srgbClr val="000000"/>
              </a:solidFill>
              <a:latin typeface="Times New Roman"/>
              <a:ea typeface="Times New Roman"/>
              <a:cs typeface="Times New Roman"/>
              <a:sym typeface="Times New Roman"/>
            </a:endParaRPr>
          </a:p>
          <a:p>
            <a:pPr indent="0" lvl="0" marL="546100" marR="558800" rtl="0" algn="l">
              <a:lnSpc>
                <a:spcPct val="150000"/>
              </a:lnSpc>
              <a:spcBef>
                <a:spcPts val="400"/>
              </a:spcBef>
              <a:spcAft>
                <a:spcPts val="0"/>
              </a:spcAft>
              <a:buNone/>
            </a:pPr>
            <a:r>
              <a:rPr b="1" lang="en" sz="1300">
                <a:solidFill>
                  <a:srgbClr val="000000"/>
                </a:solidFill>
                <a:latin typeface="Times New Roman"/>
                <a:ea typeface="Times New Roman"/>
                <a:cs typeface="Times New Roman"/>
                <a:sym typeface="Times New Roman"/>
              </a:rPr>
              <a:t>  </a:t>
            </a:r>
            <a:r>
              <a:rPr b="1" lang="en" sz="1100">
                <a:solidFill>
                  <a:srgbClr val="000000"/>
                </a:solidFill>
                <a:latin typeface="Times New Roman"/>
                <a:ea typeface="Times New Roman"/>
                <a:cs typeface="Times New Roman"/>
                <a:sym typeface="Times New Roman"/>
              </a:rPr>
              <a:t> </a:t>
            </a:r>
            <a:r>
              <a:rPr b="1" lang="en" sz="1200">
                <a:solidFill>
                  <a:srgbClr val="000000"/>
                </a:solidFill>
                <a:latin typeface="Times New Roman"/>
                <a:ea typeface="Times New Roman"/>
                <a:cs typeface="Times New Roman"/>
                <a:sym typeface="Times New Roman"/>
              </a:rPr>
              <a:t>DEPARTMENT OF INFORMATION SCIENCE  &amp; ENGINEERING</a:t>
            </a:r>
            <a:endParaRPr b="1" sz="1200">
              <a:solidFill>
                <a:srgbClr val="000000"/>
              </a:solidFill>
              <a:latin typeface="Times New Roman"/>
              <a:ea typeface="Times New Roman"/>
              <a:cs typeface="Times New Roman"/>
              <a:sym typeface="Times New Roman"/>
            </a:endParaRPr>
          </a:p>
          <a:p>
            <a:pPr indent="0" lvl="0" marL="546100" marR="558800" rtl="0" algn="l">
              <a:lnSpc>
                <a:spcPct val="150000"/>
              </a:lnSpc>
              <a:spcBef>
                <a:spcPts val="400"/>
              </a:spcBef>
              <a:spcAft>
                <a:spcPts val="0"/>
              </a:spcAft>
              <a:buNone/>
            </a:pPr>
            <a:r>
              <a:rPr lang="en" sz="1750">
                <a:solidFill>
                  <a:srgbClr val="000000"/>
                </a:solidFill>
                <a:highlight>
                  <a:srgbClr val="FFFFFF"/>
                </a:highlight>
                <a:latin typeface="Arial"/>
                <a:ea typeface="Arial"/>
                <a:cs typeface="Arial"/>
                <a:sym typeface="Arial"/>
              </a:rPr>
              <a:t>                     </a:t>
            </a:r>
            <a:r>
              <a:rPr lang="en" sz="1200">
                <a:solidFill>
                  <a:srgbClr val="000000"/>
                </a:solidFill>
                <a:highlight>
                  <a:srgbClr val="FFFFFF"/>
                </a:highlight>
                <a:latin typeface="Times New Roman"/>
                <a:ea typeface="Times New Roman"/>
                <a:cs typeface="Times New Roman"/>
                <a:sym typeface="Times New Roman"/>
              </a:rPr>
              <a:t> </a:t>
            </a:r>
            <a:r>
              <a:rPr lang="en" sz="1300">
                <a:solidFill>
                  <a:srgbClr val="000000"/>
                </a:solidFill>
                <a:highlight>
                  <a:srgbClr val="FFFFFF"/>
                </a:highlight>
                <a:latin typeface="Times New Roman"/>
                <a:ea typeface="Times New Roman"/>
                <a:cs typeface="Times New Roman"/>
                <a:sym typeface="Times New Roman"/>
              </a:rPr>
              <a:t>Academic year 2020-2021</a:t>
            </a:r>
            <a:endParaRPr sz="1300">
              <a:solidFill>
                <a:srgbClr val="000000"/>
              </a:solidFill>
              <a:highlight>
                <a:srgbClr val="FFFFFF"/>
              </a:highlight>
              <a:latin typeface="Times New Roman"/>
              <a:ea typeface="Times New Roman"/>
              <a:cs typeface="Times New Roman"/>
              <a:sym typeface="Times New Roman"/>
            </a:endParaRPr>
          </a:p>
          <a:p>
            <a:pPr indent="0" lvl="0" marL="546100" marR="558800" rtl="0" algn="l">
              <a:lnSpc>
                <a:spcPct val="150000"/>
              </a:lnSpc>
              <a:spcBef>
                <a:spcPts val="400"/>
              </a:spcBef>
              <a:spcAft>
                <a:spcPts val="0"/>
              </a:spcAft>
              <a:buNone/>
            </a:pPr>
            <a:r>
              <a:rPr lang="en" sz="1300">
                <a:solidFill>
                  <a:srgbClr val="000000"/>
                </a:solidFill>
                <a:highlight>
                  <a:srgbClr val="FFFFFF"/>
                </a:highlight>
                <a:latin typeface="Times New Roman"/>
                <a:ea typeface="Times New Roman"/>
                <a:cs typeface="Times New Roman"/>
                <a:sym typeface="Times New Roman"/>
              </a:rPr>
              <a:t>                              </a:t>
            </a:r>
            <a:r>
              <a:rPr b="1" lang="en" sz="1300" u="sng">
                <a:solidFill>
                  <a:srgbClr val="000000"/>
                </a:solidFill>
                <a:highlight>
                  <a:srgbClr val="FFFFFF"/>
                </a:highlight>
                <a:latin typeface="Times New Roman"/>
                <a:ea typeface="Times New Roman"/>
                <a:cs typeface="Times New Roman"/>
                <a:sym typeface="Times New Roman"/>
              </a:rPr>
              <a:t> TECHNICAL SEMINAR</a:t>
            </a:r>
            <a:endParaRPr b="1" sz="1300" u="sng">
              <a:solidFill>
                <a:srgbClr val="000000"/>
              </a:solidFill>
              <a:highlight>
                <a:srgbClr val="FFFFFF"/>
              </a:highlight>
              <a:latin typeface="Times New Roman"/>
              <a:ea typeface="Times New Roman"/>
              <a:cs typeface="Times New Roman"/>
              <a:sym typeface="Times New Roman"/>
            </a:endParaRPr>
          </a:p>
          <a:p>
            <a:pPr indent="0" lvl="0" marL="546100" marR="558800" rtl="0" algn="l">
              <a:lnSpc>
                <a:spcPct val="150000"/>
              </a:lnSpc>
              <a:spcBef>
                <a:spcPts val="400"/>
              </a:spcBef>
              <a:spcAft>
                <a:spcPts val="0"/>
              </a:spcAft>
              <a:buNone/>
            </a:pPr>
            <a:r>
              <a:t/>
            </a:r>
            <a:endParaRPr sz="1300">
              <a:solidFill>
                <a:srgbClr val="000000"/>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None/>
            </a:pPr>
            <a:r>
              <a:t/>
            </a:r>
            <a:endParaRPr sz="3900"/>
          </a:p>
        </p:txBody>
      </p:sp>
      <p:pic>
        <p:nvPicPr>
          <p:cNvPr id="85" name="Google Shape;85;p12"/>
          <p:cNvPicPr preferRelativeResize="0"/>
          <p:nvPr/>
        </p:nvPicPr>
        <p:blipFill>
          <a:blip r:embed="rId3">
            <a:alphaModFix/>
          </a:blip>
          <a:stretch>
            <a:fillRect/>
          </a:stretch>
        </p:blipFill>
        <p:spPr>
          <a:xfrm>
            <a:off x="418450" y="543974"/>
            <a:ext cx="1055825" cy="1181375"/>
          </a:xfrm>
          <a:prstGeom prst="rect">
            <a:avLst/>
          </a:prstGeom>
          <a:noFill/>
          <a:ln>
            <a:noFill/>
          </a:ln>
        </p:spPr>
      </p:pic>
      <p:pic>
        <p:nvPicPr>
          <p:cNvPr id="86" name="Google Shape;86;p12"/>
          <p:cNvPicPr preferRelativeResize="0"/>
          <p:nvPr/>
        </p:nvPicPr>
        <p:blipFill>
          <a:blip r:embed="rId4">
            <a:alphaModFix/>
          </a:blip>
          <a:stretch>
            <a:fillRect/>
          </a:stretch>
        </p:blipFill>
        <p:spPr>
          <a:xfrm>
            <a:off x="7803050" y="519163"/>
            <a:ext cx="954550" cy="1090225"/>
          </a:xfrm>
          <a:prstGeom prst="rect">
            <a:avLst/>
          </a:prstGeom>
          <a:noFill/>
          <a:ln>
            <a:noFill/>
          </a:ln>
        </p:spPr>
      </p:pic>
      <p:sp>
        <p:nvSpPr>
          <p:cNvPr id="87" name="Google Shape;87;p12"/>
          <p:cNvSpPr txBox="1"/>
          <p:nvPr/>
        </p:nvSpPr>
        <p:spPr>
          <a:xfrm>
            <a:off x="2743200" y="2273850"/>
            <a:ext cx="4075500" cy="5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a:latin typeface="Times New Roman"/>
                <a:ea typeface="Times New Roman"/>
                <a:cs typeface="Times New Roman"/>
                <a:sym typeface="Times New Roman"/>
              </a:rPr>
              <a:t>Motion Detection And </a:t>
            </a:r>
            <a:r>
              <a:rPr b="1" i="1" lang="en" sz="1500">
                <a:latin typeface="Times New Roman"/>
                <a:ea typeface="Times New Roman"/>
                <a:cs typeface="Times New Roman"/>
                <a:sym typeface="Times New Roman"/>
              </a:rPr>
              <a:t>Temperature</a:t>
            </a:r>
            <a:r>
              <a:rPr b="1" i="1" lang="en" sz="1500">
                <a:latin typeface="Times New Roman"/>
                <a:ea typeface="Times New Roman"/>
                <a:cs typeface="Times New Roman"/>
                <a:sym typeface="Times New Roman"/>
              </a:rPr>
              <a:t> Observing</a:t>
            </a:r>
            <a:endParaRPr b="1" i="1" sz="1500">
              <a:latin typeface="Times New Roman"/>
              <a:ea typeface="Times New Roman"/>
              <a:cs typeface="Times New Roman"/>
              <a:sym typeface="Times New Roman"/>
            </a:endParaRPr>
          </a:p>
        </p:txBody>
      </p:sp>
      <p:graphicFrame>
        <p:nvGraphicFramePr>
          <p:cNvPr id="88" name="Google Shape;88;p12"/>
          <p:cNvGraphicFramePr/>
          <p:nvPr/>
        </p:nvGraphicFramePr>
        <p:xfrm>
          <a:off x="1088200" y="2797775"/>
          <a:ext cx="3000000" cy="3000000"/>
        </p:xfrm>
        <a:graphic>
          <a:graphicData uri="http://schemas.openxmlformats.org/drawingml/2006/table">
            <a:tbl>
              <a:tblPr>
                <a:noFill/>
                <a:tableStyleId>{DB2524CD-316B-4A35-81A2-06CA8B8CA9C1}</a:tableStyleId>
              </a:tblPr>
              <a:tblGrid>
                <a:gridCol w="2413000"/>
                <a:gridCol w="2413000"/>
                <a:gridCol w="2413000"/>
              </a:tblGrid>
              <a:tr h="359275">
                <a:tc>
                  <a:txBody>
                    <a:bodyPr/>
                    <a:lstStyle/>
                    <a:p>
                      <a:pPr indent="0" lvl="0" marL="0" rtl="0" algn="ctr">
                        <a:spcBef>
                          <a:spcPts val="0"/>
                        </a:spcBef>
                        <a:spcAft>
                          <a:spcPts val="0"/>
                        </a:spcAft>
                        <a:buNone/>
                      </a:pPr>
                      <a:r>
                        <a:rPr lang="en"/>
                        <a:t>BATCH NO</a:t>
                      </a:r>
                      <a:endParaRPr/>
                    </a:p>
                  </a:txBody>
                  <a:tcPr marT="91425" marB="91425" marR="91425" marL="91425"/>
                </a:tc>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lang="en"/>
                        <a:t>USN</a:t>
                      </a:r>
                      <a:endParaRPr/>
                    </a:p>
                  </a:txBody>
                  <a:tcPr marT="91425" marB="91425" marR="91425" marL="91425"/>
                </a:tc>
              </a:tr>
              <a:tr h="662250">
                <a:tc>
                  <a:txBody>
                    <a:bodyPr/>
                    <a:lstStyle/>
                    <a:p>
                      <a:pPr indent="0" lvl="0" marL="0" rtl="0" algn="ctr">
                        <a:lnSpc>
                          <a:spcPct val="100000"/>
                        </a:lnSpc>
                        <a:spcBef>
                          <a:spcPts val="0"/>
                        </a:spcBef>
                        <a:spcAft>
                          <a:spcPts val="0"/>
                        </a:spcAft>
                        <a:buNone/>
                      </a:pPr>
                      <a:r>
                        <a:rPr lang="en" sz="4000"/>
                        <a:t>2</a:t>
                      </a:r>
                      <a:endParaRPr sz="4000"/>
                    </a:p>
                  </a:txBody>
                  <a:tcPr marT="91425" marB="91425" marR="91425" marL="91425" anchor="ctr"/>
                </a:tc>
                <a:tc>
                  <a:txBody>
                    <a:bodyPr/>
                    <a:lstStyle/>
                    <a:p>
                      <a:pPr indent="0" lvl="0" marL="0" rtl="0" algn="l">
                        <a:spcBef>
                          <a:spcPts val="0"/>
                        </a:spcBef>
                        <a:spcAft>
                          <a:spcPts val="0"/>
                        </a:spcAft>
                        <a:buNone/>
                      </a:pPr>
                      <a:r>
                        <a:rPr lang="en"/>
                        <a:t>Swaraj</a:t>
                      </a:r>
                      <a:endParaRPr/>
                    </a:p>
                  </a:txBody>
                  <a:tcPr marT="91425" marB="91425" marR="91425" marL="91425"/>
                </a:tc>
                <a:tc>
                  <a:txBody>
                    <a:bodyPr/>
                    <a:lstStyle/>
                    <a:p>
                      <a:pPr indent="0" lvl="0" marL="0" rtl="0" algn="l">
                        <a:spcBef>
                          <a:spcPts val="0"/>
                        </a:spcBef>
                        <a:spcAft>
                          <a:spcPts val="0"/>
                        </a:spcAft>
                        <a:buNone/>
                      </a:pPr>
                      <a:r>
                        <a:rPr lang="en"/>
                        <a:t>1DB15IS053</a:t>
                      </a:r>
                      <a:endParaRPr/>
                    </a:p>
                  </a:txBody>
                  <a:tcPr marT="91425" marB="91425" marR="91425" marL="91425"/>
                </a:tc>
              </a:tr>
            </a:tbl>
          </a:graphicData>
        </a:graphic>
      </p:graphicFrame>
      <p:sp>
        <p:nvSpPr>
          <p:cNvPr id="89" name="Google Shape;89;p12"/>
          <p:cNvSpPr txBox="1"/>
          <p:nvPr/>
        </p:nvSpPr>
        <p:spPr>
          <a:xfrm>
            <a:off x="612000" y="4095950"/>
            <a:ext cx="5108100" cy="9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Lato"/>
                <a:ea typeface="Lato"/>
                <a:cs typeface="Lato"/>
                <a:sym typeface="Lato"/>
              </a:rPr>
              <a:t>Project Guide </a:t>
            </a:r>
            <a:r>
              <a:rPr lang="en">
                <a:latin typeface="Lato"/>
                <a:ea typeface="Lato"/>
                <a:cs typeface="Lato"/>
                <a:sym typeface="Lato"/>
              </a:rPr>
              <a:t>-      Mrs Gowramma G S</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Associate professor and HOD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Information </a:t>
            </a:r>
            <a:r>
              <a:rPr lang="en">
                <a:latin typeface="Lato"/>
                <a:ea typeface="Lato"/>
                <a:cs typeface="Lato"/>
                <a:sym typeface="Lato"/>
              </a:rPr>
              <a:t>Science</a:t>
            </a:r>
            <a:r>
              <a:rPr lang="en">
                <a:latin typeface="Lato"/>
                <a:ea typeface="Lato"/>
                <a:cs typeface="Lato"/>
                <a:sym typeface="Lato"/>
              </a:rPr>
              <a:t> and </a:t>
            </a:r>
            <a:r>
              <a:rPr lang="en">
                <a:latin typeface="Lato"/>
                <a:ea typeface="Lato"/>
                <a:cs typeface="Lato"/>
                <a:sym typeface="Lato"/>
              </a:rPr>
              <a:t>Engineering</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Don Bosco Institute of Technology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idx="1" type="body"/>
          </p:nvPr>
        </p:nvSpPr>
        <p:spPr>
          <a:xfrm>
            <a:off x="257650" y="131475"/>
            <a:ext cx="7832400" cy="10833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t/>
            </a:r>
            <a:endParaRPr sz="1200">
              <a:solidFill>
                <a:srgbClr val="202124"/>
              </a:solidFill>
              <a:highlight>
                <a:srgbClr val="FFFFFF"/>
              </a:highlight>
              <a:latin typeface="Arial"/>
              <a:ea typeface="Arial"/>
              <a:cs typeface="Arial"/>
              <a:sym typeface="Arial"/>
            </a:endParaRPr>
          </a:p>
          <a:p>
            <a:pPr indent="0" lvl="0" marL="0" rtl="0" algn="l">
              <a:lnSpc>
                <a:spcPct val="150000"/>
              </a:lnSpc>
              <a:spcBef>
                <a:spcPts val="600"/>
              </a:spcBef>
              <a:spcAft>
                <a:spcPts val="0"/>
              </a:spcAft>
              <a:buNone/>
            </a:pPr>
            <a:r>
              <a:t/>
            </a:r>
            <a:endParaRPr sz="1200">
              <a:solidFill>
                <a:srgbClr val="202124"/>
              </a:solidFill>
              <a:highlight>
                <a:srgbClr val="FFFFFF"/>
              </a:highlight>
              <a:latin typeface="Arial"/>
              <a:ea typeface="Arial"/>
              <a:cs typeface="Arial"/>
              <a:sym typeface="Arial"/>
            </a:endParaRPr>
          </a:p>
        </p:txBody>
      </p:sp>
      <p:sp>
        <p:nvSpPr>
          <p:cNvPr id="179" name="Google Shape;179;p21"/>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1"/>
          <p:cNvSpPr txBox="1"/>
          <p:nvPr/>
        </p:nvSpPr>
        <p:spPr>
          <a:xfrm>
            <a:off x="377725" y="230775"/>
            <a:ext cx="6039300" cy="5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50">
                <a:solidFill>
                  <a:schemeClr val="dk2"/>
                </a:solidFill>
                <a:highlight>
                  <a:srgbClr val="FFFFFF"/>
                </a:highlight>
              </a:rPr>
              <a:t>Embedded system Application</a:t>
            </a:r>
            <a:endParaRPr b="1" sz="2250">
              <a:solidFill>
                <a:schemeClr val="dk2"/>
              </a:solidFill>
              <a:highlight>
                <a:srgbClr val="FFFFFF"/>
              </a:highlight>
            </a:endParaRPr>
          </a:p>
        </p:txBody>
      </p:sp>
      <p:sp>
        <p:nvSpPr>
          <p:cNvPr id="181" name="Google Shape;181;p21"/>
          <p:cNvSpPr txBox="1"/>
          <p:nvPr/>
        </p:nvSpPr>
        <p:spPr>
          <a:xfrm>
            <a:off x="514750" y="835875"/>
            <a:ext cx="7575300" cy="386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300">
                <a:solidFill>
                  <a:srgbClr val="444444"/>
                </a:solidFill>
                <a:highlight>
                  <a:srgbClr val="FFFFFF"/>
                </a:highlight>
                <a:latin typeface="Lato"/>
                <a:ea typeface="Lato"/>
                <a:cs typeface="Lato"/>
                <a:sym typeface="Lato"/>
              </a:rPr>
              <a:t>Industrial world</a:t>
            </a:r>
            <a:endParaRPr b="1" i="1" sz="1300">
              <a:solidFill>
                <a:srgbClr val="444444"/>
              </a:solidFill>
              <a:highlight>
                <a:srgbClr val="FFFFFF"/>
              </a:highlight>
              <a:latin typeface="Lato"/>
              <a:ea typeface="Lato"/>
              <a:cs typeface="Lato"/>
              <a:sym typeface="Lato"/>
            </a:endParaRPr>
          </a:p>
          <a:p>
            <a:pPr indent="0" lvl="0" marL="0" rtl="0" algn="l">
              <a:lnSpc>
                <a:spcPct val="115000"/>
              </a:lnSpc>
              <a:spcBef>
                <a:spcPts val="2300"/>
              </a:spcBef>
              <a:spcAft>
                <a:spcPts val="0"/>
              </a:spcAft>
              <a:buNone/>
            </a:pPr>
            <a:r>
              <a:rPr lang="en" sz="1300">
                <a:solidFill>
                  <a:srgbClr val="444444"/>
                </a:solidFill>
                <a:highlight>
                  <a:srgbClr val="FFFFFF"/>
                </a:highlight>
                <a:latin typeface="Lato"/>
                <a:ea typeface="Lato"/>
                <a:cs typeface="Lato"/>
                <a:sym typeface="Lato"/>
              </a:rPr>
              <a:t>The recent challenges of embedded systems extended its scope towards automation. Automation is the process of doing a task repetitively. Automation increases machine productivity, reducing development cost and design time. Examples are Industrial machinery and control, Temperature monitoring, 3D printing machines, Robotics, and Industrial Internet of Things.</a:t>
            </a:r>
            <a:endParaRPr sz="1300">
              <a:solidFill>
                <a:srgbClr val="444444"/>
              </a:solidFill>
              <a:highlight>
                <a:srgbClr val="FFFFFF"/>
              </a:highlight>
              <a:latin typeface="Lato"/>
              <a:ea typeface="Lato"/>
              <a:cs typeface="Lato"/>
              <a:sym typeface="Lato"/>
            </a:endParaRPr>
          </a:p>
          <a:p>
            <a:pPr indent="0" lvl="0" marL="0" rtl="0" algn="l">
              <a:lnSpc>
                <a:spcPct val="115000"/>
              </a:lnSpc>
              <a:spcBef>
                <a:spcPts val="2300"/>
              </a:spcBef>
              <a:spcAft>
                <a:spcPts val="0"/>
              </a:spcAft>
              <a:buNone/>
            </a:pPr>
            <a:r>
              <a:rPr b="1" i="1" lang="en" sz="1300">
                <a:solidFill>
                  <a:srgbClr val="444444"/>
                </a:solidFill>
                <a:highlight>
                  <a:srgbClr val="FFFFFF"/>
                </a:highlight>
                <a:latin typeface="Raleway"/>
                <a:ea typeface="Raleway"/>
                <a:cs typeface="Raleway"/>
                <a:sym typeface="Raleway"/>
              </a:rPr>
              <a:t>Aerospace and Defense</a:t>
            </a:r>
            <a:endParaRPr b="1" i="1" sz="1300">
              <a:solidFill>
                <a:srgbClr val="444444"/>
              </a:solidFill>
              <a:highlight>
                <a:srgbClr val="FFFFFF"/>
              </a:highlight>
              <a:latin typeface="Raleway"/>
              <a:ea typeface="Raleway"/>
              <a:cs typeface="Raleway"/>
              <a:sym typeface="Raleway"/>
            </a:endParaRPr>
          </a:p>
          <a:p>
            <a:pPr indent="0" lvl="0" marL="0" rtl="0" algn="l">
              <a:lnSpc>
                <a:spcPct val="115000"/>
              </a:lnSpc>
              <a:spcBef>
                <a:spcPts val="2300"/>
              </a:spcBef>
              <a:spcAft>
                <a:spcPts val="0"/>
              </a:spcAft>
              <a:buNone/>
            </a:pPr>
            <a:r>
              <a:rPr lang="en" sz="1300">
                <a:solidFill>
                  <a:srgbClr val="444444"/>
                </a:solidFill>
                <a:highlight>
                  <a:srgbClr val="FFFFFF"/>
                </a:highlight>
                <a:latin typeface="Lato"/>
                <a:ea typeface="Lato"/>
                <a:cs typeface="Lato"/>
                <a:sym typeface="Lato"/>
              </a:rPr>
              <a:t>Aerospace and Defense is a rugged area where security and performance are most important. To achieve this reliable firmware and embedded software have to be built. Examples are Flight control systems, Actuation, Air and Thermal Management, Engine power, Vehicle turbochargers, Navigation system, Embedded Imaging.</a:t>
            </a:r>
            <a:endParaRPr sz="1300">
              <a:solidFill>
                <a:srgbClr val="444444"/>
              </a:solidFill>
              <a:highlight>
                <a:srgbClr val="FFFFFF"/>
              </a:highlight>
              <a:latin typeface="Lato"/>
              <a:ea typeface="Lato"/>
              <a:cs typeface="Lato"/>
              <a:sym typeface="Lato"/>
            </a:endParaRPr>
          </a:p>
          <a:p>
            <a:pPr indent="0" lvl="0" marL="0" rtl="0" algn="l">
              <a:lnSpc>
                <a:spcPct val="150000"/>
              </a:lnSpc>
              <a:spcBef>
                <a:spcPts val="2300"/>
              </a:spcBef>
              <a:spcAft>
                <a:spcPts val="0"/>
              </a:spcAft>
              <a:buNone/>
            </a:pPr>
            <a:r>
              <a:t/>
            </a:r>
            <a:endParaRPr b="1" i="1" sz="1300">
              <a:solidFill>
                <a:srgbClr val="444444"/>
              </a:solidFill>
              <a:highlight>
                <a:srgbClr val="FFFFFF"/>
              </a:highlight>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628625" y="1137700"/>
            <a:ext cx="8118600" cy="3782400"/>
          </a:xfrm>
          <a:prstGeom prst="rect">
            <a:avLst/>
          </a:prstGeom>
        </p:spPr>
        <p:txBody>
          <a:bodyPr anchorCtr="0" anchor="t" bIns="91425" lIns="91425" spcFirstLastPara="1" rIns="91425" wrap="square" tIns="91425">
            <a:noAutofit/>
          </a:bodyPr>
          <a:lstStyle/>
          <a:p>
            <a:pPr indent="-320675" lvl="0" marL="457200" rtl="0" algn="l">
              <a:lnSpc>
                <a:spcPct val="115000"/>
              </a:lnSpc>
              <a:spcBef>
                <a:spcPts val="600"/>
              </a:spcBef>
              <a:spcAft>
                <a:spcPts val="0"/>
              </a:spcAft>
              <a:buClr>
                <a:srgbClr val="333333"/>
              </a:buClr>
              <a:buSzPts val="1450"/>
              <a:buAutoNum type="arabicPeriod"/>
            </a:pPr>
            <a:r>
              <a:rPr lang="en" sz="1450">
                <a:solidFill>
                  <a:srgbClr val="333333"/>
                </a:solidFill>
                <a:highlight>
                  <a:srgbClr val="FFFFFF"/>
                </a:highlight>
              </a:rPr>
              <a:t>Arduino IDE ( for coding )</a:t>
            </a:r>
            <a:endParaRPr sz="1450">
              <a:solidFill>
                <a:srgbClr val="333333"/>
              </a:solidFill>
              <a:highlight>
                <a:srgbClr val="FFFFFF"/>
              </a:highlight>
            </a:endParaRPr>
          </a:p>
          <a:p>
            <a:pPr indent="-320675" lvl="0" marL="457200" rtl="0" algn="l">
              <a:lnSpc>
                <a:spcPct val="115000"/>
              </a:lnSpc>
              <a:spcBef>
                <a:spcPts val="0"/>
              </a:spcBef>
              <a:spcAft>
                <a:spcPts val="0"/>
              </a:spcAft>
              <a:buClr>
                <a:srgbClr val="333333"/>
              </a:buClr>
              <a:buSzPts val="1450"/>
              <a:buAutoNum type="arabicPeriod"/>
            </a:pPr>
            <a:r>
              <a:rPr lang="en" sz="1450">
                <a:solidFill>
                  <a:srgbClr val="333333"/>
                </a:solidFill>
                <a:highlight>
                  <a:srgbClr val="FFFFFF"/>
                </a:highlight>
              </a:rPr>
              <a:t>Tinkercad.com (online simulation )</a:t>
            </a:r>
            <a:endParaRPr sz="1450">
              <a:solidFill>
                <a:srgbClr val="333333"/>
              </a:solidFill>
              <a:highlight>
                <a:srgbClr val="FFFFFF"/>
              </a:highlight>
            </a:endParaRPr>
          </a:p>
          <a:p>
            <a:pPr indent="0" lvl="0" marL="914400" rtl="0" algn="l">
              <a:lnSpc>
                <a:spcPct val="115000"/>
              </a:lnSpc>
              <a:spcBef>
                <a:spcPts val="600"/>
              </a:spcBef>
              <a:spcAft>
                <a:spcPts val="0"/>
              </a:spcAft>
              <a:buNone/>
            </a:pPr>
            <a:r>
              <a:t/>
            </a:r>
            <a:endParaRPr sz="1450">
              <a:solidFill>
                <a:srgbClr val="333333"/>
              </a:solidFill>
              <a:highlight>
                <a:srgbClr val="FFFFFF"/>
              </a:highlight>
            </a:endParaRPr>
          </a:p>
          <a:p>
            <a:pPr indent="0" lvl="0" marL="457200" rtl="0" algn="l">
              <a:lnSpc>
                <a:spcPct val="115000"/>
              </a:lnSpc>
              <a:spcBef>
                <a:spcPts val="600"/>
              </a:spcBef>
              <a:spcAft>
                <a:spcPts val="0"/>
              </a:spcAft>
              <a:buNone/>
            </a:pPr>
            <a:r>
              <a:t/>
            </a:r>
            <a:endParaRPr sz="1450">
              <a:solidFill>
                <a:srgbClr val="333333"/>
              </a:solidFill>
              <a:highlight>
                <a:srgbClr val="FFFFFF"/>
              </a:highlight>
            </a:endParaRPr>
          </a:p>
        </p:txBody>
      </p:sp>
      <p:sp>
        <p:nvSpPr>
          <p:cNvPr id="187" name="Google Shape;187;p22"/>
          <p:cNvSpPr txBox="1"/>
          <p:nvPr>
            <p:ph type="title"/>
          </p:nvPr>
        </p:nvSpPr>
        <p:spPr>
          <a:xfrm>
            <a:off x="151350" y="72088"/>
            <a:ext cx="6462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Tools and Packages</a:t>
            </a:r>
            <a:endParaRPr b="1">
              <a:solidFill>
                <a:srgbClr val="000000"/>
              </a:solidFill>
            </a:endParaRPr>
          </a:p>
        </p:txBody>
      </p:sp>
      <p:sp>
        <p:nvSpPr>
          <p:cNvPr id="188" name="Google Shape;188;p22"/>
          <p:cNvSpPr txBox="1"/>
          <p:nvPr>
            <p:ph idx="12" type="sldNum"/>
          </p:nvPr>
        </p:nvSpPr>
        <p:spPr>
          <a:xfrm>
            <a:off x="8509750" y="4687208"/>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9" name="Google Shape;189;p22"/>
          <p:cNvPicPr preferRelativeResize="0"/>
          <p:nvPr/>
        </p:nvPicPr>
        <p:blipFill>
          <a:blip r:embed="rId3">
            <a:alphaModFix/>
          </a:blip>
          <a:stretch>
            <a:fillRect/>
          </a:stretch>
        </p:blipFill>
        <p:spPr>
          <a:xfrm>
            <a:off x="5081225" y="2349825"/>
            <a:ext cx="2476500" cy="184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337000" y="248300"/>
            <a:ext cx="7680000" cy="75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Block Diagram</a:t>
            </a:r>
            <a:endParaRPr b="1">
              <a:solidFill>
                <a:srgbClr val="3D85C6"/>
              </a:solidFill>
            </a:endParaRPr>
          </a:p>
        </p:txBody>
      </p:sp>
      <p:sp>
        <p:nvSpPr>
          <p:cNvPr id="195" name="Google Shape;195;p2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3"/>
          <p:cNvPicPr preferRelativeResize="0"/>
          <p:nvPr/>
        </p:nvPicPr>
        <p:blipFill>
          <a:blip r:embed="rId3">
            <a:alphaModFix/>
          </a:blip>
          <a:stretch>
            <a:fillRect/>
          </a:stretch>
        </p:blipFill>
        <p:spPr>
          <a:xfrm>
            <a:off x="337000" y="1002200"/>
            <a:ext cx="8175776" cy="38040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464525" y="126396"/>
            <a:ext cx="6462600" cy="59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Methodology</a:t>
            </a:r>
            <a:endParaRPr b="1">
              <a:solidFill>
                <a:srgbClr val="3D85C6"/>
              </a:solidFill>
            </a:endParaRPr>
          </a:p>
        </p:txBody>
      </p:sp>
      <p:sp>
        <p:nvSpPr>
          <p:cNvPr id="202" name="Google Shape;202;p24"/>
          <p:cNvSpPr txBox="1"/>
          <p:nvPr>
            <p:ph idx="1" type="body"/>
          </p:nvPr>
        </p:nvSpPr>
        <p:spPr>
          <a:xfrm>
            <a:off x="310375" y="720700"/>
            <a:ext cx="8522400" cy="33897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600"/>
              </a:spcBef>
              <a:spcAft>
                <a:spcPts val="0"/>
              </a:spcAft>
              <a:buClr>
                <a:srgbClr val="000000"/>
              </a:buClr>
              <a:buSzPts val="1300"/>
              <a:buAutoNum type="arabicPeriod"/>
            </a:pPr>
            <a:r>
              <a:rPr lang="en" sz="1300">
                <a:solidFill>
                  <a:srgbClr val="000000"/>
                </a:solidFill>
              </a:rPr>
              <a:t>To develop this </a:t>
            </a:r>
            <a:r>
              <a:rPr lang="en" sz="1300">
                <a:solidFill>
                  <a:srgbClr val="000000"/>
                </a:solidFill>
              </a:rPr>
              <a:t>project</a:t>
            </a:r>
            <a:r>
              <a:rPr lang="en" sz="1300">
                <a:solidFill>
                  <a:srgbClr val="000000"/>
                </a:solidFill>
              </a:rPr>
              <a:t> we need all the sensors together </a:t>
            </a:r>
            <a:endParaRPr sz="1300">
              <a:solidFill>
                <a:srgbClr val="000000"/>
              </a:solidFill>
            </a:endParaRPr>
          </a:p>
          <a:p>
            <a:pPr indent="-311150" lvl="0" marL="457200" rtl="0" algn="just">
              <a:lnSpc>
                <a:spcPct val="115000"/>
              </a:lnSpc>
              <a:spcBef>
                <a:spcPts val="0"/>
              </a:spcBef>
              <a:spcAft>
                <a:spcPts val="0"/>
              </a:spcAft>
              <a:buClr>
                <a:srgbClr val="000000"/>
              </a:buClr>
              <a:buSzPts val="1300"/>
              <a:buAutoNum type="arabicPeriod"/>
            </a:pPr>
            <a:r>
              <a:rPr lang="en" sz="1300">
                <a:solidFill>
                  <a:srgbClr val="000000"/>
                </a:solidFill>
              </a:rPr>
              <a:t>Connect the sensors and actuators </a:t>
            </a:r>
            <a:endParaRPr sz="1300">
              <a:solidFill>
                <a:srgbClr val="000000"/>
              </a:solidFill>
            </a:endParaRPr>
          </a:p>
          <a:p>
            <a:pPr indent="-311150" lvl="0" marL="457200" rtl="0" algn="just">
              <a:lnSpc>
                <a:spcPct val="115000"/>
              </a:lnSpc>
              <a:spcBef>
                <a:spcPts val="0"/>
              </a:spcBef>
              <a:spcAft>
                <a:spcPts val="0"/>
              </a:spcAft>
              <a:buClr>
                <a:srgbClr val="000000"/>
              </a:buClr>
              <a:buSzPts val="1300"/>
              <a:buAutoNum type="arabicPeriod"/>
            </a:pPr>
            <a:r>
              <a:rPr lang="en" sz="1300">
                <a:solidFill>
                  <a:srgbClr val="000000"/>
                </a:solidFill>
              </a:rPr>
              <a:t>Code in the arduino ide for the testing </a:t>
            </a:r>
            <a:endParaRPr sz="1300">
              <a:solidFill>
                <a:srgbClr val="000000"/>
              </a:solidFill>
            </a:endParaRPr>
          </a:p>
          <a:p>
            <a:pPr indent="-311150" lvl="0" marL="457200" rtl="0" algn="just">
              <a:lnSpc>
                <a:spcPct val="115000"/>
              </a:lnSpc>
              <a:spcBef>
                <a:spcPts val="0"/>
              </a:spcBef>
              <a:spcAft>
                <a:spcPts val="0"/>
              </a:spcAft>
              <a:buClr>
                <a:srgbClr val="000000"/>
              </a:buClr>
              <a:buSzPts val="1300"/>
              <a:buAutoNum type="arabicPeriod"/>
            </a:pPr>
            <a:r>
              <a:rPr lang="en" sz="1300">
                <a:solidFill>
                  <a:srgbClr val="000000"/>
                </a:solidFill>
              </a:rPr>
              <a:t>When code start working </a:t>
            </a:r>
            <a:endParaRPr sz="1300">
              <a:solidFill>
                <a:srgbClr val="000000"/>
              </a:solidFill>
            </a:endParaRPr>
          </a:p>
          <a:p>
            <a:pPr indent="-311150" lvl="0" marL="457200" rtl="0" algn="just">
              <a:lnSpc>
                <a:spcPct val="115000"/>
              </a:lnSpc>
              <a:spcBef>
                <a:spcPts val="0"/>
              </a:spcBef>
              <a:spcAft>
                <a:spcPts val="0"/>
              </a:spcAft>
              <a:buClr>
                <a:srgbClr val="000000"/>
              </a:buClr>
              <a:buSzPts val="1300"/>
              <a:buAutoNum type="arabicPeriod"/>
            </a:pPr>
            <a:r>
              <a:rPr lang="en" sz="1300">
                <a:solidFill>
                  <a:srgbClr val="000000"/>
                </a:solidFill>
              </a:rPr>
              <a:t>Making the same connection in tinkercad </a:t>
            </a:r>
            <a:endParaRPr sz="1300">
              <a:solidFill>
                <a:srgbClr val="000000"/>
              </a:solidFill>
            </a:endParaRPr>
          </a:p>
          <a:p>
            <a:pPr indent="-311150" lvl="0" marL="457200" rtl="0" algn="just">
              <a:lnSpc>
                <a:spcPct val="115000"/>
              </a:lnSpc>
              <a:spcBef>
                <a:spcPts val="0"/>
              </a:spcBef>
              <a:spcAft>
                <a:spcPts val="0"/>
              </a:spcAft>
              <a:buClr>
                <a:srgbClr val="000000"/>
              </a:buClr>
              <a:buSzPts val="1300"/>
              <a:buAutoNum type="arabicPeriod"/>
            </a:pPr>
            <a:r>
              <a:rPr lang="en" sz="1300">
                <a:solidFill>
                  <a:srgbClr val="000000"/>
                </a:solidFill>
              </a:rPr>
              <a:t>Run the simulation</a:t>
            </a:r>
            <a:endParaRPr sz="1300">
              <a:solidFill>
                <a:srgbClr val="000000"/>
              </a:solidFill>
            </a:endParaRPr>
          </a:p>
        </p:txBody>
      </p:sp>
      <p:sp>
        <p:nvSpPr>
          <p:cNvPr id="203" name="Google Shape;203;p2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4"/>
          <p:cNvSpPr txBox="1"/>
          <p:nvPr/>
        </p:nvSpPr>
        <p:spPr>
          <a:xfrm>
            <a:off x="2780338" y="4247600"/>
            <a:ext cx="30000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266575" y="189900"/>
            <a:ext cx="8214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3D85C6"/>
                </a:solidFill>
              </a:rPr>
              <a:t>Conclusion</a:t>
            </a:r>
            <a:endParaRPr b="1">
              <a:solidFill>
                <a:srgbClr val="3D85C6"/>
              </a:solidFill>
            </a:endParaRPr>
          </a:p>
        </p:txBody>
      </p:sp>
      <p:sp>
        <p:nvSpPr>
          <p:cNvPr id="210" name="Google Shape;210;p25"/>
          <p:cNvSpPr txBox="1"/>
          <p:nvPr>
            <p:ph idx="1" type="body"/>
          </p:nvPr>
        </p:nvSpPr>
        <p:spPr>
          <a:xfrm>
            <a:off x="151275" y="1144625"/>
            <a:ext cx="8813100" cy="9618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600">
                <a:solidFill>
                  <a:srgbClr val="000000"/>
                </a:solidFill>
              </a:rPr>
              <a:t>This project will give a safe feeling when installed in home like if someone come to home first it detect motion than after the motion take the </a:t>
            </a:r>
            <a:r>
              <a:rPr lang="en" sz="1600">
                <a:solidFill>
                  <a:srgbClr val="000000"/>
                </a:solidFill>
              </a:rPr>
              <a:t>temperature</a:t>
            </a:r>
            <a:r>
              <a:rPr lang="en" sz="1600">
                <a:solidFill>
                  <a:srgbClr val="000000"/>
                </a:solidFill>
              </a:rPr>
              <a:t> .</a:t>
            </a:r>
            <a:endParaRPr sz="2200">
              <a:solidFill>
                <a:srgbClr val="000000"/>
              </a:solidFill>
            </a:endParaRPr>
          </a:p>
        </p:txBody>
      </p:sp>
      <p:sp>
        <p:nvSpPr>
          <p:cNvPr id="211" name="Google Shape;211;p2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25"/>
          <p:cNvPicPr preferRelativeResize="0"/>
          <p:nvPr/>
        </p:nvPicPr>
        <p:blipFill rotWithShape="1">
          <a:blip r:embed="rId3">
            <a:alphaModFix/>
          </a:blip>
          <a:srcRect b="0" l="48277" r="0" t="0"/>
          <a:stretch/>
        </p:blipFill>
        <p:spPr>
          <a:xfrm>
            <a:off x="266575" y="2060229"/>
            <a:ext cx="4051451" cy="2512833"/>
          </a:xfrm>
          <a:prstGeom prst="rect">
            <a:avLst/>
          </a:prstGeom>
          <a:noFill/>
          <a:ln>
            <a:noFill/>
          </a:ln>
        </p:spPr>
      </p:pic>
      <p:pic>
        <p:nvPicPr>
          <p:cNvPr id="213" name="Google Shape;213;p25"/>
          <p:cNvPicPr preferRelativeResize="0"/>
          <p:nvPr/>
        </p:nvPicPr>
        <p:blipFill rotWithShape="1">
          <a:blip r:embed="rId4">
            <a:alphaModFix/>
          </a:blip>
          <a:srcRect b="0" l="48437" r="0" t="0"/>
          <a:stretch/>
        </p:blipFill>
        <p:spPr>
          <a:xfrm>
            <a:off x="4681900" y="2056331"/>
            <a:ext cx="4051451" cy="25206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3"/>
          <p:cNvSpPr txBox="1"/>
          <p:nvPr>
            <p:ph type="title"/>
          </p:nvPr>
        </p:nvSpPr>
        <p:spPr>
          <a:xfrm>
            <a:off x="143650" y="105875"/>
            <a:ext cx="8131500" cy="81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CONTENT</a:t>
            </a:r>
            <a:endParaRPr b="1">
              <a:solidFill>
                <a:srgbClr val="3D85C6"/>
              </a:solidFill>
            </a:endParaRPr>
          </a:p>
        </p:txBody>
      </p:sp>
      <p:sp>
        <p:nvSpPr>
          <p:cNvPr id="95" name="Google Shape;95;p13"/>
          <p:cNvSpPr txBox="1"/>
          <p:nvPr/>
        </p:nvSpPr>
        <p:spPr>
          <a:xfrm>
            <a:off x="514350" y="1356825"/>
            <a:ext cx="8052300" cy="2471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dk1"/>
              </a:solidFill>
              <a:latin typeface="Lato"/>
              <a:ea typeface="Lato"/>
              <a:cs typeface="Lato"/>
              <a:sym typeface="Lato"/>
            </a:endParaRPr>
          </a:p>
        </p:txBody>
      </p:sp>
      <p:sp>
        <p:nvSpPr>
          <p:cNvPr id="96" name="Google Shape;96;p13"/>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3"/>
          <p:cNvSpPr txBox="1"/>
          <p:nvPr/>
        </p:nvSpPr>
        <p:spPr>
          <a:xfrm>
            <a:off x="532050" y="1026850"/>
            <a:ext cx="8079900" cy="33543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300"/>
              </a:spcBef>
              <a:spcAft>
                <a:spcPts val="0"/>
              </a:spcAft>
              <a:buNone/>
            </a:pPr>
            <a:r>
              <a:t/>
            </a:r>
            <a:endParaRPr>
              <a:latin typeface="Lato"/>
              <a:ea typeface="Lato"/>
              <a:cs typeface="Lato"/>
              <a:sym typeface="Lato"/>
            </a:endParaRPr>
          </a:p>
          <a:p>
            <a:pPr indent="-317500" lvl="0" marL="457200" rtl="0" algn="just">
              <a:lnSpc>
                <a:spcPct val="150000"/>
              </a:lnSpc>
              <a:spcBef>
                <a:spcPts val="300"/>
              </a:spcBef>
              <a:spcAft>
                <a:spcPts val="0"/>
              </a:spcAft>
              <a:buSzPts val="1400"/>
              <a:buFont typeface="Lato"/>
              <a:buAutoNum type="arabicPeriod"/>
            </a:pPr>
            <a:r>
              <a:rPr lang="en">
                <a:latin typeface="Lato"/>
                <a:ea typeface="Lato"/>
                <a:cs typeface="Lato"/>
                <a:sym typeface="Lato"/>
              </a:rPr>
              <a:t>Introduction &amp; Component Used</a:t>
            </a:r>
            <a:endParaRPr>
              <a:latin typeface="Lato"/>
              <a:ea typeface="Lato"/>
              <a:cs typeface="Lato"/>
              <a:sym typeface="Lato"/>
            </a:endParaRPr>
          </a:p>
          <a:p>
            <a:pPr indent="-317500" lvl="0" marL="457200" rtl="0" algn="just">
              <a:lnSpc>
                <a:spcPct val="150000"/>
              </a:lnSpc>
              <a:spcBef>
                <a:spcPts val="0"/>
              </a:spcBef>
              <a:spcAft>
                <a:spcPts val="0"/>
              </a:spcAft>
              <a:buSzPts val="1400"/>
              <a:buFont typeface="Lato"/>
              <a:buAutoNum type="arabicPeriod"/>
            </a:pPr>
            <a:r>
              <a:rPr lang="en">
                <a:latin typeface="Lato"/>
                <a:ea typeface="Lato"/>
                <a:cs typeface="Lato"/>
                <a:sym typeface="Lato"/>
              </a:rPr>
              <a:t>IoT</a:t>
            </a:r>
            <a:endParaRPr>
              <a:latin typeface="Lato"/>
              <a:ea typeface="Lato"/>
              <a:cs typeface="Lato"/>
              <a:sym typeface="Lato"/>
            </a:endParaRPr>
          </a:p>
          <a:p>
            <a:pPr indent="-317500" lvl="0" marL="457200" rtl="0" algn="just">
              <a:lnSpc>
                <a:spcPct val="150000"/>
              </a:lnSpc>
              <a:spcBef>
                <a:spcPts val="0"/>
              </a:spcBef>
              <a:spcAft>
                <a:spcPts val="0"/>
              </a:spcAft>
              <a:buSzPts val="1400"/>
              <a:buFont typeface="Lato"/>
              <a:buAutoNum type="arabicPeriod"/>
            </a:pPr>
            <a:r>
              <a:rPr lang="en">
                <a:latin typeface="Lato"/>
                <a:ea typeface="Lato"/>
                <a:cs typeface="Lato"/>
                <a:sym typeface="Lato"/>
              </a:rPr>
              <a:t>Tools and Packages</a:t>
            </a:r>
            <a:endParaRPr>
              <a:latin typeface="Lato"/>
              <a:ea typeface="Lato"/>
              <a:cs typeface="Lato"/>
              <a:sym typeface="Lato"/>
            </a:endParaRPr>
          </a:p>
          <a:p>
            <a:pPr indent="-317500" lvl="0" marL="457200" rtl="0" algn="just">
              <a:lnSpc>
                <a:spcPct val="150000"/>
              </a:lnSpc>
              <a:spcBef>
                <a:spcPts val="0"/>
              </a:spcBef>
              <a:spcAft>
                <a:spcPts val="0"/>
              </a:spcAft>
              <a:buSzPts val="1400"/>
              <a:buFont typeface="Lato"/>
              <a:buAutoNum type="arabicPeriod"/>
            </a:pPr>
            <a:r>
              <a:rPr lang="en">
                <a:latin typeface="Lato"/>
                <a:ea typeface="Lato"/>
                <a:cs typeface="Lato"/>
                <a:sym typeface="Lato"/>
              </a:rPr>
              <a:t>Block Diagram</a:t>
            </a:r>
            <a:endParaRPr>
              <a:latin typeface="Lato"/>
              <a:ea typeface="Lato"/>
              <a:cs typeface="Lato"/>
              <a:sym typeface="Lato"/>
            </a:endParaRPr>
          </a:p>
          <a:p>
            <a:pPr indent="-317500" lvl="0" marL="457200" rtl="0" algn="just">
              <a:lnSpc>
                <a:spcPct val="150000"/>
              </a:lnSpc>
              <a:spcBef>
                <a:spcPts val="0"/>
              </a:spcBef>
              <a:spcAft>
                <a:spcPts val="0"/>
              </a:spcAft>
              <a:buSzPts val="1400"/>
              <a:buFont typeface="Lato"/>
              <a:buAutoNum type="arabicPeriod"/>
            </a:pPr>
            <a:r>
              <a:rPr lang="en">
                <a:latin typeface="Lato"/>
                <a:ea typeface="Lato"/>
                <a:cs typeface="Lato"/>
                <a:sym typeface="Lato"/>
              </a:rPr>
              <a:t>Methodology</a:t>
            </a:r>
            <a:endParaRPr>
              <a:latin typeface="Lato"/>
              <a:ea typeface="Lato"/>
              <a:cs typeface="Lato"/>
              <a:sym typeface="Lato"/>
            </a:endParaRPr>
          </a:p>
          <a:p>
            <a:pPr indent="-317500" lvl="0" marL="457200" rtl="0" algn="just">
              <a:lnSpc>
                <a:spcPct val="150000"/>
              </a:lnSpc>
              <a:spcBef>
                <a:spcPts val="0"/>
              </a:spcBef>
              <a:spcAft>
                <a:spcPts val="0"/>
              </a:spcAft>
              <a:buSzPts val="1400"/>
              <a:buFont typeface="Lato"/>
              <a:buAutoNum type="arabicPeriod"/>
            </a:pPr>
            <a:r>
              <a:rPr lang="en">
                <a:latin typeface="Lato"/>
                <a:ea typeface="Lato"/>
                <a:cs typeface="Lato"/>
                <a:sym typeface="Lato"/>
              </a:rPr>
              <a:t>Conclusion</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idx="4294967295" type="ctrTitle"/>
          </p:nvPr>
        </p:nvSpPr>
        <p:spPr>
          <a:xfrm>
            <a:off x="248600" y="187772"/>
            <a:ext cx="5561100" cy="6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rgbClr val="3D85C6"/>
                </a:solidFill>
              </a:rPr>
              <a:t>Introduction </a:t>
            </a:r>
            <a:endParaRPr b="1">
              <a:solidFill>
                <a:srgbClr val="3D85C6"/>
              </a:solidFill>
            </a:endParaRPr>
          </a:p>
        </p:txBody>
      </p:sp>
      <p:sp>
        <p:nvSpPr>
          <p:cNvPr id="103" name="Google Shape;103;p14"/>
          <p:cNvSpPr txBox="1"/>
          <p:nvPr>
            <p:ph idx="4294967295" type="body"/>
          </p:nvPr>
        </p:nvSpPr>
        <p:spPr>
          <a:xfrm>
            <a:off x="301300" y="948013"/>
            <a:ext cx="8111100" cy="1333500"/>
          </a:xfrm>
          <a:prstGeom prst="rect">
            <a:avLst/>
          </a:prstGeom>
        </p:spPr>
        <p:txBody>
          <a:bodyPr anchorCtr="0" anchor="t" bIns="91425" lIns="91425" spcFirstLastPara="1" rIns="91425" wrap="square" tIns="91425">
            <a:noAutofit/>
          </a:bodyPr>
          <a:lstStyle/>
          <a:p>
            <a:pPr indent="0" lvl="0" marL="457200" rtl="0" algn="l">
              <a:lnSpc>
                <a:spcPct val="150000"/>
              </a:lnSpc>
              <a:spcBef>
                <a:spcPts val="600"/>
              </a:spcBef>
              <a:spcAft>
                <a:spcPts val="0"/>
              </a:spcAft>
              <a:buNone/>
            </a:pPr>
            <a:r>
              <a:rPr lang="en" sz="1400">
                <a:solidFill>
                  <a:srgbClr val="000000"/>
                </a:solidFill>
              </a:rPr>
              <a:t>In this time of COVID -19 , everyone is afraid from its transmission and people are more careful and people will allow less movement but for necessary items we must have to go out or do any type of movement .so this project basically detect movement and as soon as movement  detected it will show the temperature on a display </a:t>
            </a:r>
            <a:endParaRPr sz="1400">
              <a:solidFill>
                <a:srgbClr val="000000"/>
              </a:solidFill>
            </a:endParaRPr>
          </a:p>
          <a:p>
            <a:pPr indent="0" lvl="0" marL="457200" rtl="0" algn="l">
              <a:lnSpc>
                <a:spcPct val="150000"/>
              </a:lnSpc>
              <a:spcBef>
                <a:spcPts val="600"/>
              </a:spcBef>
              <a:spcAft>
                <a:spcPts val="0"/>
              </a:spcAft>
              <a:buNone/>
            </a:pPr>
            <a:r>
              <a:t/>
            </a:r>
            <a:endParaRPr sz="1400">
              <a:solidFill>
                <a:srgbClr val="000000"/>
              </a:solidFill>
              <a:highlight>
                <a:srgbClr val="FFFFFF"/>
              </a:highlight>
            </a:endParaRPr>
          </a:p>
        </p:txBody>
      </p:sp>
      <p:sp>
        <p:nvSpPr>
          <p:cNvPr id="104" name="Google Shape;104;p14"/>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4"/>
          <p:cNvSpPr txBox="1"/>
          <p:nvPr/>
        </p:nvSpPr>
        <p:spPr>
          <a:xfrm>
            <a:off x="191600" y="2346950"/>
            <a:ext cx="487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3D85C6"/>
                </a:solidFill>
                <a:latin typeface="Raleway"/>
                <a:ea typeface="Raleway"/>
                <a:cs typeface="Raleway"/>
                <a:sym typeface="Raleway"/>
              </a:rPr>
              <a:t>Component Used</a:t>
            </a:r>
            <a:endParaRPr b="1" sz="3200">
              <a:solidFill>
                <a:srgbClr val="3D85C6"/>
              </a:solidFill>
              <a:latin typeface="Raleway"/>
              <a:ea typeface="Raleway"/>
              <a:cs typeface="Raleway"/>
              <a:sym typeface="Raleway"/>
            </a:endParaRPr>
          </a:p>
        </p:txBody>
      </p:sp>
      <p:sp>
        <p:nvSpPr>
          <p:cNvPr id="106" name="Google Shape;106;p14"/>
          <p:cNvSpPr txBox="1"/>
          <p:nvPr/>
        </p:nvSpPr>
        <p:spPr>
          <a:xfrm>
            <a:off x="248600" y="3173225"/>
            <a:ext cx="8820000" cy="400200"/>
          </a:xfrm>
          <a:prstGeom prst="rect">
            <a:avLst/>
          </a:prstGeom>
          <a:solidFill>
            <a:schemeClr val="lt1"/>
          </a:solidFill>
          <a:ln>
            <a:noFill/>
          </a:ln>
        </p:spPr>
        <p:txBody>
          <a:bodyPr anchorCtr="0" anchor="t" bIns="91425" lIns="91425" spcFirstLastPara="1" rIns="91425" wrap="square" tIns="91425">
            <a:spAutoFit/>
          </a:bodyPr>
          <a:lstStyle/>
          <a:p>
            <a:pPr indent="0" lvl="0" marL="457200" rtl="0" algn="l">
              <a:lnSpc>
                <a:spcPct val="150000"/>
              </a:lnSpc>
              <a:spcBef>
                <a:spcPts val="600"/>
              </a:spcBef>
              <a:spcAft>
                <a:spcPts val="0"/>
              </a:spcAft>
              <a:buNone/>
            </a:pPr>
            <a:r>
              <a:t/>
            </a:r>
            <a:endParaRPr>
              <a:highlight>
                <a:schemeClr val="accent5"/>
              </a:highlight>
              <a:latin typeface="Lato"/>
              <a:ea typeface="Lato"/>
              <a:cs typeface="Lato"/>
              <a:sym typeface="Lato"/>
            </a:endParaRPr>
          </a:p>
        </p:txBody>
      </p:sp>
      <p:sp>
        <p:nvSpPr>
          <p:cNvPr id="107" name="Google Shape;107;p14"/>
          <p:cNvSpPr txBox="1"/>
          <p:nvPr/>
        </p:nvSpPr>
        <p:spPr>
          <a:xfrm>
            <a:off x="629750" y="2886875"/>
            <a:ext cx="8057700" cy="21318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600"/>
              </a:spcBef>
              <a:spcAft>
                <a:spcPts val="0"/>
              </a:spcAft>
              <a:buSzPts val="1100"/>
              <a:buFont typeface="Lato"/>
              <a:buAutoNum type="arabicPeriod"/>
            </a:pPr>
            <a:r>
              <a:rPr lang="en" sz="1100">
                <a:latin typeface="Lato"/>
                <a:ea typeface="Lato"/>
                <a:cs typeface="Lato"/>
                <a:sym typeface="Lato"/>
              </a:rPr>
              <a:t>Arduino </a:t>
            </a:r>
            <a:endParaRPr sz="1100">
              <a:latin typeface="Lato"/>
              <a:ea typeface="Lato"/>
              <a:cs typeface="Lato"/>
              <a:sym typeface="Lato"/>
            </a:endParaRPr>
          </a:p>
          <a:p>
            <a:pPr indent="-298450" lvl="0" marL="457200" rtl="0" algn="l">
              <a:lnSpc>
                <a:spcPct val="150000"/>
              </a:lnSpc>
              <a:spcBef>
                <a:spcPts val="0"/>
              </a:spcBef>
              <a:spcAft>
                <a:spcPts val="0"/>
              </a:spcAft>
              <a:buSzPts val="1100"/>
              <a:buFont typeface="Lato"/>
              <a:buAutoNum type="arabicPeriod"/>
            </a:pPr>
            <a:r>
              <a:rPr lang="en" sz="1100">
                <a:latin typeface="Lato"/>
                <a:ea typeface="Lato"/>
                <a:cs typeface="Lato"/>
                <a:sym typeface="Lato"/>
              </a:rPr>
              <a:t>PIR Sensor </a:t>
            </a:r>
            <a:endParaRPr sz="1100">
              <a:latin typeface="Lato"/>
              <a:ea typeface="Lato"/>
              <a:cs typeface="Lato"/>
              <a:sym typeface="Lato"/>
            </a:endParaRPr>
          </a:p>
          <a:p>
            <a:pPr indent="-298450" lvl="0" marL="457200" rtl="0" algn="l">
              <a:lnSpc>
                <a:spcPct val="150000"/>
              </a:lnSpc>
              <a:spcBef>
                <a:spcPts val="0"/>
              </a:spcBef>
              <a:spcAft>
                <a:spcPts val="0"/>
              </a:spcAft>
              <a:buSzPts val="1100"/>
              <a:buFont typeface="Lato"/>
              <a:buAutoNum type="arabicPeriod"/>
            </a:pPr>
            <a:r>
              <a:rPr lang="en" sz="1100">
                <a:latin typeface="Lato"/>
                <a:ea typeface="Lato"/>
                <a:cs typeface="Lato"/>
                <a:sym typeface="Lato"/>
              </a:rPr>
              <a:t>Buzzer</a:t>
            </a:r>
            <a:endParaRPr sz="1100">
              <a:latin typeface="Lato"/>
              <a:ea typeface="Lato"/>
              <a:cs typeface="Lato"/>
              <a:sym typeface="Lato"/>
            </a:endParaRPr>
          </a:p>
          <a:p>
            <a:pPr indent="-298450" lvl="0" marL="457200" rtl="0" algn="l">
              <a:lnSpc>
                <a:spcPct val="150000"/>
              </a:lnSpc>
              <a:spcBef>
                <a:spcPts val="0"/>
              </a:spcBef>
              <a:spcAft>
                <a:spcPts val="0"/>
              </a:spcAft>
              <a:buSzPts val="1100"/>
              <a:buFont typeface="Lato"/>
              <a:buAutoNum type="arabicPeriod"/>
            </a:pPr>
            <a:r>
              <a:rPr lang="en" sz="1100">
                <a:latin typeface="Lato"/>
                <a:ea typeface="Lato"/>
                <a:cs typeface="Lato"/>
                <a:sym typeface="Lato"/>
              </a:rPr>
              <a:t>Temperature  sensor (TMP36)</a:t>
            </a:r>
            <a:endParaRPr sz="1100">
              <a:latin typeface="Lato"/>
              <a:ea typeface="Lato"/>
              <a:cs typeface="Lato"/>
              <a:sym typeface="Lato"/>
            </a:endParaRPr>
          </a:p>
          <a:p>
            <a:pPr indent="-298450" lvl="0" marL="457200" rtl="0" algn="l">
              <a:lnSpc>
                <a:spcPct val="150000"/>
              </a:lnSpc>
              <a:spcBef>
                <a:spcPts val="0"/>
              </a:spcBef>
              <a:spcAft>
                <a:spcPts val="0"/>
              </a:spcAft>
              <a:buSzPts val="1100"/>
              <a:buFont typeface="Lato"/>
              <a:buAutoNum type="arabicPeriod"/>
            </a:pPr>
            <a:r>
              <a:rPr lang="en" sz="1100">
                <a:latin typeface="Lato"/>
                <a:ea typeface="Lato"/>
                <a:cs typeface="Lato"/>
                <a:sym typeface="Lato"/>
              </a:rPr>
              <a:t>Jumper wire </a:t>
            </a:r>
            <a:endParaRPr sz="1100">
              <a:latin typeface="Lato"/>
              <a:ea typeface="Lato"/>
              <a:cs typeface="Lato"/>
              <a:sym typeface="Lato"/>
            </a:endParaRPr>
          </a:p>
          <a:p>
            <a:pPr indent="-298450" lvl="0" marL="457200" rtl="0" algn="l">
              <a:lnSpc>
                <a:spcPct val="150000"/>
              </a:lnSpc>
              <a:spcBef>
                <a:spcPts val="0"/>
              </a:spcBef>
              <a:spcAft>
                <a:spcPts val="0"/>
              </a:spcAft>
              <a:buSzPts val="1100"/>
              <a:buFont typeface="Lato"/>
              <a:buAutoNum type="arabicPeriod"/>
            </a:pPr>
            <a:r>
              <a:rPr lang="en" sz="1100">
                <a:latin typeface="Lato"/>
                <a:ea typeface="Lato"/>
                <a:cs typeface="Lato"/>
                <a:sym typeface="Lato"/>
              </a:rPr>
              <a:t>Potentiometer</a:t>
            </a:r>
            <a:endParaRPr sz="1100">
              <a:latin typeface="Lato"/>
              <a:ea typeface="Lato"/>
              <a:cs typeface="Lato"/>
              <a:sym typeface="Lato"/>
            </a:endParaRPr>
          </a:p>
          <a:p>
            <a:pPr indent="-298450" lvl="0" marL="457200" rtl="0" algn="l">
              <a:lnSpc>
                <a:spcPct val="150000"/>
              </a:lnSpc>
              <a:spcBef>
                <a:spcPts val="0"/>
              </a:spcBef>
              <a:spcAft>
                <a:spcPts val="0"/>
              </a:spcAft>
              <a:buSzPts val="1100"/>
              <a:buFont typeface="Lato"/>
              <a:buAutoNum type="arabicPeriod"/>
            </a:pPr>
            <a:r>
              <a:rPr lang="en" sz="1100">
                <a:latin typeface="Lato"/>
                <a:ea typeface="Lato"/>
                <a:cs typeface="Lato"/>
                <a:sym typeface="Lato"/>
              </a:rPr>
              <a:t>LCD display</a:t>
            </a:r>
            <a:endParaRPr sz="1100">
              <a:latin typeface="Lato"/>
              <a:ea typeface="Lato"/>
              <a:cs typeface="Lato"/>
              <a:sym typeface="Lato"/>
            </a:endParaRPr>
          </a:p>
          <a:p>
            <a:pPr indent="-298450" lvl="0" marL="457200" rtl="0" algn="l">
              <a:lnSpc>
                <a:spcPct val="150000"/>
              </a:lnSpc>
              <a:spcBef>
                <a:spcPts val="0"/>
              </a:spcBef>
              <a:spcAft>
                <a:spcPts val="0"/>
              </a:spcAft>
              <a:buSzPts val="1100"/>
              <a:buFont typeface="Lato"/>
              <a:buAutoNum type="arabicPeriod"/>
            </a:pPr>
            <a:r>
              <a:rPr lang="en" sz="1100">
                <a:latin typeface="Lato"/>
                <a:ea typeface="Lato"/>
                <a:cs typeface="Lato"/>
                <a:sym typeface="Lato"/>
              </a:rPr>
              <a:t>Bread Board</a:t>
            </a:r>
            <a:endParaRPr sz="1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15"/>
          <p:cNvSpPr txBox="1"/>
          <p:nvPr/>
        </p:nvSpPr>
        <p:spPr>
          <a:xfrm>
            <a:off x="304800" y="0"/>
            <a:ext cx="487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3D85C6"/>
                </a:solidFill>
                <a:latin typeface="Raleway"/>
                <a:ea typeface="Raleway"/>
                <a:cs typeface="Raleway"/>
                <a:sym typeface="Raleway"/>
              </a:rPr>
              <a:t>Component Used</a:t>
            </a:r>
            <a:endParaRPr b="1" sz="3200">
              <a:solidFill>
                <a:srgbClr val="3D85C6"/>
              </a:solidFill>
              <a:latin typeface="Raleway"/>
              <a:ea typeface="Raleway"/>
              <a:cs typeface="Raleway"/>
              <a:sym typeface="Raleway"/>
            </a:endParaRPr>
          </a:p>
        </p:txBody>
      </p:sp>
      <p:sp>
        <p:nvSpPr>
          <p:cNvPr id="114" name="Google Shape;114;p15"/>
          <p:cNvSpPr txBox="1"/>
          <p:nvPr/>
        </p:nvSpPr>
        <p:spPr>
          <a:xfrm>
            <a:off x="248600" y="3173225"/>
            <a:ext cx="8820000" cy="400200"/>
          </a:xfrm>
          <a:prstGeom prst="rect">
            <a:avLst/>
          </a:prstGeom>
          <a:solidFill>
            <a:schemeClr val="lt1"/>
          </a:solidFill>
          <a:ln>
            <a:noFill/>
          </a:ln>
        </p:spPr>
        <p:txBody>
          <a:bodyPr anchorCtr="0" anchor="t" bIns="91425" lIns="91425" spcFirstLastPara="1" rIns="91425" wrap="square" tIns="91425">
            <a:spAutoFit/>
          </a:bodyPr>
          <a:lstStyle/>
          <a:p>
            <a:pPr indent="0" lvl="0" marL="457200" rtl="0" algn="l">
              <a:lnSpc>
                <a:spcPct val="150000"/>
              </a:lnSpc>
              <a:spcBef>
                <a:spcPts val="600"/>
              </a:spcBef>
              <a:spcAft>
                <a:spcPts val="0"/>
              </a:spcAft>
              <a:buNone/>
            </a:pPr>
            <a:r>
              <a:t/>
            </a:r>
            <a:endParaRPr>
              <a:highlight>
                <a:schemeClr val="accent5"/>
              </a:highlight>
              <a:latin typeface="Lato"/>
              <a:ea typeface="Lato"/>
              <a:cs typeface="Lato"/>
              <a:sym typeface="Lato"/>
            </a:endParaRPr>
          </a:p>
        </p:txBody>
      </p:sp>
      <p:sp>
        <p:nvSpPr>
          <p:cNvPr id="115" name="Google Shape;115;p15"/>
          <p:cNvSpPr txBox="1"/>
          <p:nvPr/>
        </p:nvSpPr>
        <p:spPr>
          <a:xfrm>
            <a:off x="463200" y="623725"/>
            <a:ext cx="8057700" cy="29976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600"/>
              </a:spcBef>
              <a:spcAft>
                <a:spcPts val="0"/>
              </a:spcAft>
              <a:buSzPts val="1200"/>
              <a:buFont typeface="Lato"/>
              <a:buAutoNum type="arabicPeriod"/>
            </a:pPr>
            <a:r>
              <a:rPr lang="en" sz="1200">
                <a:latin typeface="Lato"/>
                <a:ea typeface="Lato"/>
                <a:cs typeface="Lato"/>
                <a:sym typeface="Lato"/>
              </a:rPr>
              <a:t>Arduino</a:t>
            </a:r>
            <a:r>
              <a:rPr lang="en" sz="1200">
                <a:latin typeface="Lato"/>
                <a:ea typeface="Lato"/>
                <a:cs typeface="Lato"/>
                <a:sym typeface="Lato"/>
              </a:rPr>
              <a:t> </a:t>
            </a:r>
            <a:endParaRPr sz="1200">
              <a:latin typeface="Lato"/>
              <a:ea typeface="Lato"/>
              <a:cs typeface="Lato"/>
              <a:sym typeface="Lato"/>
            </a:endParaRPr>
          </a:p>
          <a:p>
            <a:pPr indent="0" lvl="0" marL="914400" rtl="0" algn="l">
              <a:lnSpc>
                <a:spcPct val="150000"/>
              </a:lnSpc>
              <a:spcBef>
                <a:spcPts val="600"/>
              </a:spcBef>
              <a:spcAft>
                <a:spcPts val="0"/>
              </a:spcAft>
              <a:buNone/>
            </a:pPr>
            <a:r>
              <a:rPr b="1" lang="en" sz="1200">
                <a:solidFill>
                  <a:srgbClr val="4D5156"/>
                </a:solidFill>
                <a:highlight>
                  <a:srgbClr val="FFFFFF"/>
                </a:highlight>
                <a:latin typeface="Lato"/>
                <a:ea typeface="Lato"/>
                <a:cs typeface="Lato"/>
                <a:sym typeface="Lato"/>
              </a:rPr>
              <a:t>Arduino is an open-source hardware and software company, project and user community that designs and manufactures single-board microcontrollers and microcontroller kits for building digital devices.</a:t>
            </a:r>
            <a:endParaRPr b="1" sz="1200">
              <a:solidFill>
                <a:srgbClr val="4D5156"/>
              </a:solidFill>
              <a:highlight>
                <a:srgbClr val="FFFFFF"/>
              </a:highlight>
              <a:latin typeface="Lato"/>
              <a:ea typeface="Lato"/>
              <a:cs typeface="Lato"/>
              <a:sym typeface="Lato"/>
            </a:endParaRPr>
          </a:p>
          <a:p>
            <a:pPr indent="0" lvl="0" marL="914400" rtl="0" algn="l">
              <a:lnSpc>
                <a:spcPct val="150000"/>
              </a:lnSpc>
              <a:spcBef>
                <a:spcPts val="600"/>
              </a:spcBef>
              <a:spcAft>
                <a:spcPts val="0"/>
              </a:spcAft>
              <a:buNone/>
            </a:pPr>
            <a:r>
              <a:t/>
            </a:r>
            <a:endParaRPr sz="1050">
              <a:solidFill>
                <a:srgbClr val="4D5156"/>
              </a:solidFill>
              <a:highlight>
                <a:srgbClr val="FFFFFF"/>
              </a:highlight>
            </a:endParaRPr>
          </a:p>
          <a:p>
            <a:pPr indent="-304800" lvl="0" marL="457200" rtl="0" algn="l">
              <a:lnSpc>
                <a:spcPct val="150000"/>
              </a:lnSpc>
              <a:spcBef>
                <a:spcPts val="600"/>
              </a:spcBef>
              <a:spcAft>
                <a:spcPts val="0"/>
              </a:spcAft>
              <a:buSzPts val="1200"/>
              <a:buFont typeface="Lato"/>
              <a:buAutoNum type="arabicPeriod"/>
            </a:pPr>
            <a:r>
              <a:rPr lang="en" sz="1200">
                <a:latin typeface="Lato"/>
                <a:ea typeface="Lato"/>
                <a:cs typeface="Lato"/>
                <a:sym typeface="Lato"/>
              </a:rPr>
              <a:t>PIR Sensor </a:t>
            </a:r>
            <a:endParaRPr sz="1200">
              <a:latin typeface="Lato"/>
              <a:ea typeface="Lato"/>
              <a:cs typeface="Lato"/>
              <a:sym typeface="Lato"/>
            </a:endParaRPr>
          </a:p>
          <a:p>
            <a:pPr indent="0" lvl="0" marL="914400" rtl="0" algn="l">
              <a:lnSpc>
                <a:spcPct val="150000"/>
              </a:lnSpc>
              <a:spcBef>
                <a:spcPts val="600"/>
              </a:spcBef>
              <a:spcAft>
                <a:spcPts val="0"/>
              </a:spcAft>
              <a:buNone/>
            </a:pPr>
            <a:r>
              <a:rPr b="1" lang="en" sz="1200">
                <a:solidFill>
                  <a:srgbClr val="202124"/>
                </a:solidFill>
                <a:highlight>
                  <a:srgbClr val="FFFFFF"/>
                </a:highlight>
              </a:rPr>
              <a:t>PIR sensors</a:t>
            </a:r>
            <a:r>
              <a:rPr lang="en" sz="1200">
                <a:solidFill>
                  <a:srgbClr val="202124"/>
                </a:solidFill>
                <a:highlight>
                  <a:srgbClr val="FFFFFF"/>
                </a:highlight>
              </a:rPr>
              <a:t> allow you to sense </a:t>
            </a:r>
            <a:r>
              <a:rPr b="1" lang="en" sz="1200">
                <a:solidFill>
                  <a:srgbClr val="202124"/>
                </a:solidFill>
                <a:highlight>
                  <a:srgbClr val="FFFFFF"/>
                </a:highlight>
              </a:rPr>
              <a:t>motion</a:t>
            </a:r>
            <a:r>
              <a:rPr lang="en" sz="1200">
                <a:solidFill>
                  <a:srgbClr val="202124"/>
                </a:solidFill>
                <a:highlight>
                  <a:srgbClr val="FFFFFF"/>
                </a:highlight>
              </a:rPr>
              <a:t>, almost always </a:t>
            </a:r>
            <a:r>
              <a:rPr b="1" lang="en" sz="1200">
                <a:solidFill>
                  <a:srgbClr val="202124"/>
                </a:solidFill>
                <a:highlight>
                  <a:srgbClr val="FFFFFF"/>
                </a:highlight>
              </a:rPr>
              <a:t>used</a:t>
            </a:r>
            <a:r>
              <a:rPr lang="en" sz="1200">
                <a:solidFill>
                  <a:srgbClr val="202124"/>
                </a:solidFill>
                <a:highlight>
                  <a:srgbClr val="FFFFFF"/>
                </a:highlight>
              </a:rPr>
              <a:t> to detect whether a human has moved in or out of the </a:t>
            </a:r>
            <a:r>
              <a:rPr b="1" lang="en" sz="1200">
                <a:solidFill>
                  <a:srgbClr val="202124"/>
                </a:solidFill>
                <a:highlight>
                  <a:srgbClr val="FFFFFF"/>
                </a:highlight>
              </a:rPr>
              <a:t>sensors</a:t>
            </a:r>
            <a:r>
              <a:rPr lang="en" sz="1200">
                <a:solidFill>
                  <a:srgbClr val="202124"/>
                </a:solidFill>
                <a:highlight>
                  <a:srgbClr val="FFFFFF"/>
                </a:highlight>
              </a:rPr>
              <a:t> range. They are small, inexpensive, low-power, easy to </a:t>
            </a:r>
            <a:r>
              <a:rPr b="1" lang="en" sz="1200">
                <a:solidFill>
                  <a:srgbClr val="202124"/>
                </a:solidFill>
                <a:highlight>
                  <a:srgbClr val="FFFFFF"/>
                </a:highlight>
              </a:rPr>
              <a:t>use</a:t>
            </a:r>
            <a:r>
              <a:rPr lang="en" sz="1200">
                <a:solidFill>
                  <a:srgbClr val="202124"/>
                </a:solidFill>
                <a:highlight>
                  <a:srgbClr val="FFFFFF"/>
                </a:highlight>
              </a:rPr>
              <a:t> and don't wear out</a:t>
            </a:r>
            <a:endParaRPr sz="1200">
              <a:latin typeface="Lato"/>
              <a:ea typeface="Lato"/>
              <a:cs typeface="Lato"/>
              <a:sym typeface="Lato"/>
            </a:endParaRPr>
          </a:p>
          <a:p>
            <a:pPr indent="0" lvl="0" marL="914400" rtl="0" algn="l">
              <a:lnSpc>
                <a:spcPct val="150000"/>
              </a:lnSpc>
              <a:spcBef>
                <a:spcPts val="600"/>
              </a:spcBef>
              <a:spcAft>
                <a:spcPts val="0"/>
              </a:spcAft>
              <a:buNone/>
            </a:pPr>
            <a:r>
              <a:rPr lang="en" sz="1200">
                <a:latin typeface="Lato"/>
                <a:ea typeface="Lato"/>
                <a:cs typeface="Lato"/>
                <a:sym typeface="Lato"/>
              </a:rPr>
              <a:t> </a:t>
            </a:r>
            <a:endParaRPr sz="1200">
              <a:latin typeface="Lato"/>
              <a:ea typeface="Lato"/>
              <a:cs typeface="Lato"/>
              <a:sym typeface="Lato"/>
            </a:endParaRPr>
          </a:p>
          <a:p>
            <a:pPr indent="0" lvl="0" marL="914400" rtl="0" algn="l">
              <a:lnSpc>
                <a:spcPct val="150000"/>
              </a:lnSpc>
              <a:spcBef>
                <a:spcPts val="600"/>
              </a:spcBef>
              <a:spcAft>
                <a:spcPts val="0"/>
              </a:spcAft>
              <a:buNone/>
            </a:pPr>
            <a:r>
              <a:t/>
            </a:r>
            <a:endParaRPr sz="1100">
              <a:latin typeface="Lato"/>
              <a:ea typeface="Lato"/>
              <a:cs typeface="Lato"/>
              <a:sym typeface="Lato"/>
            </a:endParaRPr>
          </a:p>
        </p:txBody>
      </p:sp>
      <p:pic>
        <p:nvPicPr>
          <p:cNvPr id="116" name="Google Shape;116;p15"/>
          <p:cNvPicPr preferRelativeResize="0"/>
          <p:nvPr/>
        </p:nvPicPr>
        <p:blipFill>
          <a:blip r:embed="rId3">
            <a:alphaModFix/>
          </a:blip>
          <a:stretch>
            <a:fillRect/>
          </a:stretch>
        </p:blipFill>
        <p:spPr>
          <a:xfrm>
            <a:off x="2606737" y="2941837"/>
            <a:ext cx="1523676" cy="1523700"/>
          </a:xfrm>
          <a:prstGeom prst="rect">
            <a:avLst/>
          </a:prstGeom>
          <a:noFill/>
          <a:ln>
            <a:noFill/>
          </a:ln>
        </p:spPr>
      </p:pic>
      <p:pic>
        <p:nvPicPr>
          <p:cNvPr id="117" name="Google Shape;117;p15"/>
          <p:cNvPicPr preferRelativeResize="0"/>
          <p:nvPr/>
        </p:nvPicPr>
        <p:blipFill>
          <a:blip r:embed="rId4">
            <a:alphaModFix/>
          </a:blip>
          <a:stretch>
            <a:fillRect/>
          </a:stretch>
        </p:blipFill>
        <p:spPr>
          <a:xfrm>
            <a:off x="5086350" y="3095897"/>
            <a:ext cx="1215576" cy="1215576"/>
          </a:xfrm>
          <a:prstGeom prst="rect">
            <a:avLst/>
          </a:prstGeom>
          <a:noFill/>
          <a:ln>
            <a:noFill/>
          </a:ln>
        </p:spPr>
      </p:pic>
      <p:sp>
        <p:nvSpPr>
          <p:cNvPr id="118" name="Google Shape;118;p15"/>
          <p:cNvSpPr txBox="1"/>
          <p:nvPr/>
        </p:nvSpPr>
        <p:spPr>
          <a:xfrm>
            <a:off x="2782400" y="4271575"/>
            <a:ext cx="107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ARDUINO</a:t>
            </a:r>
            <a:endParaRPr sz="900">
              <a:latin typeface="Lato"/>
              <a:ea typeface="Lato"/>
              <a:cs typeface="Lato"/>
              <a:sym typeface="Lato"/>
            </a:endParaRPr>
          </a:p>
        </p:txBody>
      </p:sp>
      <p:sp>
        <p:nvSpPr>
          <p:cNvPr id="119" name="Google Shape;119;p15"/>
          <p:cNvSpPr txBox="1"/>
          <p:nvPr/>
        </p:nvSpPr>
        <p:spPr>
          <a:xfrm>
            <a:off x="5319850" y="4085400"/>
            <a:ext cx="10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PIR sensor</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16"/>
          <p:cNvSpPr txBox="1"/>
          <p:nvPr/>
        </p:nvSpPr>
        <p:spPr>
          <a:xfrm>
            <a:off x="304800" y="0"/>
            <a:ext cx="487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3D85C6"/>
                </a:solidFill>
                <a:latin typeface="Raleway"/>
                <a:ea typeface="Raleway"/>
                <a:cs typeface="Raleway"/>
                <a:sym typeface="Raleway"/>
              </a:rPr>
              <a:t>Component Used</a:t>
            </a:r>
            <a:endParaRPr b="1" sz="3200">
              <a:solidFill>
                <a:srgbClr val="3D85C6"/>
              </a:solidFill>
              <a:latin typeface="Raleway"/>
              <a:ea typeface="Raleway"/>
              <a:cs typeface="Raleway"/>
              <a:sym typeface="Raleway"/>
            </a:endParaRPr>
          </a:p>
        </p:txBody>
      </p:sp>
      <p:sp>
        <p:nvSpPr>
          <p:cNvPr id="126" name="Google Shape;126;p16"/>
          <p:cNvSpPr txBox="1"/>
          <p:nvPr/>
        </p:nvSpPr>
        <p:spPr>
          <a:xfrm>
            <a:off x="248600" y="3173225"/>
            <a:ext cx="8820000" cy="400200"/>
          </a:xfrm>
          <a:prstGeom prst="rect">
            <a:avLst/>
          </a:prstGeom>
          <a:solidFill>
            <a:schemeClr val="lt1"/>
          </a:solidFill>
          <a:ln>
            <a:noFill/>
          </a:ln>
        </p:spPr>
        <p:txBody>
          <a:bodyPr anchorCtr="0" anchor="t" bIns="91425" lIns="91425" spcFirstLastPara="1" rIns="91425" wrap="square" tIns="91425">
            <a:spAutoFit/>
          </a:bodyPr>
          <a:lstStyle/>
          <a:p>
            <a:pPr indent="0" lvl="0" marL="457200" rtl="0" algn="l">
              <a:lnSpc>
                <a:spcPct val="150000"/>
              </a:lnSpc>
              <a:spcBef>
                <a:spcPts val="600"/>
              </a:spcBef>
              <a:spcAft>
                <a:spcPts val="0"/>
              </a:spcAft>
              <a:buNone/>
            </a:pPr>
            <a:r>
              <a:t/>
            </a:r>
            <a:endParaRPr>
              <a:highlight>
                <a:schemeClr val="accent5"/>
              </a:highlight>
              <a:latin typeface="Lato"/>
              <a:ea typeface="Lato"/>
              <a:cs typeface="Lato"/>
              <a:sym typeface="Lato"/>
            </a:endParaRPr>
          </a:p>
        </p:txBody>
      </p:sp>
      <p:sp>
        <p:nvSpPr>
          <p:cNvPr id="127" name="Google Shape;127;p16"/>
          <p:cNvSpPr txBox="1"/>
          <p:nvPr/>
        </p:nvSpPr>
        <p:spPr>
          <a:xfrm>
            <a:off x="463200" y="623725"/>
            <a:ext cx="8057700" cy="25128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600"/>
              </a:spcBef>
              <a:spcAft>
                <a:spcPts val="0"/>
              </a:spcAft>
              <a:buSzPts val="1200"/>
              <a:buFont typeface="Lato"/>
              <a:buAutoNum type="arabicPeriod"/>
            </a:pPr>
            <a:r>
              <a:rPr lang="en" sz="1200">
                <a:latin typeface="Lato"/>
                <a:ea typeface="Lato"/>
                <a:cs typeface="Lato"/>
                <a:sym typeface="Lato"/>
              </a:rPr>
              <a:t>Buzzer</a:t>
            </a:r>
            <a:endParaRPr sz="1200">
              <a:latin typeface="Lato"/>
              <a:ea typeface="Lato"/>
              <a:cs typeface="Lato"/>
              <a:sym typeface="Lato"/>
            </a:endParaRPr>
          </a:p>
          <a:p>
            <a:pPr indent="0" lvl="0" marL="914400" rtl="0" algn="l">
              <a:lnSpc>
                <a:spcPct val="150000"/>
              </a:lnSpc>
              <a:spcBef>
                <a:spcPts val="600"/>
              </a:spcBef>
              <a:spcAft>
                <a:spcPts val="0"/>
              </a:spcAft>
              <a:buNone/>
            </a:pPr>
            <a:r>
              <a:rPr lang="en" sz="1050">
                <a:solidFill>
                  <a:srgbClr val="4D5156"/>
                </a:solidFill>
                <a:highlight>
                  <a:srgbClr val="FFFFFF"/>
                </a:highlight>
              </a:rPr>
              <a:t>A </a:t>
            </a:r>
            <a:r>
              <a:rPr b="1" lang="en" sz="1050">
                <a:solidFill>
                  <a:srgbClr val="5F6368"/>
                </a:solidFill>
                <a:highlight>
                  <a:srgbClr val="FFFFFF"/>
                </a:highlight>
              </a:rPr>
              <a:t>buzzer</a:t>
            </a:r>
            <a:r>
              <a:rPr lang="en" sz="1050">
                <a:solidFill>
                  <a:srgbClr val="4D5156"/>
                </a:solidFill>
                <a:highlight>
                  <a:srgbClr val="FFFFFF"/>
                </a:highlight>
              </a:rPr>
              <a:t> or beeper is an audio signalling device, which may be mechanical, electromechanical, or piezoelectric (piezo for short). Typical uses of </a:t>
            </a:r>
            <a:r>
              <a:rPr b="1" lang="en" sz="1050">
                <a:solidFill>
                  <a:srgbClr val="5F6368"/>
                </a:solidFill>
                <a:highlight>
                  <a:srgbClr val="FFFFFF"/>
                </a:highlight>
              </a:rPr>
              <a:t>buzzers</a:t>
            </a:r>
            <a:r>
              <a:rPr lang="en" sz="1050">
                <a:solidFill>
                  <a:srgbClr val="4D5156"/>
                </a:solidFill>
                <a:highlight>
                  <a:srgbClr val="FFFFFF"/>
                </a:highlight>
              </a:rPr>
              <a:t> and beepers include alarm devices, timers, and confirmation of user input such as a mouse click or keystroke</a:t>
            </a:r>
            <a:endParaRPr sz="1200">
              <a:latin typeface="Lato"/>
              <a:ea typeface="Lato"/>
              <a:cs typeface="Lato"/>
              <a:sym typeface="Lato"/>
            </a:endParaRPr>
          </a:p>
          <a:p>
            <a:pPr indent="-304800" lvl="0" marL="457200" rtl="0" algn="l">
              <a:lnSpc>
                <a:spcPct val="150000"/>
              </a:lnSpc>
              <a:spcBef>
                <a:spcPts val="600"/>
              </a:spcBef>
              <a:spcAft>
                <a:spcPts val="0"/>
              </a:spcAft>
              <a:buSzPts val="1200"/>
              <a:buFont typeface="Lato"/>
              <a:buAutoNum type="arabicPeriod"/>
            </a:pPr>
            <a:r>
              <a:rPr lang="en" sz="1200">
                <a:latin typeface="Lato"/>
                <a:ea typeface="Lato"/>
                <a:cs typeface="Lato"/>
                <a:sym typeface="Lato"/>
              </a:rPr>
              <a:t>Temperature  sensor (TMP36)</a:t>
            </a:r>
            <a:endParaRPr sz="1200">
              <a:latin typeface="Lato"/>
              <a:ea typeface="Lato"/>
              <a:cs typeface="Lato"/>
              <a:sym typeface="Lato"/>
            </a:endParaRPr>
          </a:p>
          <a:p>
            <a:pPr indent="0" lvl="0" marL="914400" rtl="0" algn="l">
              <a:lnSpc>
                <a:spcPct val="150000"/>
              </a:lnSpc>
              <a:spcBef>
                <a:spcPts val="600"/>
              </a:spcBef>
              <a:spcAft>
                <a:spcPts val="0"/>
              </a:spcAft>
              <a:buNone/>
            </a:pPr>
            <a:r>
              <a:rPr lang="en" sz="1200">
                <a:solidFill>
                  <a:srgbClr val="202124"/>
                </a:solidFill>
                <a:highlight>
                  <a:srgbClr val="FFFFFF"/>
                </a:highlight>
              </a:rPr>
              <a:t>The TMP35/</a:t>
            </a:r>
            <a:r>
              <a:rPr b="1" lang="en" sz="1200">
                <a:solidFill>
                  <a:srgbClr val="202124"/>
                </a:solidFill>
                <a:highlight>
                  <a:srgbClr val="FFFFFF"/>
                </a:highlight>
              </a:rPr>
              <a:t>TMP36</a:t>
            </a:r>
            <a:r>
              <a:rPr lang="en" sz="1200">
                <a:solidFill>
                  <a:srgbClr val="202124"/>
                </a:solidFill>
                <a:highlight>
                  <a:srgbClr val="FFFFFF"/>
                </a:highlight>
              </a:rPr>
              <a:t>/TMP37 are low voltage, precision centi- grade temperature </a:t>
            </a:r>
            <a:r>
              <a:rPr b="1" lang="en" sz="1200">
                <a:solidFill>
                  <a:srgbClr val="202124"/>
                </a:solidFill>
                <a:highlight>
                  <a:srgbClr val="FFFFFF"/>
                </a:highlight>
              </a:rPr>
              <a:t>sensors</a:t>
            </a:r>
            <a:r>
              <a:rPr lang="en" sz="1200">
                <a:solidFill>
                  <a:srgbClr val="202124"/>
                </a:solidFill>
                <a:highlight>
                  <a:srgbClr val="FFFFFF"/>
                </a:highlight>
              </a:rPr>
              <a:t>. They provide a voltage output that is linearly proportional to the Celsius (centigrade) temperature.</a:t>
            </a:r>
            <a:endParaRPr sz="1200">
              <a:latin typeface="Lato"/>
              <a:ea typeface="Lato"/>
              <a:cs typeface="Lato"/>
              <a:sym typeface="Lato"/>
            </a:endParaRPr>
          </a:p>
          <a:p>
            <a:pPr indent="0" lvl="0" marL="914400" rtl="0" algn="l">
              <a:lnSpc>
                <a:spcPct val="150000"/>
              </a:lnSpc>
              <a:spcBef>
                <a:spcPts val="600"/>
              </a:spcBef>
              <a:spcAft>
                <a:spcPts val="0"/>
              </a:spcAft>
              <a:buNone/>
            </a:pPr>
            <a:r>
              <a:t/>
            </a:r>
            <a:endParaRPr sz="1200">
              <a:latin typeface="Lato"/>
              <a:ea typeface="Lato"/>
              <a:cs typeface="Lato"/>
              <a:sym typeface="Lato"/>
            </a:endParaRPr>
          </a:p>
        </p:txBody>
      </p:sp>
      <p:pic>
        <p:nvPicPr>
          <p:cNvPr id="128" name="Google Shape;128;p16"/>
          <p:cNvPicPr preferRelativeResize="0"/>
          <p:nvPr/>
        </p:nvPicPr>
        <p:blipFill>
          <a:blip r:embed="rId3">
            <a:alphaModFix/>
          </a:blip>
          <a:stretch>
            <a:fillRect/>
          </a:stretch>
        </p:blipFill>
        <p:spPr>
          <a:xfrm>
            <a:off x="5629501" y="2929037"/>
            <a:ext cx="924800" cy="1479676"/>
          </a:xfrm>
          <a:prstGeom prst="rect">
            <a:avLst/>
          </a:prstGeom>
          <a:noFill/>
          <a:ln>
            <a:noFill/>
          </a:ln>
        </p:spPr>
      </p:pic>
      <p:pic>
        <p:nvPicPr>
          <p:cNvPr id="129" name="Google Shape;129;p16"/>
          <p:cNvPicPr preferRelativeResize="0"/>
          <p:nvPr/>
        </p:nvPicPr>
        <p:blipFill>
          <a:blip r:embed="rId4">
            <a:alphaModFix/>
          </a:blip>
          <a:stretch>
            <a:fillRect/>
          </a:stretch>
        </p:blipFill>
        <p:spPr>
          <a:xfrm>
            <a:off x="2843924" y="3102037"/>
            <a:ext cx="1133700" cy="1133700"/>
          </a:xfrm>
          <a:prstGeom prst="rect">
            <a:avLst/>
          </a:prstGeom>
          <a:noFill/>
          <a:ln>
            <a:noFill/>
          </a:ln>
        </p:spPr>
      </p:pic>
      <p:sp>
        <p:nvSpPr>
          <p:cNvPr id="130" name="Google Shape;130;p16"/>
          <p:cNvSpPr txBox="1"/>
          <p:nvPr/>
        </p:nvSpPr>
        <p:spPr>
          <a:xfrm>
            <a:off x="2899950" y="4054725"/>
            <a:ext cx="1283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BUZZER</a:t>
            </a:r>
            <a:endParaRPr sz="1100">
              <a:latin typeface="Lato"/>
              <a:ea typeface="Lato"/>
              <a:cs typeface="Lato"/>
              <a:sym typeface="Lato"/>
            </a:endParaRPr>
          </a:p>
        </p:txBody>
      </p:sp>
      <p:sp>
        <p:nvSpPr>
          <p:cNvPr id="131" name="Google Shape;131;p16"/>
          <p:cNvSpPr txBox="1"/>
          <p:nvPr/>
        </p:nvSpPr>
        <p:spPr>
          <a:xfrm>
            <a:off x="5652950" y="4340125"/>
            <a:ext cx="136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TMP 36</a:t>
            </a:r>
            <a:endParaRPr sz="1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7"/>
          <p:cNvSpPr txBox="1"/>
          <p:nvPr/>
        </p:nvSpPr>
        <p:spPr>
          <a:xfrm>
            <a:off x="304800" y="0"/>
            <a:ext cx="487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3D85C6"/>
                </a:solidFill>
                <a:latin typeface="Raleway"/>
                <a:ea typeface="Raleway"/>
                <a:cs typeface="Raleway"/>
                <a:sym typeface="Raleway"/>
              </a:rPr>
              <a:t>Component Used</a:t>
            </a:r>
            <a:endParaRPr b="1" sz="3200">
              <a:solidFill>
                <a:srgbClr val="3D85C6"/>
              </a:solidFill>
              <a:latin typeface="Raleway"/>
              <a:ea typeface="Raleway"/>
              <a:cs typeface="Raleway"/>
              <a:sym typeface="Raleway"/>
            </a:endParaRPr>
          </a:p>
        </p:txBody>
      </p:sp>
      <p:sp>
        <p:nvSpPr>
          <p:cNvPr id="138" name="Google Shape;138;p17"/>
          <p:cNvSpPr txBox="1"/>
          <p:nvPr/>
        </p:nvSpPr>
        <p:spPr>
          <a:xfrm>
            <a:off x="248600" y="3173225"/>
            <a:ext cx="8820000" cy="400200"/>
          </a:xfrm>
          <a:prstGeom prst="rect">
            <a:avLst/>
          </a:prstGeom>
          <a:solidFill>
            <a:schemeClr val="lt1"/>
          </a:solidFill>
          <a:ln>
            <a:noFill/>
          </a:ln>
        </p:spPr>
        <p:txBody>
          <a:bodyPr anchorCtr="0" anchor="t" bIns="91425" lIns="91425" spcFirstLastPara="1" rIns="91425" wrap="square" tIns="91425">
            <a:spAutoFit/>
          </a:bodyPr>
          <a:lstStyle/>
          <a:p>
            <a:pPr indent="0" lvl="0" marL="457200" rtl="0" algn="l">
              <a:lnSpc>
                <a:spcPct val="150000"/>
              </a:lnSpc>
              <a:spcBef>
                <a:spcPts val="600"/>
              </a:spcBef>
              <a:spcAft>
                <a:spcPts val="0"/>
              </a:spcAft>
              <a:buNone/>
            </a:pPr>
            <a:r>
              <a:t/>
            </a:r>
            <a:endParaRPr>
              <a:highlight>
                <a:schemeClr val="accent5"/>
              </a:highlight>
              <a:latin typeface="Lato"/>
              <a:ea typeface="Lato"/>
              <a:cs typeface="Lato"/>
              <a:sym typeface="Lato"/>
            </a:endParaRPr>
          </a:p>
        </p:txBody>
      </p:sp>
      <p:sp>
        <p:nvSpPr>
          <p:cNvPr id="139" name="Google Shape;139;p17"/>
          <p:cNvSpPr txBox="1"/>
          <p:nvPr/>
        </p:nvSpPr>
        <p:spPr>
          <a:xfrm>
            <a:off x="365225" y="604150"/>
            <a:ext cx="8057700" cy="2714400"/>
          </a:xfrm>
          <a:prstGeom prst="rect">
            <a:avLst/>
          </a:prstGeom>
          <a:noFill/>
          <a:ln>
            <a:noFill/>
          </a:ln>
        </p:spPr>
        <p:txBody>
          <a:bodyPr anchorCtr="0" anchor="t" bIns="91425" lIns="91425" spcFirstLastPara="1" rIns="91425" wrap="square" tIns="91425">
            <a:spAutoFit/>
          </a:bodyPr>
          <a:lstStyle/>
          <a:p>
            <a:pPr indent="-304800" lvl="0" marL="457200" rtl="0" algn="l">
              <a:lnSpc>
                <a:spcPct val="150000"/>
              </a:lnSpc>
              <a:spcBef>
                <a:spcPts val="600"/>
              </a:spcBef>
              <a:spcAft>
                <a:spcPts val="0"/>
              </a:spcAft>
              <a:buSzPts val="1200"/>
              <a:buFont typeface="Lato"/>
              <a:buAutoNum type="arabicPeriod"/>
            </a:pPr>
            <a:r>
              <a:rPr lang="en" sz="1200">
                <a:latin typeface="Lato"/>
                <a:ea typeface="Lato"/>
                <a:cs typeface="Lato"/>
                <a:sym typeface="Lato"/>
              </a:rPr>
              <a:t>Jumper wire </a:t>
            </a:r>
            <a:endParaRPr sz="1200">
              <a:latin typeface="Lato"/>
              <a:ea typeface="Lato"/>
              <a:cs typeface="Lato"/>
              <a:sym typeface="Lato"/>
            </a:endParaRPr>
          </a:p>
          <a:p>
            <a:pPr indent="0" lvl="0" marL="914400" rtl="0" algn="just">
              <a:lnSpc>
                <a:spcPct val="158000"/>
              </a:lnSpc>
              <a:spcBef>
                <a:spcPts val="0"/>
              </a:spcBef>
              <a:spcAft>
                <a:spcPts val="0"/>
              </a:spcAft>
              <a:buNone/>
            </a:pPr>
            <a:r>
              <a:rPr b="1" lang="en" sz="1050">
                <a:solidFill>
                  <a:srgbClr val="5F6368"/>
                </a:solidFill>
                <a:highlight>
                  <a:srgbClr val="FFFFFF"/>
                </a:highlight>
              </a:rPr>
              <a:t>Jumper cables</a:t>
            </a:r>
            <a:r>
              <a:rPr lang="en" sz="1050">
                <a:solidFill>
                  <a:srgbClr val="4D5156"/>
                </a:solidFill>
                <a:highlight>
                  <a:srgbClr val="FFFFFF"/>
                </a:highlight>
              </a:rPr>
              <a:t> is a smaller and more bendable corrugated cable which is used to connect antennas and other components to network cabling.</a:t>
            </a:r>
            <a:endParaRPr sz="1200">
              <a:latin typeface="Lato"/>
              <a:ea typeface="Lato"/>
              <a:cs typeface="Lato"/>
              <a:sym typeface="Lato"/>
            </a:endParaRPr>
          </a:p>
          <a:p>
            <a:pPr indent="-304800" lvl="0" marL="457200" rtl="0" algn="l">
              <a:lnSpc>
                <a:spcPct val="150000"/>
              </a:lnSpc>
              <a:spcBef>
                <a:spcPts val="2300"/>
              </a:spcBef>
              <a:spcAft>
                <a:spcPts val="0"/>
              </a:spcAft>
              <a:buSzPts val="1200"/>
              <a:buFont typeface="Lato"/>
              <a:buAutoNum type="arabicPeriod"/>
            </a:pPr>
            <a:r>
              <a:rPr lang="en" sz="1200">
                <a:latin typeface="Lato"/>
                <a:ea typeface="Lato"/>
                <a:cs typeface="Lato"/>
                <a:sym typeface="Lato"/>
              </a:rPr>
              <a:t>Potentiometer</a:t>
            </a:r>
            <a:endParaRPr sz="1200">
              <a:latin typeface="Lato"/>
              <a:ea typeface="Lato"/>
              <a:cs typeface="Lato"/>
              <a:sym typeface="Lato"/>
            </a:endParaRPr>
          </a:p>
          <a:p>
            <a:pPr indent="0" lvl="0" marL="914400" rtl="0" algn="l">
              <a:lnSpc>
                <a:spcPct val="150000"/>
              </a:lnSpc>
              <a:spcBef>
                <a:spcPts val="600"/>
              </a:spcBef>
              <a:spcAft>
                <a:spcPts val="0"/>
              </a:spcAft>
              <a:buNone/>
            </a:pPr>
            <a:r>
              <a:rPr lang="en" sz="1200">
                <a:solidFill>
                  <a:srgbClr val="202124"/>
                </a:solidFill>
                <a:highlight>
                  <a:srgbClr val="FFFFFF"/>
                </a:highlight>
              </a:rPr>
              <a:t>A </a:t>
            </a:r>
            <a:r>
              <a:rPr b="1" lang="en" sz="1200">
                <a:solidFill>
                  <a:srgbClr val="202124"/>
                </a:solidFill>
                <a:highlight>
                  <a:srgbClr val="FFFFFF"/>
                </a:highlight>
              </a:rPr>
              <a:t>potentiometer</a:t>
            </a:r>
            <a:r>
              <a:rPr lang="en" sz="1200">
                <a:solidFill>
                  <a:srgbClr val="202124"/>
                </a:solidFill>
                <a:highlight>
                  <a:srgbClr val="FFFFFF"/>
                </a:highlight>
              </a:rPr>
              <a:t> is a three-terminal resistor with a sliding or rotating contact that forms an adjustable voltage divider. If only two terminals are used, one end and the wiper, it acts as a variable resistor or rheostat</a:t>
            </a:r>
            <a:endParaRPr sz="1200">
              <a:latin typeface="Lato"/>
              <a:ea typeface="Lato"/>
              <a:cs typeface="Lato"/>
              <a:sym typeface="Lato"/>
            </a:endParaRPr>
          </a:p>
          <a:p>
            <a:pPr indent="0" lvl="0" marL="914400" rtl="0" algn="l">
              <a:lnSpc>
                <a:spcPct val="150000"/>
              </a:lnSpc>
              <a:spcBef>
                <a:spcPts val="600"/>
              </a:spcBef>
              <a:spcAft>
                <a:spcPts val="0"/>
              </a:spcAft>
              <a:buNone/>
            </a:pPr>
            <a:r>
              <a:t/>
            </a:r>
            <a:endParaRPr sz="1200">
              <a:latin typeface="Lato"/>
              <a:ea typeface="Lato"/>
              <a:cs typeface="Lato"/>
              <a:sym typeface="Lato"/>
            </a:endParaRPr>
          </a:p>
        </p:txBody>
      </p:sp>
      <p:pic>
        <p:nvPicPr>
          <p:cNvPr id="140" name="Google Shape;140;p17"/>
          <p:cNvPicPr preferRelativeResize="0"/>
          <p:nvPr/>
        </p:nvPicPr>
        <p:blipFill>
          <a:blip r:embed="rId3">
            <a:alphaModFix/>
          </a:blip>
          <a:stretch>
            <a:fillRect/>
          </a:stretch>
        </p:blipFill>
        <p:spPr>
          <a:xfrm>
            <a:off x="2008276" y="3034601"/>
            <a:ext cx="2351450" cy="1564775"/>
          </a:xfrm>
          <a:prstGeom prst="rect">
            <a:avLst/>
          </a:prstGeom>
          <a:noFill/>
          <a:ln>
            <a:noFill/>
          </a:ln>
        </p:spPr>
      </p:pic>
      <p:pic>
        <p:nvPicPr>
          <p:cNvPr id="141" name="Google Shape;141;p17"/>
          <p:cNvPicPr preferRelativeResize="0"/>
          <p:nvPr/>
        </p:nvPicPr>
        <p:blipFill>
          <a:blip r:embed="rId4">
            <a:alphaModFix/>
          </a:blip>
          <a:stretch>
            <a:fillRect/>
          </a:stretch>
        </p:blipFill>
        <p:spPr>
          <a:xfrm>
            <a:off x="5319653" y="2917050"/>
            <a:ext cx="1349712" cy="1364325"/>
          </a:xfrm>
          <a:prstGeom prst="rect">
            <a:avLst/>
          </a:prstGeom>
          <a:noFill/>
          <a:ln>
            <a:noFill/>
          </a:ln>
        </p:spPr>
      </p:pic>
      <p:sp>
        <p:nvSpPr>
          <p:cNvPr id="142" name="Google Shape;142;p17"/>
          <p:cNvSpPr txBox="1"/>
          <p:nvPr/>
        </p:nvSpPr>
        <p:spPr>
          <a:xfrm>
            <a:off x="2145575" y="4271550"/>
            <a:ext cx="2253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Jumper Wire</a:t>
            </a:r>
            <a:endParaRPr sz="1100">
              <a:latin typeface="Lato"/>
              <a:ea typeface="Lato"/>
              <a:cs typeface="Lato"/>
              <a:sym typeface="Lato"/>
            </a:endParaRPr>
          </a:p>
        </p:txBody>
      </p:sp>
      <p:sp>
        <p:nvSpPr>
          <p:cNvPr id="143" name="Google Shape;143;p17"/>
          <p:cNvSpPr txBox="1"/>
          <p:nvPr/>
        </p:nvSpPr>
        <p:spPr>
          <a:xfrm>
            <a:off x="5280650" y="4222575"/>
            <a:ext cx="2165100" cy="35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en" sz="1100">
                <a:latin typeface="Lato"/>
                <a:ea typeface="Lato"/>
                <a:cs typeface="Lato"/>
                <a:sym typeface="Lato"/>
              </a:rPr>
              <a:t>Potentiometer</a:t>
            </a:r>
            <a:endParaRPr sz="13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18"/>
          <p:cNvSpPr txBox="1"/>
          <p:nvPr/>
        </p:nvSpPr>
        <p:spPr>
          <a:xfrm>
            <a:off x="304800" y="0"/>
            <a:ext cx="487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rgbClr val="3D85C6"/>
                </a:solidFill>
                <a:latin typeface="Raleway"/>
                <a:ea typeface="Raleway"/>
                <a:cs typeface="Raleway"/>
                <a:sym typeface="Raleway"/>
              </a:rPr>
              <a:t>Component Used</a:t>
            </a:r>
            <a:endParaRPr b="1" sz="3200">
              <a:solidFill>
                <a:srgbClr val="3D85C6"/>
              </a:solidFill>
              <a:latin typeface="Raleway"/>
              <a:ea typeface="Raleway"/>
              <a:cs typeface="Raleway"/>
              <a:sym typeface="Raleway"/>
            </a:endParaRPr>
          </a:p>
        </p:txBody>
      </p:sp>
      <p:sp>
        <p:nvSpPr>
          <p:cNvPr id="150" name="Google Shape;150;p18"/>
          <p:cNvSpPr txBox="1"/>
          <p:nvPr/>
        </p:nvSpPr>
        <p:spPr>
          <a:xfrm>
            <a:off x="248600" y="3173225"/>
            <a:ext cx="8820000" cy="400200"/>
          </a:xfrm>
          <a:prstGeom prst="rect">
            <a:avLst/>
          </a:prstGeom>
          <a:solidFill>
            <a:schemeClr val="lt1"/>
          </a:solidFill>
          <a:ln>
            <a:noFill/>
          </a:ln>
        </p:spPr>
        <p:txBody>
          <a:bodyPr anchorCtr="0" anchor="t" bIns="91425" lIns="91425" spcFirstLastPara="1" rIns="91425" wrap="square" tIns="91425">
            <a:spAutoFit/>
          </a:bodyPr>
          <a:lstStyle/>
          <a:p>
            <a:pPr indent="0" lvl="0" marL="457200" rtl="0" algn="l">
              <a:lnSpc>
                <a:spcPct val="150000"/>
              </a:lnSpc>
              <a:spcBef>
                <a:spcPts val="600"/>
              </a:spcBef>
              <a:spcAft>
                <a:spcPts val="0"/>
              </a:spcAft>
              <a:buNone/>
            </a:pPr>
            <a:r>
              <a:t/>
            </a:r>
            <a:endParaRPr>
              <a:highlight>
                <a:schemeClr val="accent5"/>
              </a:highlight>
              <a:latin typeface="Lato"/>
              <a:ea typeface="Lato"/>
              <a:cs typeface="Lato"/>
              <a:sym typeface="Lato"/>
            </a:endParaRPr>
          </a:p>
        </p:txBody>
      </p:sp>
      <p:sp>
        <p:nvSpPr>
          <p:cNvPr id="151" name="Google Shape;151;p18"/>
          <p:cNvSpPr txBox="1"/>
          <p:nvPr/>
        </p:nvSpPr>
        <p:spPr>
          <a:xfrm>
            <a:off x="463200" y="623725"/>
            <a:ext cx="8057700" cy="261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t/>
            </a:r>
            <a:endParaRPr sz="1200">
              <a:latin typeface="Lato"/>
              <a:ea typeface="Lato"/>
              <a:cs typeface="Lato"/>
              <a:sym typeface="Lato"/>
            </a:endParaRPr>
          </a:p>
          <a:p>
            <a:pPr indent="-304800" lvl="0" marL="457200" rtl="0" algn="l">
              <a:lnSpc>
                <a:spcPct val="150000"/>
              </a:lnSpc>
              <a:spcBef>
                <a:spcPts val="600"/>
              </a:spcBef>
              <a:spcAft>
                <a:spcPts val="0"/>
              </a:spcAft>
              <a:buSzPts val="1200"/>
              <a:buFont typeface="Lato"/>
              <a:buAutoNum type="arabicPeriod"/>
            </a:pPr>
            <a:r>
              <a:rPr lang="en" sz="1200">
                <a:latin typeface="Lato"/>
                <a:ea typeface="Lato"/>
                <a:cs typeface="Lato"/>
                <a:sym typeface="Lato"/>
              </a:rPr>
              <a:t>LCD display</a:t>
            </a:r>
            <a:endParaRPr sz="1200">
              <a:latin typeface="Lato"/>
              <a:ea typeface="Lato"/>
              <a:cs typeface="Lato"/>
              <a:sym typeface="Lato"/>
            </a:endParaRPr>
          </a:p>
          <a:p>
            <a:pPr indent="0" lvl="0" marL="914400" rtl="0" algn="l">
              <a:lnSpc>
                <a:spcPct val="150000"/>
              </a:lnSpc>
              <a:spcBef>
                <a:spcPts val="600"/>
              </a:spcBef>
              <a:spcAft>
                <a:spcPts val="0"/>
              </a:spcAft>
              <a:buNone/>
            </a:pPr>
            <a:r>
              <a:rPr lang="en" sz="1200">
                <a:solidFill>
                  <a:srgbClr val="4D5156"/>
                </a:solidFill>
                <a:highlight>
                  <a:srgbClr val="FFFFFF"/>
                </a:highlight>
              </a:rPr>
              <a:t>A </a:t>
            </a:r>
            <a:r>
              <a:rPr b="1" lang="en" sz="1200">
                <a:solidFill>
                  <a:srgbClr val="5F6368"/>
                </a:solidFill>
                <a:highlight>
                  <a:srgbClr val="FFFFFF"/>
                </a:highlight>
              </a:rPr>
              <a:t>liquid-crystal display</a:t>
            </a:r>
            <a:r>
              <a:rPr lang="en" sz="1200">
                <a:solidFill>
                  <a:srgbClr val="4D5156"/>
                </a:solidFill>
                <a:highlight>
                  <a:srgbClr val="FFFFFF"/>
                </a:highlight>
              </a:rPr>
              <a:t> (LCD) is a flat-panel display or other electronically modulated optical device that uses the light-modulating properties of liquid crystals </a:t>
            </a:r>
            <a:endParaRPr sz="1200">
              <a:latin typeface="Lato"/>
              <a:ea typeface="Lato"/>
              <a:cs typeface="Lato"/>
              <a:sym typeface="Lato"/>
            </a:endParaRPr>
          </a:p>
          <a:p>
            <a:pPr indent="-304800" lvl="0" marL="457200" rtl="0" algn="l">
              <a:lnSpc>
                <a:spcPct val="150000"/>
              </a:lnSpc>
              <a:spcBef>
                <a:spcPts val="600"/>
              </a:spcBef>
              <a:spcAft>
                <a:spcPts val="0"/>
              </a:spcAft>
              <a:buSzPts val="1200"/>
              <a:buFont typeface="Lato"/>
              <a:buAutoNum type="arabicPeriod"/>
            </a:pPr>
            <a:r>
              <a:rPr lang="en" sz="1200">
                <a:latin typeface="Lato"/>
                <a:ea typeface="Lato"/>
                <a:cs typeface="Lato"/>
                <a:sym typeface="Lato"/>
              </a:rPr>
              <a:t>Bread Board</a:t>
            </a:r>
            <a:endParaRPr sz="1200">
              <a:latin typeface="Lato"/>
              <a:ea typeface="Lato"/>
              <a:cs typeface="Lato"/>
              <a:sym typeface="Lato"/>
            </a:endParaRPr>
          </a:p>
          <a:p>
            <a:pPr indent="0" lvl="0" marL="914400" rtl="0" algn="l">
              <a:lnSpc>
                <a:spcPct val="150000"/>
              </a:lnSpc>
              <a:spcBef>
                <a:spcPts val="600"/>
              </a:spcBef>
              <a:spcAft>
                <a:spcPts val="0"/>
              </a:spcAft>
              <a:buNone/>
            </a:pPr>
            <a:r>
              <a:rPr lang="en" sz="1200">
                <a:solidFill>
                  <a:srgbClr val="202124"/>
                </a:solidFill>
                <a:highlight>
                  <a:srgbClr val="FFFFFF"/>
                </a:highlight>
              </a:rPr>
              <a:t>A </a:t>
            </a:r>
            <a:r>
              <a:rPr b="1" lang="en" sz="1200">
                <a:solidFill>
                  <a:srgbClr val="202124"/>
                </a:solidFill>
                <a:highlight>
                  <a:srgbClr val="FFFFFF"/>
                </a:highlight>
              </a:rPr>
              <a:t>breadboard</a:t>
            </a:r>
            <a:r>
              <a:rPr lang="en" sz="1200">
                <a:solidFill>
                  <a:srgbClr val="202124"/>
                </a:solidFill>
                <a:highlight>
                  <a:srgbClr val="FFFFFF"/>
                </a:highlight>
              </a:rPr>
              <a:t> is a solderless device for temporary prototype with electronics and test circuit designs. Most electronic components in electronic circuits can be interconnected by inserting their leads or terminals into the holes and then making connections through wires where appropriate.</a:t>
            </a:r>
            <a:endParaRPr sz="1200">
              <a:latin typeface="Lato"/>
              <a:ea typeface="Lato"/>
              <a:cs typeface="Lato"/>
              <a:sym typeface="Lato"/>
            </a:endParaRPr>
          </a:p>
        </p:txBody>
      </p:sp>
      <p:pic>
        <p:nvPicPr>
          <p:cNvPr id="152" name="Google Shape;152;p18"/>
          <p:cNvPicPr preferRelativeResize="0"/>
          <p:nvPr/>
        </p:nvPicPr>
        <p:blipFill>
          <a:blip r:embed="rId3">
            <a:alphaModFix/>
          </a:blip>
          <a:stretch>
            <a:fillRect/>
          </a:stretch>
        </p:blipFill>
        <p:spPr>
          <a:xfrm>
            <a:off x="2517888" y="3497175"/>
            <a:ext cx="942099" cy="887300"/>
          </a:xfrm>
          <a:prstGeom prst="rect">
            <a:avLst/>
          </a:prstGeom>
          <a:noFill/>
          <a:ln>
            <a:noFill/>
          </a:ln>
        </p:spPr>
      </p:pic>
      <p:pic>
        <p:nvPicPr>
          <p:cNvPr id="153" name="Google Shape;153;p18"/>
          <p:cNvPicPr preferRelativeResize="0"/>
          <p:nvPr/>
        </p:nvPicPr>
        <p:blipFill>
          <a:blip r:embed="rId4">
            <a:alphaModFix/>
          </a:blip>
          <a:stretch>
            <a:fillRect/>
          </a:stretch>
        </p:blipFill>
        <p:spPr>
          <a:xfrm>
            <a:off x="2245175" y="3240325"/>
            <a:ext cx="1487525" cy="1401000"/>
          </a:xfrm>
          <a:prstGeom prst="rect">
            <a:avLst/>
          </a:prstGeom>
          <a:noFill/>
          <a:ln>
            <a:noFill/>
          </a:ln>
        </p:spPr>
      </p:pic>
      <p:sp>
        <p:nvSpPr>
          <p:cNvPr id="154" name="Google Shape;154;p18"/>
          <p:cNvSpPr txBox="1"/>
          <p:nvPr/>
        </p:nvSpPr>
        <p:spPr>
          <a:xfrm>
            <a:off x="2174950" y="4506675"/>
            <a:ext cx="1342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LCD display</a:t>
            </a:r>
            <a:endParaRPr sz="1100">
              <a:latin typeface="Lato"/>
              <a:ea typeface="Lato"/>
              <a:cs typeface="Lato"/>
              <a:sym typeface="Lato"/>
            </a:endParaRPr>
          </a:p>
        </p:txBody>
      </p:sp>
      <p:pic>
        <p:nvPicPr>
          <p:cNvPr id="155" name="Google Shape;155;p18"/>
          <p:cNvPicPr preferRelativeResize="0"/>
          <p:nvPr/>
        </p:nvPicPr>
        <p:blipFill>
          <a:blip r:embed="rId5">
            <a:alphaModFix/>
          </a:blip>
          <a:stretch>
            <a:fillRect/>
          </a:stretch>
        </p:blipFill>
        <p:spPr>
          <a:xfrm>
            <a:off x="5255350" y="3344425"/>
            <a:ext cx="1192800" cy="1192800"/>
          </a:xfrm>
          <a:prstGeom prst="rect">
            <a:avLst/>
          </a:prstGeom>
          <a:noFill/>
          <a:ln>
            <a:noFill/>
          </a:ln>
        </p:spPr>
      </p:pic>
      <p:sp>
        <p:nvSpPr>
          <p:cNvPr id="156" name="Google Shape;156;p18"/>
          <p:cNvSpPr txBox="1"/>
          <p:nvPr/>
        </p:nvSpPr>
        <p:spPr>
          <a:xfrm>
            <a:off x="5178300" y="4428325"/>
            <a:ext cx="148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Bread  Board</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87675" y="230550"/>
            <a:ext cx="7522200" cy="66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250">
                <a:solidFill>
                  <a:schemeClr val="dk2"/>
                </a:solidFill>
                <a:highlight>
                  <a:srgbClr val="FFFFFF"/>
                </a:highlight>
                <a:latin typeface="Arial"/>
                <a:ea typeface="Arial"/>
                <a:cs typeface="Arial"/>
                <a:sym typeface="Arial"/>
              </a:rPr>
              <a:t>Embedded system</a:t>
            </a:r>
            <a:endParaRPr b="1" sz="2250">
              <a:solidFill>
                <a:schemeClr val="accent1"/>
              </a:solidFill>
              <a:highlight>
                <a:srgbClr val="FFFFFF"/>
              </a:highlight>
              <a:latin typeface="Arial"/>
              <a:ea typeface="Arial"/>
              <a:cs typeface="Arial"/>
              <a:sym typeface="Arial"/>
            </a:endParaRPr>
          </a:p>
        </p:txBody>
      </p:sp>
      <p:sp>
        <p:nvSpPr>
          <p:cNvPr id="162" name="Google Shape;162;p19"/>
          <p:cNvSpPr txBox="1"/>
          <p:nvPr>
            <p:ph idx="1" type="body"/>
          </p:nvPr>
        </p:nvSpPr>
        <p:spPr>
          <a:xfrm>
            <a:off x="512375" y="895650"/>
            <a:ext cx="7832400" cy="10833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300">
                <a:solidFill>
                  <a:srgbClr val="202124"/>
                </a:solidFill>
                <a:highlight>
                  <a:srgbClr val="FFFFFF"/>
                </a:highlight>
              </a:rPr>
              <a:t>An </a:t>
            </a:r>
            <a:r>
              <a:rPr b="1" lang="en" sz="1300">
                <a:solidFill>
                  <a:srgbClr val="202124"/>
                </a:solidFill>
                <a:highlight>
                  <a:srgbClr val="FFFFFF"/>
                </a:highlight>
              </a:rPr>
              <a:t>embedded system</a:t>
            </a:r>
            <a:r>
              <a:rPr lang="en" sz="1300">
                <a:solidFill>
                  <a:srgbClr val="202124"/>
                </a:solidFill>
                <a:highlight>
                  <a:srgbClr val="FFFFFF"/>
                </a:highlight>
              </a:rPr>
              <a:t> is a microprocessor-based computer hardware </a:t>
            </a:r>
            <a:r>
              <a:rPr b="1" lang="en" sz="1300">
                <a:solidFill>
                  <a:srgbClr val="202124"/>
                </a:solidFill>
                <a:highlight>
                  <a:srgbClr val="FFFFFF"/>
                </a:highlight>
              </a:rPr>
              <a:t>system</a:t>
            </a:r>
            <a:r>
              <a:rPr lang="en" sz="1300">
                <a:solidFill>
                  <a:srgbClr val="202124"/>
                </a:solidFill>
                <a:highlight>
                  <a:srgbClr val="FFFFFF"/>
                </a:highlight>
              </a:rPr>
              <a:t> with software that is designed to perform a dedicated function, either as an independent </a:t>
            </a:r>
            <a:r>
              <a:rPr b="1" lang="en" sz="1300">
                <a:solidFill>
                  <a:srgbClr val="202124"/>
                </a:solidFill>
                <a:highlight>
                  <a:srgbClr val="FFFFFF"/>
                </a:highlight>
              </a:rPr>
              <a:t>system</a:t>
            </a:r>
            <a:r>
              <a:rPr lang="en" sz="1300">
                <a:solidFill>
                  <a:srgbClr val="202124"/>
                </a:solidFill>
                <a:highlight>
                  <a:srgbClr val="FFFFFF"/>
                </a:highlight>
              </a:rPr>
              <a:t> or as a part of a large </a:t>
            </a:r>
            <a:r>
              <a:rPr b="1" lang="en" sz="1300">
                <a:solidFill>
                  <a:srgbClr val="202124"/>
                </a:solidFill>
                <a:highlight>
                  <a:srgbClr val="FFFFFF"/>
                </a:highlight>
              </a:rPr>
              <a:t>system</a:t>
            </a:r>
            <a:r>
              <a:rPr lang="en" sz="1300">
                <a:solidFill>
                  <a:srgbClr val="202124"/>
                </a:solidFill>
                <a:highlight>
                  <a:srgbClr val="FFFFFF"/>
                </a:highlight>
              </a:rPr>
              <a:t>. At the core is an integrated circuit designed to carry out computation for real-time operations</a:t>
            </a:r>
            <a:endParaRPr b="1" sz="500">
              <a:solidFill>
                <a:schemeClr val="accent5"/>
              </a:solidFill>
            </a:endParaRPr>
          </a:p>
        </p:txBody>
      </p:sp>
      <p:sp>
        <p:nvSpPr>
          <p:cNvPr id="163" name="Google Shape;163;p19"/>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19"/>
          <p:cNvSpPr txBox="1"/>
          <p:nvPr/>
        </p:nvSpPr>
        <p:spPr>
          <a:xfrm>
            <a:off x="554075" y="2023650"/>
            <a:ext cx="6039300" cy="5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50">
                <a:solidFill>
                  <a:schemeClr val="dk2"/>
                </a:solidFill>
                <a:highlight>
                  <a:srgbClr val="FFFFFF"/>
                </a:highlight>
              </a:rPr>
              <a:t>Embedded system Application</a:t>
            </a:r>
            <a:endParaRPr b="1" sz="2250">
              <a:solidFill>
                <a:schemeClr val="dk2"/>
              </a:solidFill>
              <a:highlight>
                <a:srgbClr val="FFFFFF"/>
              </a:highlight>
            </a:endParaRPr>
          </a:p>
        </p:txBody>
      </p:sp>
      <p:sp>
        <p:nvSpPr>
          <p:cNvPr id="165" name="Google Shape;165;p19"/>
          <p:cNvSpPr txBox="1"/>
          <p:nvPr/>
        </p:nvSpPr>
        <p:spPr>
          <a:xfrm>
            <a:off x="769625" y="2599350"/>
            <a:ext cx="7575300" cy="187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300">
                <a:solidFill>
                  <a:srgbClr val="444444"/>
                </a:solidFill>
                <a:highlight>
                  <a:srgbClr val="FFFFFF"/>
                </a:highlight>
                <a:latin typeface="Raleway"/>
                <a:ea typeface="Raleway"/>
                <a:cs typeface="Raleway"/>
                <a:sym typeface="Raleway"/>
              </a:rPr>
              <a:t>Smart Homes</a:t>
            </a:r>
            <a:endParaRPr b="1" i="1" sz="1300">
              <a:solidFill>
                <a:srgbClr val="444444"/>
              </a:solidFill>
              <a:highlight>
                <a:srgbClr val="FFFFFF"/>
              </a:highlight>
              <a:latin typeface="Raleway"/>
              <a:ea typeface="Raleway"/>
              <a:cs typeface="Raleway"/>
              <a:sym typeface="Raleway"/>
            </a:endParaRPr>
          </a:p>
          <a:p>
            <a:pPr indent="0" lvl="0" marL="0" rtl="0" algn="l">
              <a:lnSpc>
                <a:spcPct val="115000"/>
              </a:lnSpc>
              <a:spcBef>
                <a:spcPts val="2300"/>
              </a:spcBef>
              <a:spcAft>
                <a:spcPts val="0"/>
              </a:spcAft>
              <a:buNone/>
            </a:pPr>
            <a:r>
              <a:rPr lang="en" sz="1300">
                <a:solidFill>
                  <a:srgbClr val="444444"/>
                </a:solidFill>
                <a:highlight>
                  <a:srgbClr val="FFFFFF"/>
                </a:highlight>
                <a:latin typeface="Lato"/>
                <a:ea typeface="Lato"/>
                <a:cs typeface="Lato"/>
                <a:sym typeface="Lato"/>
              </a:rPr>
              <a:t>Most of the products in your home are embedded which gives excellent experience and comfort to the user. Examples are Home Security system, Setup Box, Digital Camera, Television, Microwave Oven, Air cooler, Refrigerator, and much more.</a:t>
            </a:r>
            <a:endParaRPr sz="1300">
              <a:solidFill>
                <a:srgbClr val="444444"/>
              </a:solidFill>
              <a:highlight>
                <a:srgbClr val="FFFFFF"/>
              </a:highlight>
              <a:latin typeface="Lato"/>
              <a:ea typeface="Lato"/>
              <a:cs typeface="Lato"/>
              <a:sym typeface="Lato"/>
            </a:endParaRPr>
          </a:p>
          <a:p>
            <a:pPr indent="0" lvl="0" marL="0" rtl="0" algn="l">
              <a:lnSpc>
                <a:spcPct val="150000"/>
              </a:lnSpc>
              <a:spcBef>
                <a:spcPts val="2300"/>
              </a:spcBef>
              <a:spcAft>
                <a:spcPts val="0"/>
              </a:spcAft>
              <a:buNone/>
            </a:pPr>
            <a:r>
              <a:t/>
            </a:r>
            <a:endParaRPr sz="1200">
              <a:solidFill>
                <a:srgbClr val="202124"/>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idx="1" type="body"/>
          </p:nvPr>
        </p:nvSpPr>
        <p:spPr>
          <a:xfrm>
            <a:off x="257650" y="131475"/>
            <a:ext cx="7832400" cy="10833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t/>
            </a:r>
            <a:endParaRPr sz="1200">
              <a:solidFill>
                <a:srgbClr val="202124"/>
              </a:solidFill>
              <a:highlight>
                <a:srgbClr val="FFFFFF"/>
              </a:highlight>
              <a:latin typeface="Arial"/>
              <a:ea typeface="Arial"/>
              <a:cs typeface="Arial"/>
              <a:sym typeface="Arial"/>
            </a:endParaRPr>
          </a:p>
          <a:p>
            <a:pPr indent="0" lvl="0" marL="0" rtl="0" algn="l">
              <a:lnSpc>
                <a:spcPct val="150000"/>
              </a:lnSpc>
              <a:spcBef>
                <a:spcPts val="600"/>
              </a:spcBef>
              <a:spcAft>
                <a:spcPts val="0"/>
              </a:spcAft>
              <a:buNone/>
            </a:pPr>
            <a:r>
              <a:t/>
            </a:r>
            <a:endParaRPr sz="1200">
              <a:solidFill>
                <a:srgbClr val="202124"/>
              </a:solidFill>
              <a:highlight>
                <a:srgbClr val="FFFFFF"/>
              </a:highlight>
              <a:latin typeface="Arial"/>
              <a:ea typeface="Arial"/>
              <a:cs typeface="Arial"/>
              <a:sym typeface="Arial"/>
            </a:endParaRPr>
          </a:p>
        </p:txBody>
      </p:sp>
      <p:sp>
        <p:nvSpPr>
          <p:cNvPr id="171" name="Google Shape;171;p20"/>
          <p:cNvSpPr txBox="1"/>
          <p:nvPr>
            <p:ph idx="12" type="sldNum"/>
          </p:nvPr>
        </p:nvSpPr>
        <p:spPr>
          <a:xfrm>
            <a:off x="8480575" y="4696933"/>
            <a:ext cx="548700" cy="313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0"/>
          <p:cNvSpPr txBox="1"/>
          <p:nvPr/>
        </p:nvSpPr>
        <p:spPr>
          <a:xfrm>
            <a:off x="377725" y="230775"/>
            <a:ext cx="6039300" cy="53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50">
                <a:solidFill>
                  <a:schemeClr val="dk2"/>
                </a:solidFill>
                <a:highlight>
                  <a:srgbClr val="FFFFFF"/>
                </a:highlight>
              </a:rPr>
              <a:t>Embedded system Application</a:t>
            </a:r>
            <a:endParaRPr b="1" sz="2250">
              <a:solidFill>
                <a:schemeClr val="dk2"/>
              </a:solidFill>
              <a:highlight>
                <a:srgbClr val="FFFFFF"/>
              </a:highlight>
            </a:endParaRPr>
          </a:p>
        </p:txBody>
      </p:sp>
      <p:sp>
        <p:nvSpPr>
          <p:cNvPr id="173" name="Google Shape;173;p20"/>
          <p:cNvSpPr txBox="1"/>
          <p:nvPr/>
        </p:nvSpPr>
        <p:spPr>
          <a:xfrm>
            <a:off x="514750" y="835875"/>
            <a:ext cx="7575300" cy="340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300">
                <a:solidFill>
                  <a:srgbClr val="444444"/>
                </a:solidFill>
                <a:highlight>
                  <a:srgbClr val="FFFFFF"/>
                </a:highlight>
                <a:latin typeface="Lato"/>
                <a:ea typeface="Lato"/>
                <a:cs typeface="Lato"/>
                <a:sym typeface="Lato"/>
              </a:rPr>
              <a:t>Transportation</a:t>
            </a:r>
            <a:endParaRPr b="1" i="1" sz="1300">
              <a:solidFill>
                <a:srgbClr val="444444"/>
              </a:solidFill>
              <a:highlight>
                <a:srgbClr val="FFFFFF"/>
              </a:highlight>
              <a:latin typeface="Lato"/>
              <a:ea typeface="Lato"/>
              <a:cs typeface="Lato"/>
              <a:sym typeface="Lato"/>
            </a:endParaRPr>
          </a:p>
          <a:p>
            <a:pPr indent="0" lvl="0" marL="0" rtl="0" algn="l">
              <a:lnSpc>
                <a:spcPct val="115000"/>
              </a:lnSpc>
              <a:spcBef>
                <a:spcPts val="2300"/>
              </a:spcBef>
              <a:spcAft>
                <a:spcPts val="0"/>
              </a:spcAft>
              <a:buNone/>
            </a:pPr>
            <a:r>
              <a:rPr lang="en" sz="1300">
                <a:solidFill>
                  <a:srgbClr val="444444"/>
                </a:solidFill>
                <a:highlight>
                  <a:srgbClr val="FFFFFF"/>
                </a:highlight>
                <a:latin typeface="Lato"/>
                <a:ea typeface="Lato"/>
                <a:cs typeface="Lato"/>
                <a:sym typeface="Lato"/>
              </a:rPr>
              <a:t>The automotive industry is well competing worldwide. Some of the Embedded subsystems in automobiles are Anti-lock Braking System (ABS), Air conditioning control, Ignition control, Airbag control, Rain sensing wipers.</a:t>
            </a:r>
            <a:endParaRPr sz="1300">
              <a:solidFill>
                <a:srgbClr val="444444"/>
              </a:solidFill>
              <a:highlight>
                <a:srgbClr val="FFFFFF"/>
              </a:highlight>
              <a:latin typeface="Lato"/>
              <a:ea typeface="Lato"/>
              <a:cs typeface="Lato"/>
              <a:sym typeface="Lato"/>
            </a:endParaRPr>
          </a:p>
          <a:p>
            <a:pPr indent="0" lvl="0" marL="0" rtl="0" algn="l">
              <a:lnSpc>
                <a:spcPct val="115000"/>
              </a:lnSpc>
              <a:spcBef>
                <a:spcPts val="2300"/>
              </a:spcBef>
              <a:spcAft>
                <a:spcPts val="0"/>
              </a:spcAft>
              <a:buNone/>
            </a:pPr>
            <a:r>
              <a:rPr b="1" i="1" lang="en" sz="1300">
                <a:solidFill>
                  <a:srgbClr val="444444"/>
                </a:solidFill>
                <a:highlight>
                  <a:srgbClr val="FFFFFF"/>
                </a:highlight>
                <a:latin typeface="Raleway"/>
                <a:ea typeface="Raleway"/>
                <a:cs typeface="Raleway"/>
                <a:sym typeface="Raleway"/>
              </a:rPr>
              <a:t>Healthcare</a:t>
            </a:r>
            <a:endParaRPr b="1" i="1" sz="1300">
              <a:solidFill>
                <a:srgbClr val="444444"/>
              </a:solidFill>
              <a:highlight>
                <a:srgbClr val="FFFFFF"/>
              </a:highlight>
              <a:latin typeface="Raleway"/>
              <a:ea typeface="Raleway"/>
              <a:cs typeface="Raleway"/>
              <a:sym typeface="Raleway"/>
            </a:endParaRPr>
          </a:p>
          <a:p>
            <a:pPr indent="0" lvl="0" marL="0" rtl="0" algn="l">
              <a:lnSpc>
                <a:spcPct val="115000"/>
              </a:lnSpc>
              <a:spcBef>
                <a:spcPts val="2300"/>
              </a:spcBef>
              <a:spcAft>
                <a:spcPts val="0"/>
              </a:spcAft>
              <a:buNone/>
            </a:pPr>
            <a:r>
              <a:rPr lang="en" sz="1300">
                <a:solidFill>
                  <a:srgbClr val="444444"/>
                </a:solidFill>
                <a:highlight>
                  <a:srgbClr val="FFFFFF"/>
                </a:highlight>
                <a:latin typeface="Lato"/>
                <a:ea typeface="Lato"/>
                <a:cs typeface="Lato"/>
                <a:sym typeface="Lato"/>
              </a:rPr>
              <a:t>The medical field is a critical one, and the use of embedded systems is a nightmare. The odd design may lead to a disastrous effect on society or an individual. Examples are Blood pressure monitors, Heartbeat monitors, pacemakers, telesupervision and surgery, Scanners, Portable Ventilators.</a:t>
            </a:r>
            <a:endParaRPr sz="1300">
              <a:solidFill>
                <a:srgbClr val="444444"/>
              </a:solidFill>
              <a:highlight>
                <a:srgbClr val="FFFFFF"/>
              </a:highlight>
              <a:latin typeface="Lato"/>
              <a:ea typeface="Lato"/>
              <a:cs typeface="Lato"/>
              <a:sym typeface="Lato"/>
            </a:endParaRPr>
          </a:p>
          <a:p>
            <a:pPr indent="0" lvl="0" marL="0" rtl="0" algn="l">
              <a:lnSpc>
                <a:spcPct val="150000"/>
              </a:lnSpc>
              <a:spcBef>
                <a:spcPts val="2300"/>
              </a:spcBef>
              <a:spcAft>
                <a:spcPts val="0"/>
              </a:spcAft>
              <a:buNone/>
            </a:pPr>
            <a:r>
              <a:t/>
            </a:r>
            <a:endParaRPr b="1" i="1" sz="1300">
              <a:solidFill>
                <a:srgbClr val="444444"/>
              </a:solidFill>
              <a:highlight>
                <a:srgbClr val="FFFFFF"/>
              </a:highlight>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