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B317D-6DAF-4AE4-AF93-3509E66DD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F19E5A-4EC4-49EB-9961-EC4320243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3335C-087D-42DC-B41D-52250B83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D27F-85B6-416F-80AE-F6BDC0CD3E5B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397F4-57C9-4FFD-BC52-D4742453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7F60A-58EA-4D4F-86A3-629DBA3E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587D-B909-4F79-A457-CF33E72772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93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B8772-109D-4405-8E2D-46CFE1E9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BBD830-4BA9-4042-88A9-512929802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B9D029-6587-4119-8C32-2E2169E1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D27F-85B6-416F-80AE-F6BDC0CD3E5B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97A06-BB74-4D63-B042-1BFF88AD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4BCB2-EBC6-4A0C-BAED-B1352CA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587D-B909-4F79-A457-CF33E72772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5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CB17F2-DF23-4F4F-8416-2E85F66DD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C36B9D-A7F6-48DF-BAB1-CAC933B7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13869-D4EE-4200-AA19-D297E069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D27F-85B6-416F-80AE-F6BDC0CD3E5B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A2527F-C32C-490D-A27F-99671764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0E87AB-D26F-4932-AA21-3F09B6D9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587D-B909-4F79-A457-CF33E72772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6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8E5D5-F3C7-41AF-A2D2-7075AA9A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6AB287-6B2A-4550-8F07-53CD4ECC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B808AB-DB64-49C8-8CF3-D2AD5F05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D27F-85B6-416F-80AE-F6BDC0CD3E5B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1C524B-1911-478C-BB30-9BC2BD42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5B7637-400E-47D9-A522-F970E59E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587D-B909-4F79-A457-CF33E72772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8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9B76E-5993-4730-8525-153C61EB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3792C1-9269-4C85-8A98-35778B1F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71BE6-8718-4318-9510-06B16C2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D27F-85B6-416F-80AE-F6BDC0CD3E5B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EF3083-AE2E-4AEA-B3AF-2EFF5B3F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8705D-887E-48CD-8AD4-7D0F78E5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587D-B909-4F79-A457-CF33E72772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50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8797E-023D-4253-A572-CFE5024D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05222E-9226-4356-AA01-6B68EA2F3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A236D1-E170-41E1-8F62-9BFEB8E58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B418A5-C4D5-48F1-BAA3-6DBE589C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D27F-85B6-416F-80AE-F6BDC0CD3E5B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3073A-27D6-4157-971B-DEBB1B52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F5B7E0-B663-48E0-8040-03A6D32F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587D-B909-4F79-A457-CF33E72772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6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E477E-4F93-45E2-8C05-EAD30A1E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A17B88-328B-4EAC-BD48-8478C7D9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7FDDC7-8215-4B65-8CC6-1F9947C1E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2D3251-ECD2-4440-A547-72E1D7639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3A5C4F-B54B-4088-8C71-0B84ACDE6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C1A10F-9057-4A6C-95EF-5C0AE444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D27F-85B6-416F-80AE-F6BDC0CD3E5B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6A7017-D7EB-43D6-ACE8-EB77481B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2F858B-7CDA-40BF-BBFB-0BBF7DBE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587D-B909-4F79-A457-CF33E72772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7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5BA4D-E381-4516-91CE-31D57708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3B21C-1FC1-478C-BCE0-288C3B11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D27F-85B6-416F-80AE-F6BDC0CD3E5B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107899-4EA8-4358-A2E3-C6027FAA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B65BC2-4EBF-4043-8C4E-2FB7DC29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587D-B909-4F79-A457-CF33E72772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5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E14072-CCC9-4CD7-8CF7-A5C9A419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D27F-85B6-416F-80AE-F6BDC0CD3E5B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56BA7F-DCAB-4FFA-88D6-1DEB629D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264A78-B4B6-4F56-9ED4-18C40F3A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587D-B909-4F79-A457-CF33E72772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78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11266-8A97-4B47-B83C-97159D29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E021A-E76A-494C-BEDB-CC4C3AF7F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A237A4-876B-4782-87E8-983AD7440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9A52A3-0BF4-4E62-A5E6-F00A794E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D27F-85B6-416F-80AE-F6BDC0CD3E5B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77F810-994A-4095-8C2C-6905AE5E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48F4A4-9AE7-4F0F-BE4A-25B8C858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587D-B909-4F79-A457-CF33E72772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75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C74A0-B9AA-4D34-80B5-7AB1017B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212AAA-049A-4FFB-A10B-6B08A2FD9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B5AB6D-7096-4780-AEF6-E4B16C785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FBE53-6366-4A41-B37F-56BD8F42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D27F-85B6-416F-80AE-F6BDC0CD3E5B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27592F-BE16-4783-9285-5DE23DAF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89BFA5-9763-4C98-809B-92C81B81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587D-B909-4F79-A457-CF33E72772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75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9F494E-FBC9-4786-8614-00832610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F92EAC-BCC1-4D7C-8DF8-0E160C81D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C90D9-3DD3-43BB-BF0C-FC60B1C39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7D27F-85B6-416F-80AE-F6BDC0CD3E5B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D632EC-0D89-4757-9803-5F518CEA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4EF62-0669-4524-BB29-18BACE9D8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8587D-B909-4F79-A457-CF33E72772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80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udioimaginaire/phue" TargetMode="External"/><Relationship Id="rId2" Type="http://schemas.openxmlformats.org/officeDocument/2006/relationships/hyperlink" Target="https://developer-archive.leapmotion.com/documentation/python/devguide/Leap_Architectu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2367B-6B91-4241-88C0-A3F461EA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25F2D4-A183-46BC-9C7B-C0689B4D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https://developer-archive.leapmotion.com/documentation/python/devguide/Leap_Architecture.html</a:t>
            </a:r>
            <a:r>
              <a:rPr lang="en-GB" dirty="0"/>
              <a:t>	</a:t>
            </a:r>
          </a:p>
          <a:p>
            <a:r>
              <a:rPr lang="en-GB" dirty="0">
                <a:hlinkClick r:id="rId3"/>
              </a:rPr>
              <a:t>https://github.com/studioimaginaire/phue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49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6C9CF-EF1A-4595-AC7A-673CDBBA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659BAA1-280C-46CA-B37A-128EE97C2313}"/>
              </a:ext>
            </a:extLst>
          </p:cNvPr>
          <p:cNvSpPr/>
          <p:nvPr/>
        </p:nvSpPr>
        <p:spPr>
          <a:xfrm>
            <a:off x="593889" y="2620652"/>
            <a:ext cx="1329179" cy="80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Leap USB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05FA2C3-D90C-4933-BCB8-C2CDA9B3552C}"/>
              </a:ext>
            </a:extLst>
          </p:cNvPr>
          <p:cNvSpPr/>
          <p:nvPr/>
        </p:nvSpPr>
        <p:spPr>
          <a:xfrm>
            <a:off x="5431410" y="2630079"/>
            <a:ext cx="1329179" cy="80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Python Server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CE78AA0-1354-4947-8649-43898989520B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923068" y="3024826"/>
            <a:ext cx="58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2ECD3FF-49FD-41D2-98CD-690C1DCDBCF1}"/>
              </a:ext>
            </a:extLst>
          </p:cNvPr>
          <p:cNvSpPr txBox="1"/>
          <p:nvPr/>
        </p:nvSpPr>
        <p:spPr>
          <a:xfrm>
            <a:off x="3932548" y="2476297"/>
            <a:ext cx="144230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WebSocket</a:t>
            </a:r>
            <a:br>
              <a:rPr lang="en-GB" dirty="0"/>
            </a:br>
            <a:r>
              <a:rPr lang="en-GB" sz="1100" dirty="0"/>
              <a:t>http://127.0.0.1:6437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50B2397-A0E7-4DCD-839D-B061245B5116}"/>
              </a:ext>
            </a:extLst>
          </p:cNvPr>
          <p:cNvSpPr/>
          <p:nvPr/>
        </p:nvSpPr>
        <p:spPr>
          <a:xfrm>
            <a:off x="2507530" y="2620652"/>
            <a:ext cx="1329179" cy="80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Leap Motion Service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53D1E5C-EC10-4FE3-BB11-0571C68F3F76}"/>
              </a:ext>
            </a:extLst>
          </p:cNvPr>
          <p:cNvSpPr txBox="1"/>
          <p:nvPr/>
        </p:nvSpPr>
        <p:spPr>
          <a:xfrm>
            <a:off x="1923068" y="2655494"/>
            <a:ext cx="14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USB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2F1F651-FC2B-4280-8F09-ADA8E66F70A8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3836709" y="3024826"/>
            <a:ext cx="1594701" cy="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4483E7-4C79-4F6D-B740-9FAC6578E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10" y="1801932"/>
            <a:ext cx="1329179" cy="51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48CA56-3F2E-479A-B4CC-931DD9BB3753}"/>
              </a:ext>
            </a:extLst>
          </p:cNvPr>
          <p:cNvSpPr/>
          <p:nvPr/>
        </p:nvSpPr>
        <p:spPr>
          <a:xfrm>
            <a:off x="8025353" y="2620652"/>
            <a:ext cx="1329179" cy="80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Philips Hue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06563A1-E7E3-4961-9A0E-312E8995898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6760589" y="3024826"/>
            <a:ext cx="1264764" cy="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B98DD5A-5E58-45B6-8346-BB2E733BCECB}"/>
              </a:ext>
            </a:extLst>
          </p:cNvPr>
          <p:cNvSpPr txBox="1"/>
          <p:nvPr/>
        </p:nvSpPr>
        <p:spPr>
          <a:xfrm>
            <a:off x="6873711" y="2560935"/>
            <a:ext cx="14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PHue</a:t>
            </a:r>
            <a:r>
              <a:rPr lang="en-GB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3987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Links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Links</dc:title>
  <dc:creator>Timothy Smith</dc:creator>
  <cp:lastModifiedBy>Timothy Smith</cp:lastModifiedBy>
  <cp:revision>5</cp:revision>
  <dcterms:created xsi:type="dcterms:W3CDTF">2019-12-08T11:12:30Z</dcterms:created>
  <dcterms:modified xsi:type="dcterms:W3CDTF">2019-12-08T11:25:48Z</dcterms:modified>
</cp:coreProperties>
</file>