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2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 GAME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Black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rocket game. That a player is in a rocket shape.</a:t>
            </a:r>
          </a:p>
          <a:p>
            <a:r>
              <a:rPr lang="en-US" dirty="0" smtClean="0"/>
              <a:t>The goal is to safely land the rocket on Mars planet.</a:t>
            </a:r>
          </a:p>
          <a:p>
            <a:r>
              <a:rPr lang="en-US" dirty="0" smtClean="0"/>
              <a:t>The condition to be safely landed is:</a:t>
            </a:r>
          </a:p>
          <a:p>
            <a:pPr lvl="1"/>
            <a:r>
              <a:rPr lang="en-US" dirty="0" smtClean="0"/>
              <a:t>To land perpendicular to the planet</a:t>
            </a:r>
          </a:p>
          <a:p>
            <a:pPr lvl="1"/>
            <a:r>
              <a:rPr lang="en-US" dirty="0" smtClean="0"/>
              <a:t>To land with a slow speed</a:t>
            </a:r>
          </a:p>
          <a:p>
            <a:pPr lvl="1"/>
            <a:r>
              <a:rPr lang="en-US" dirty="0" smtClean="0"/>
              <a:t>To land on a straight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control the movement of the rocket, you need to use the following controls keys:</a:t>
            </a:r>
          </a:p>
          <a:p>
            <a:pPr lvl="1"/>
            <a:r>
              <a:rPr lang="en-US" dirty="0" smtClean="0"/>
              <a:t>F: to help you goes up</a:t>
            </a:r>
          </a:p>
          <a:p>
            <a:pPr lvl="1"/>
            <a:r>
              <a:rPr lang="en-US" dirty="0" smtClean="0"/>
              <a:t>D: to avoid crashing on planet with great reaction force</a:t>
            </a:r>
          </a:p>
          <a:p>
            <a:pPr lvl="1"/>
            <a:r>
              <a:rPr lang="en-US" dirty="0" smtClean="0"/>
              <a:t>S: to avoid crashing but with a less reaction</a:t>
            </a:r>
          </a:p>
          <a:p>
            <a:pPr lvl="1"/>
            <a:r>
              <a:rPr lang="en-US" dirty="0" smtClean="0"/>
              <a:t>A: to avoid landing with much lower reaction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42761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72000"/>
            <a:ext cx="8825659" cy="1758461"/>
          </a:xfrm>
        </p:spPr>
        <p:txBody>
          <a:bodyPr/>
          <a:lstStyle/>
          <a:p>
            <a:r>
              <a:rPr lang="en-US" dirty="0" smtClean="0"/>
              <a:t>This was made by:</a:t>
            </a:r>
          </a:p>
          <a:p>
            <a:r>
              <a:rPr lang="en-US" dirty="0" smtClean="0"/>
              <a:t>Ahmed Hany			- 		</a:t>
            </a:r>
            <a:r>
              <a:rPr lang="en-US" dirty="0"/>
              <a:t>Omar Salah</a:t>
            </a:r>
          </a:p>
          <a:p>
            <a:r>
              <a:rPr lang="en-US" dirty="0" smtClean="0"/>
              <a:t>Marwan </a:t>
            </a:r>
            <a:r>
              <a:rPr lang="en-US" dirty="0" err="1" smtClean="0"/>
              <a:t>Fwaz</a:t>
            </a:r>
            <a:r>
              <a:rPr lang="en-US" dirty="0" smtClean="0"/>
              <a:t> 			- 		Youssef Khaled</a:t>
            </a:r>
          </a:p>
          <a:p>
            <a:r>
              <a:rPr lang="en-US" dirty="0" smtClean="0"/>
              <a:t>Ahmed Abdel-</a:t>
            </a:r>
            <a:r>
              <a:rPr lang="en-US" dirty="0" err="1" smtClean="0"/>
              <a:t>Monem</a:t>
            </a:r>
            <a:r>
              <a:rPr lang="en-US" dirty="0" smtClean="0"/>
              <a:t> -		Rowan Omar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128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ROCKET GAME </vt:lpstr>
      <vt:lpstr>Project Description</vt:lpstr>
      <vt:lpstr>How to play?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GAME </dc:title>
  <dc:creator>MSI</dc:creator>
  <cp:lastModifiedBy>MSI</cp:lastModifiedBy>
  <cp:revision>9</cp:revision>
  <dcterms:created xsi:type="dcterms:W3CDTF">2022-11-04T17:13:05Z</dcterms:created>
  <dcterms:modified xsi:type="dcterms:W3CDTF">2022-11-04T18:18:45Z</dcterms:modified>
</cp:coreProperties>
</file>