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8"/>
  </p:notesMasterIdLst>
  <p:sldIdLst>
    <p:sldId id="256" r:id="rId2"/>
    <p:sldId id="260" r:id="rId3"/>
    <p:sldId id="261" r:id="rId4"/>
    <p:sldId id="257" r:id="rId5"/>
    <p:sldId id="311" r:id="rId6"/>
    <p:sldId id="312" r:id="rId7"/>
    <p:sldId id="315" r:id="rId8"/>
    <p:sldId id="313" r:id="rId9"/>
    <p:sldId id="317" r:id="rId10"/>
    <p:sldId id="265" r:id="rId11"/>
    <p:sldId id="319" r:id="rId12"/>
    <p:sldId id="320" r:id="rId13"/>
    <p:sldId id="318" r:id="rId14"/>
    <p:sldId id="321" r:id="rId15"/>
    <p:sldId id="322" r:id="rId16"/>
    <p:sldId id="273" r:id="rId17"/>
    <p:sldId id="323" r:id="rId18"/>
    <p:sldId id="263" r:id="rId19"/>
    <p:sldId id="331" r:id="rId20"/>
    <p:sldId id="328" r:id="rId21"/>
    <p:sldId id="329" r:id="rId22"/>
    <p:sldId id="330" r:id="rId23"/>
    <p:sldId id="324" r:id="rId24"/>
    <p:sldId id="326" r:id="rId25"/>
    <p:sldId id="327" r:id="rId26"/>
    <p:sldId id="325" r:id="rId27"/>
  </p:sldIdLst>
  <p:sldSz cx="9144000" cy="5143500" type="screen16x9"/>
  <p:notesSz cx="6858000" cy="9144000"/>
  <p:embeddedFontLst>
    <p:embeddedFont>
      <p:font typeface="Oswald" panose="020B0604020202020204" charset="0"/>
      <p:regular r:id="rId29"/>
      <p:bold r:id="rId30"/>
    </p:embeddedFont>
    <p:embeddedFont>
      <p:font typeface="Oswald Regular" panose="020B0604020202020204" charset="0"/>
      <p:regular r:id="rId31"/>
      <p:bold r:id="rId32"/>
    </p:embeddedFont>
    <p:embeddedFont>
      <p:font typeface="Roboto Mono"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6381E9-5981-494B-A1D8-A07565C8EF58}">
          <p14:sldIdLst>
            <p14:sldId id="256"/>
            <p14:sldId id="260"/>
            <p14:sldId id="261"/>
            <p14:sldId id="257"/>
            <p14:sldId id="311"/>
            <p14:sldId id="312"/>
            <p14:sldId id="315"/>
            <p14:sldId id="313"/>
            <p14:sldId id="317"/>
            <p14:sldId id="265"/>
            <p14:sldId id="319"/>
            <p14:sldId id="320"/>
            <p14:sldId id="318"/>
            <p14:sldId id="321"/>
            <p14:sldId id="322"/>
            <p14:sldId id="273"/>
            <p14:sldId id="323"/>
          </p14:sldIdLst>
        </p14:section>
        <p14:section name="Untitled Section" id="{98C3DB64-B71E-4AE2-B09F-8C82A2B214DB}">
          <p14:sldIdLst>
            <p14:sldId id="263"/>
            <p14:sldId id="331"/>
            <p14:sldId id="328"/>
            <p14:sldId id="329"/>
            <p14:sldId id="330"/>
            <p14:sldId id="324"/>
            <p14:sldId id="326"/>
            <p14:sldId id="327"/>
            <p14:sldId id="325"/>
          </p14:sldIdLst>
        </p14:section>
        <p14:section name="Untitled Section" id="{BAAE6242-A5BC-48E5-9ABF-C40210A580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FC3D7F-1837-48B1-90B2-2114A06A0456}">
  <a:tblStyle styleId="{56FC3D7F-1837-48B1-90B2-2114A06A045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750656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792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c3f1589b53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c3f1589b53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5200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182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2"/>
        <p:cNvGrpSpPr/>
        <p:nvPr/>
      </p:nvGrpSpPr>
      <p:grpSpPr>
        <a:xfrm>
          <a:off x="0" y="0"/>
          <a:ext cx="0" cy="0"/>
          <a:chOff x="0" y="0"/>
          <a:chExt cx="0" cy="0"/>
        </a:xfrm>
      </p:grpSpPr>
      <p:sp>
        <p:nvSpPr>
          <p:cNvPr id="2243" name="Google Shape;2243;gc3f1589b53_1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4" name="Google Shape;2244;gc3f1589b53_1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2413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76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c3f1589b53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c3f1589b53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45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7219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c3f1589b53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c3f1589b53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2734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6202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3f1589b53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3f1589b53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8212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3f1589b53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3f1589b53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5928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c3f1589b5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c3f1589b5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5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3f1589b53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3f1589b53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343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3f1589b53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3f1589b53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9312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c3f1589b53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c3f1589b53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9598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6220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655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348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c3f1589b5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c3f1589b5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60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4735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6115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978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3816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744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c3f1589b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c3f1589b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9982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c3a74fca8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c3a74fca8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130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flipH="1">
            <a:off x="57611" y="604600"/>
            <a:ext cx="2082300" cy="16851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43044" y="1838125"/>
            <a:ext cx="4926900" cy="3418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5400000">
            <a:off x="196786" y="-267775"/>
            <a:ext cx="1347300" cy="1754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txBox="1">
            <a:spLocks noGrp="1"/>
          </p:cNvSpPr>
          <p:nvPr>
            <p:ph type="ctrTitle"/>
          </p:nvPr>
        </p:nvSpPr>
        <p:spPr>
          <a:xfrm>
            <a:off x="3855775" y="701250"/>
            <a:ext cx="4658100" cy="22662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460500" y="2967450"/>
            <a:ext cx="5053500" cy="4794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4" name="Google Shape;14;p2"/>
          <p:cNvGrpSpPr/>
          <p:nvPr/>
        </p:nvGrpSpPr>
        <p:grpSpPr>
          <a:xfrm rot="10130209">
            <a:off x="3913934" y="3692638"/>
            <a:ext cx="4563707" cy="1297260"/>
            <a:chOff x="5935898" y="3135486"/>
            <a:chExt cx="3895728" cy="1107383"/>
          </a:xfrm>
        </p:grpSpPr>
        <p:sp>
          <p:nvSpPr>
            <p:cNvPr id="15" name="Google Shape;15;p2"/>
            <p:cNvSpPr/>
            <p:nvPr/>
          </p:nvSpPr>
          <p:spPr>
            <a:xfrm rot="4194563">
              <a:off x="7314588" y="3162890"/>
              <a:ext cx="144727" cy="152820"/>
            </a:xfrm>
            <a:custGeom>
              <a:avLst/>
              <a:gdLst/>
              <a:ahLst/>
              <a:cxnLst/>
              <a:rect l="l" t="t" r="r" b="b"/>
              <a:pathLst>
                <a:path w="5651" h="5967" extrusionOk="0">
                  <a:moveTo>
                    <a:pt x="3284" y="1"/>
                  </a:moveTo>
                  <a:cubicBezTo>
                    <a:pt x="1272" y="1"/>
                    <a:pt x="1" y="2271"/>
                    <a:pt x="1169" y="4045"/>
                  </a:cubicBezTo>
                  <a:cubicBezTo>
                    <a:pt x="1259" y="4135"/>
                    <a:pt x="1531" y="4135"/>
                    <a:pt x="1622" y="4271"/>
                  </a:cubicBezTo>
                  <a:cubicBezTo>
                    <a:pt x="1441" y="4407"/>
                    <a:pt x="1214" y="4588"/>
                    <a:pt x="1169" y="4814"/>
                  </a:cubicBezTo>
                  <a:cubicBezTo>
                    <a:pt x="1169" y="5358"/>
                    <a:pt x="1531" y="5856"/>
                    <a:pt x="2074" y="5946"/>
                  </a:cubicBezTo>
                  <a:cubicBezTo>
                    <a:pt x="2110" y="5960"/>
                    <a:pt x="2146" y="5967"/>
                    <a:pt x="2182" y="5967"/>
                  </a:cubicBezTo>
                  <a:cubicBezTo>
                    <a:pt x="2372" y="5967"/>
                    <a:pt x="2556" y="5789"/>
                    <a:pt x="2708" y="5674"/>
                  </a:cubicBezTo>
                  <a:cubicBezTo>
                    <a:pt x="2934" y="5539"/>
                    <a:pt x="3070" y="5312"/>
                    <a:pt x="3116" y="5086"/>
                  </a:cubicBezTo>
                  <a:cubicBezTo>
                    <a:pt x="3116" y="5041"/>
                    <a:pt x="3206" y="4950"/>
                    <a:pt x="3206" y="4860"/>
                  </a:cubicBezTo>
                  <a:cubicBezTo>
                    <a:pt x="3704" y="4860"/>
                    <a:pt x="4202" y="4724"/>
                    <a:pt x="4609" y="4452"/>
                  </a:cubicBezTo>
                  <a:cubicBezTo>
                    <a:pt x="5153" y="4090"/>
                    <a:pt x="5515" y="3502"/>
                    <a:pt x="5605" y="2868"/>
                  </a:cubicBezTo>
                  <a:cubicBezTo>
                    <a:pt x="5651" y="2234"/>
                    <a:pt x="5469" y="1600"/>
                    <a:pt x="5107" y="1148"/>
                  </a:cubicBezTo>
                  <a:cubicBezTo>
                    <a:pt x="4926" y="966"/>
                    <a:pt x="4881" y="785"/>
                    <a:pt x="4745" y="604"/>
                  </a:cubicBezTo>
                  <a:cubicBezTo>
                    <a:pt x="4474" y="378"/>
                    <a:pt x="4157" y="197"/>
                    <a:pt x="3840" y="106"/>
                  </a:cubicBezTo>
                  <a:cubicBezTo>
                    <a:pt x="3749" y="106"/>
                    <a:pt x="3659" y="16"/>
                    <a:pt x="3568" y="16"/>
                  </a:cubicBezTo>
                  <a:cubicBezTo>
                    <a:pt x="3472" y="6"/>
                    <a:pt x="3377" y="1"/>
                    <a:pt x="3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4194563">
              <a:off x="6849793" y="3249633"/>
              <a:ext cx="133356" cy="125750"/>
            </a:xfrm>
            <a:custGeom>
              <a:avLst/>
              <a:gdLst/>
              <a:ahLst/>
              <a:cxnLst/>
              <a:rect l="l" t="t" r="r" b="b"/>
              <a:pathLst>
                <a:path w="5207" h="4910" extrusionOk="0">
                  <a:moveTo>
                    <a:pt x="2879" y="0"/>
                  </a:moveTo>
                  <a:cubicBezTo>
                    <a:pt x="2387" y="0"/>
                    <a:pt x="1836" y="408"/>
                    <a:pt x="1449" y="717"/>
                  </a:cubicBezTo>
                  <a:cubicBezTo>
                    <a:pt x="227" y="1261"/>
                    <a:pt x="1" y="2890"/>
                    <a:pt x="997" y="3796"/>
                  </a:cubicBezTo>
                  <a:lnTo>
                    <a:pt x="1404" y="4203"/>
                  </a:lnTo>
                  <a:cubicBezTo>
                    <a:pt x="1721" y="4475"/>
                    <a:pt x="1993" y="4837"/>
                    <a:pt x="2445" y="4882"/>
                  </a:cubicBezTo>
                  <a:cubicBezTo>
                    <a:pt x="2561" y="4900"/>
                    <a:pt x="2680" y="4909"/>
                    <a:pt x="2800" y="4909"/>
                  </a:cubicBezTo>
                  <a:cubicBezTo>
                    <a:pt x="3293" y="4909"/>
                    <a:pt x="3811" y="4757"/>
                    <a:pt x="4211" y="4430"/>
                  </a:cubicBezTo>
                  <a:cubicBezTo>
                    <a:pt x="4754" y="4067"/>
                    <a:pt x="5116" y="3479"/>
                    <a:pt x="5207" y="2800"/>
                  </a:cubicBezTo>
                  <a:cubicBezTo>
                    <a:pt x="5207" y="2166"/>
                    <a:pt x="5026" y="1578"/>
                    <a:pt x="4618" y="1125"/>
                  </a:cubicBezTo>
                  <a:cubicBezTo>
                    <a:pt x="4482" y="989"/>
                    <a:pt x="4528" y="672"/>
                    <a:pt x="4347" y="536"/>
                  </a:cubicBezTo>
                  <a:cubicBezTo>
                    <a:pt x="4075" y="310"/>
                    <a:pt x="3758" y="174"/>
                    <a:pt x="3441" y="84"/>
                  </a:cubicBezTo>
                  <a:cubicBezTo>
                    <a:pt x="3305" y="38"/>
                    <a:pt x="3215" y="38"/>
                    <a:pt x="3124" y="38"/>
                  </a:cubicBezTo>
                  <a:cubicBezTo>
                    <a:pt x="3045" y="12"/>
                    <a:pt x="2963" y="0"/>
                    <a:pt x="2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4194563">
              <a:off x="7631192" y="3216696"/>
              <a:ext cx="178585" cy="120704"/>
            </a:xfrm>
            <a:custGeom>
              <a:avLst/>
              <a:gdLst/>
              <a:ahLst/>
              <a:cxnLst/>
              <a:rect l="l" t="t" r="r" b="b"/>
              <a:pathLst>
                <a:path w="6973" h="4713" extrusionOk="0">
                  <a:moveTo>
                    <a:pt x="2521" y="1"/>
                  </a:moveTo>
                  <a:cubicBezTo>
                    <a:pt x="1301" y="1"/>
                    <a:pt x="258" y="904"/>
                    <a:pt x="91" y="2151"/>
                  </a:cubicBezTo>
                  <a:cubicBezTo>
                    <a:pt x="1" y="2784"/>
                    <a:pt x="137" y="3418"/>
                    <a:pt x="499" y="3961"/>
                  </a:cubicBezTo>
                  <a:cubicBezTo>
                    <a:pt x="635" y="4097"/>
                    <a:pt x="816" y="4278"/>
                    <a:pt x="952" y="4414"/>
                  </a:cubicBezTo>
                  <a:cubicBezTo>
                    <a:pt x="1314" y="4686"/>
                    <a:pt x="1766" y="4595"/>
                    <a:pt x="2219" y="4686"/>
                  </a:cubicBezTo>
                  <a:cubicBezTo>
                    <a:pt x="2328" y="4704"/>
                    <a:pt x="2440" y="4713"/>
                    <a:pt x="2554" y="4713"/>
                  </a:cubicBezTo>
                  <a:cubicBezTo>
                    <a:pt x="3009" y="4713"/>
                    <a:pt x="3487" y="4568"/>
                    <a:pt x="3849" y="4278"/>
                  </a:cubicBezTo>
                  <a:cubicBezTo>
                    <a:pt x="4075" y="4097"/>
                    <a:pt x="4392" y="4097"/>
                    <a:pt x="4573" y="3826"/>
                  </a:cubicBezTo>
                  <a:cubicBezTo>
                    <a:pt x="4641" y="3871"/>
                    <a:pt x="4709" y="3871"/>
                    <a:pt x="4788" y="3871"/>
                  </a:cubicBezTo>
                  <a:cubicBezTo>
                    <a:pt x="4867" y="3871"/>
                    <a:pt x="4958" y="3871"/>
                    <a:pt x="5071" y="3916"/>
                  </a:cubicBezTo>
                  <a:cubicBezTo>
                    <a:pt x="5173" y="3939"/>
                    <a:pt x="5278" y="3950"/>
                    <a:pt x="5384" y="3950"/>
                  </a:cubicBezTo>
                  <a:cubicBezTo>
                    <a:pt x="5702" y="3950"/>
                    <a:pt x="6033" y="3848"/>
                    <a:pt x="6339" y="3644"/>
                  </a:cubicBezTo>
                  <a:cubicBezTo>
                    <a:pt x="6655" y="3373"/>
                    <a:pt x="6882" y="2920"/>
                    <a:pt x="6882" y="2467"/>
                  </a:cubicBezTo>
                  <a:cubicBezTo>
                    <a:pt x="6972" y="2060"/>
                    <a:pt x="6882" y="1607"/>
                    <a:pt x="6655" y="1245"/>
                  </a:cubicBezTo>
                  <a:cubicBezTo>
                    <a:pt x="6384" y="883"/>
                    <a:pt x="5976" y="611"/>
                    <a:pt x="5524" y="521"/>
                  </a:cubicBezTo>
                  <a:cubicBezTo>
                    <a:pt x="5466" y="515"/>
                    <a:pt x="5409" y="512"/>
                    <a:pt x="5351" y="512"/>
                  </a:cubicBezTo>
                  <a:cubicBezTo>
                    <a:pt x="4957" y="512"/>
                    <a:pt x="4572" y="646"/>
                    <a:pt x="4256" y="883"/>
                  </a:cubicBezTo>
                  <a:lnTo>
                    <a:pt x="4120" y="1019"/>
                  </a:lnTo>
                  <a:cubicBezTo>
                    <a:pt x="4030" y="928"/>
                    <a:pt x="4166" y="566"/>
                    <a:pt x="4075" y="521"/>
                  </a:cubicBezTo>
                  <a:cubicBezTo>
                    <a:pt x="3803" y="295"/>
                    <a:pt x="3396" y="385"/>
                    <a:pt x="3079" y="295"/>
                  </a:cubicBezTo>
                  <a:cubicBezTo>
                    <a:pt x="2989" y="295"/>
                    <a:pt x="2943" y="23"/>
                    <a:pt x="2853" y="23"/>
                  </a:cubicBezTo>
                  <a:cubicBezTo>
                    <a:pt x="2741" y="8"/>
                    <a:pt x="2631" y="1"/>
                    <a:pt x="2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4194563">
              <a:off x="8687824" y="3830280"/>
              <a:ext cx="187830" cy="144420"/>
            </a:xfrm>
            <a:custGeom>
              <a:avLst/>
              <a:gdLst/>
              <a:ahLst/>
              <a:cxnLst/>
              <a:rect l="l" t="t" r="r" b="b"/>
              <a:pathLst>
                <a:path w="7334" h="5639" extrusionOk="0">
                  <a:moveTo>
                    <a:pt x="4660" y="1"/>
                  </a:moveTo>
                  <a:cubicBezTo>
                    <a:pt x="4215" y="1"/>
                    <a:pt x="3778" y="145"/>
                    <a:pt x="3441" y="415"/>
                  </a:cubicBezTo>
                  <a:cubicBezTo>
                    <a:pt x="2988" y="732"/>
                    <a:pt x="2716" y="1184"/>
                    <a:pt x="2581" y="1682"/>
                  </a:cubicBezTo>
                  <a:cubicBezTo>
                    <a:pt x="2490" y="1682"/>
                    <a:pt x="2354" y="1773"/>
                    <a:pt x="2309" y="1773"/>
                  </a:cubicBezTo>
                  <a:cubicBezTo>
                    <a:pt x="2155" y="1731"/>
                    <a:pt x="1996" y="1710"/>
                    <a:pt x="1838" y="1710"/>
                  </a:cubicBezTo>
                  <a:cubicBezTo>
                    <a:pt x="1483" y="1710"/>
                    <a:pt x="1128" y="1812"/>
                    <a:pt x="815" y="1999"/>
                  </a:cubicBezTo>
                  <a:cubicBezTo>
                    <a:pt x="408" y="2361"/>
                    <a:pt x="136" y="2859"/>
                    <a:pt x="91" y="3402"/>
                  </a:cubicBezTo>
                  <a:cubicBezTo>
                    <a:pt x="0" y="3900"/>
                    <a:pt x="46" y="4444"/>
                    <a:pt x="362" y="4896"/>
                  </a:cubicBezTo>
                  <a:cubicBezTo>
                    <a:pt x="453" y="5032"/>
                    <a:pt x="725" y="4987"/>
                    <a:pt x="860" y="5123"/>
                  </a:cubicBezTo>
                  <a:cubicBezTo>
                    <a:pt x="1132" y="5349"/>
                    <a:pt x="1449" y="5485"/>
                    <a:pt x="1766" y="5530"/>
                  </a:cubicBezTo>
                  <a:cubicBezTo>
                    <a:pt x="1983" y="5603"/>
                    <a:pt x="2200" y="5639"/>
                    <a:pt x="2415" y="5639"/>
                  </a:cubicBezTo>
                  <a:cubicBezTo>
                    <a:pt x="2736" y="5639"/>
                    <a:pt x="3051" y="5557"/>
                    <a:pt x="3350" y="5394"/>
                  </a:cubicBezTo>
                  <a:cubicBezTo>
                    <a:pt x="3577" y="5168"/>
                    <a:pt x="3758" y="4851"/>
                    <a:pt x="3893" y="4489"/>
                  </a:cubicBezTo>
                  <a:cubicBezTo>
                    <a:pt x="4074" y="4579"/>
                    <a:pt x="4256" y="4625"/>
                    <a:pt x="4482" y="4670"/>
                  </a:cubicBezTo>
                  <a:cubicBezTo>
                    <a:pt x="4632" y="4705"/>
                    <a:pt x="4788" y="4722"/>
                    <a:pt x="4946" y="4722"/>
                  </a:cubicBezTo>
                  <a:cubicBezTo>
                    <a:pt x="5405" y="4722"/>
                    <a:pt x="5877" y="4577"/>
                    <a:pt x="6247" y="4308"/>
                  </a:cubicBezTo>
                  <a:cubicBezTo>
                    <a:pt x="6791" y="3900"/>
                    <a:pt x="7153" y="3312"/>
                    <a:pt x="7289" y="2633"/>
                  </a:cubicBezTo>
                  <a:cubicBezTo>
                    <a:pt x="7334" y="2044"/>
                    <a:pt x="7107" y="1411"/>
                    <a:pt x="6700" y="913"/>
                  </a:cubicBezTo>
                  <a:cubicBezTo>
                    <a:pt x="6564" y="777"/>
                    <a:pt x="6474" y="596"/>
                    <a:pt x="6338" y="415"/>
                  </a:cubicBezTo>
                  <a:cubicBezTo>
                    <a:pt x="6066" y="234"/>
                    <a:pt x="5749" y="143"/>
                    <a:pt x="5433" y="98"/>
                  </a:cubicBezTo>
                  <a:cubicBezTo>
                    <a:pt x="5297" y="53"/>
                    <a:pt x="5206" y="53"/>
                    <a:pt x="5116" y="53"/>
                  </a:cubicBezTo>
                  <a:cubicBezTo>
                    <a:pt x="4965" y="18"/>
                    <a:pt x="4812" y="1"/>
                    <a:pt x="46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rot="4194563">
              <a:off x="6098065" y="3280891"/>
              <a:ext cx="52195" cy="50300"/>
            </a:xfrm>
            <a:custGeom>
              <a:avLst/>
              <a:gdLst/>
              <a:ahLst/>
              <a:cxnLst/>
              <a:rect l="l" t="t" r="r" b="b"/>
              <a:pathLst>
                <a:path w="2038" h="1964" extrusionOk="0">
                  <a:moveTo>
                    <a:pt x="992" y="1"/>
                  </a:moveTo>
                  <a:cubicBezTo>
                    <a:pt x="831" y="1"/>
                    <a:pt x="648" y="60"/>
                    <a:pt x="544" y="198"/>
                  </a:cubicBezTo>
                  <a:cubicBezTo>
                    <a:pt x="318" y="334"/>
                    <a:pt x="91" y="470"/>
                    <a:pt x="46" y="741"/>
                  </a:cubicBezTo>
                  <a:cubicBezTo>
                    <a:pt x="1" y="1013"/>
                    <a:pt x="91" y="1239"/>
                    <a:pt x="272" y="1421"/>
                  </a:cubicBezTo>
                  <a:cubicBezTo>
                    <a:pt x="408" y="1692"/>
                    <a:pt x="634" y="1873"/>
                    <a:pt x="861" y="1964"/>
                  </a:cubicBezTo>
                  <a:cubicBezTo>
                    <a:pt x="1178" y="1964"/>
                    <a:pt x="1449" y="1873"/>
                    <a:pt x="1676" y="1737"/>
                  </a:cubicBezTo>
                  <a:cubicBezTo>
                    <a:pt x="1857" y="1556"/>
                    <a:pt x="1811" y="1239"/>
                    <a:pt x="1857" y="968"/>
                  </a:cubicBezTo>
                  <a:cubicBezTo>
                    <a:pt x="1857" y="741"/>
                    <a:pt x="2038" y="425"/>
                    <a:pt x="1902" y="244"/>
                  </a:cubicBezTo>
                  <a:cubicBezTo>
                    <a:pt x="1766" y="62"/>
                    <a:pt x="1404" y="108"/>
                    <a:pt x="1132" y="17"/>
                  </a:cubicBezTo>
                  <a:cubicBezTo>
                    <a:pt x="1090" y="6"/>
                    <a:pt x="1042"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rot="4194563">
              <a:off x="5964076" y="3236447"/>
              <a:ext cx="142627" cy="159710"/>
            </a:xfrm>
            <a:custGeom>
              <a:avLst/>
              <a:gdLst/>
              <a:ahLst/>
              <a:cxnLst/>
              <a:rect l="l" t="t" r="r" b="b"/>
              <a:pathLst>
                <a:path w="5569" h="6236" extrusionOk="0">
                  <a:moveTo>
                    <a:pt x="1798" y="1"/>
                  </a:moveTo>
                  <a:cubicBezTo>
                    <a:pt x="1639" y="1"/>
                    <a:pt x="1485" y="32"/>
                    <a:pt x="1313" y="118"/>
                  </a:cubicBezTo>
                  <a:cubicBezTo>
                    <a:pt x="1132" y="299"/>
                    <a:pt x="996" y="526"/>
                    <a:pt x="951" y="797"/>
                  </a:cubicBezTo>
                  <a:cubicBezTo>
                    <a:pt x="951" y="1002"/>
                    <a:pt x="1025" y="1244"/>
                    <a:pt x="1173" y="1422"/>
                  </a:cubicBezTo>
                  <a:lnTo>
                    <a:pt x="1173" y="1422"/>
                  </a:lnTo>
                  <a:cubicBezTo>
                    <a:pt x="1166" y="1506"/>
                    <a:pt x="1145" y="1628"/>
                    <a:pt x="1087" y="1657"/>
                  </a:cubicBezTo>
                  <a:cubicBezTo>
                    <a:pt x="544" y="2065"/>
                    <a:pt x="181" y="2699"/>
                    <a:pt x="91" y="3378"/>
                  </a:cubicBezTo>
                  <a:cubicBezTo>
                    <a:pt x="0" y="4011"/>
                    <a:pt x="136" y="4690"/>
                    <a:pt x="498" y="5279"/>
                  </a:cubicBezTo>
                  <a:cubicBezTo>
                    <a:pt x="679" y="5415"/>
                    <a:pt x="815" y="5596"/>
                    <a:pt x="996" y="5732"/>
                  </a:cubicBezTo>
                  <a:cubicBezTo>
                    <a:pt x="1531" y="6062"/>
                    <a:pt x="2151" y="6236"/>
                    <a:pt x="2777" y="6236"/>
                  </a:cubicBezTo>
                  <a:cubicBezTo>
                    <a:pt x="3264" y="6236"/>
                    <a:pt x="3754" y="6131"/>
                    <a:pt x="4210" y="5913"/>
                  </a:cubicBezTo>
                  <a:cubicBezTo>
                    <a:pt x="5297" y="4962"/>
                    <a:pt x="5568" y="3332"/>
                    <a:pt x="4799" y="2110"/>
                  </a:cubicBezTo>
                  <a:lnTo>
                    <a:pt x="4799" y="2065"/>
                  </a:lnTo>
                  <a:cubicBezTo>
                    <a:pt x="4663" y="1929"/>
                    <a:pt x="4346" y="1884"/>
                    <a:pt x="4210" y="1703"/>
                  </a:cubicBezTo>
                  <a:cubicBezTo>
                    <a:pt x="3939" y="1431"/>
                    <a:pt x="3622" y="1250"/>
                    <a:pt x="3305" y="1114"/>
                  </a:cubicBezTo>
                  <a:cubicBezTo>
                    <a:pt x="3169" y="1069"/>
                    <a:pt x="3124" y="933"/>
                    <a:pt x="2988" y="933"/>
                  </a:cubicBezTo>
                  <a:lnTo>
                    <a:pt x="2880" y="933"/>
                  </a:lnTo>
                  <a:cubicBezTo>
                    <a:pt x="2825" y="782"/>
                    <a:pt x="2649" y="631"/>
                    <a:pt x="2535" y="480"/>
                  </a:cubicBezTo>
                  <a:cubicBezTo>
                    <a:pt x="2400" y="299"/>
                    <a:pt x="2309" y="118"/>
                    <a:pt x="2083" y="28"/>
                  </a:cubicBezTo>
                  <a:cubicBezTo>
                    <a:pt x="1983" y="11"/>
                    <a:pt x="1890" y="1"/>
                    <a:pt x="1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4194563">
              <a:off x="9774695" y="4185363"/>
              <a:ext cx="48712" cy="51555"/>
            </a:xfrm>
            <a:custGeom>
              <a:avLst/>
              <a:gdLst/>
              <a:ahLst/>
              <a:cxnLst/>
              <a:rect l="l" t="t" r="r" b="b"/>
              <a:pathLst>
                <a:path w="1902" h="2013" extrusionOk="0">
                  <a:moveTo>
                    <a:pt x="549" y="1"/>
                  </a:moveTo>
                  <a:cubicBezTo>
                    <a:pt x="434" y="1"/>
                    <a:pt x="322" y="29"/>
                    <a:pt x="227" y="105"/>
                  </a:cubicBezTo>
                  <a:cubicBezTo>
                    <a:pt x="46" y="241"/>
                    <a:pt x="91" y="603"/>
                    <a:pt x="46" y="875"/>
                  </a:cubicBezTo>
                  <a:cubicBezTo>
                    <a:pt x="0" y="1101"/>
                    <a:pt x="0" y="1327"/>
                    <a:pt x="136" y="1508"/>
                  </a:cubicBezTo>
                  <a:cubicBezTo>
                    <a:pt x="272" y="1735"/>
                    <a:pt x="498" y="1916"/>
                    <a:pt x="725" y="2006"/>
                  </a:cubicBezTo>
                  <a:cubicBezTo>
                    <a:pt x="745" y="2010"/>
                    <a:pt x="765" y="2012"/>
                    <a:pt x="786" y="2012"/>
                  </a:cubicBezTo>
                  <a:cubicBezTo>
                    <a:pt x="998" y="2012"/>
                    <a:pt x="1239" y="1813"/>
                    <a:pt x="1404" y="1690"/>
                  </a:cubicBezTo>
                  <a:cubicBezTo>
                    <a:pt x="1811" y="1418"/>
                    <a:pt x="1902" y="829"/>
                    <a:pt x="1585" y="467"/>
                  </a:cubicBezTo>
                  <a:lnTo>
                    <a:pt x="1630" y="422"/>
                  </a:lnTo>
                  <a:cubicBezTo>
                    <a:pt x="1449" y="241"/>
                    <a:pt x="1223" y="105"/>
                    <a:pt x="996" y="105"/>
                  </a:cubicBezTo>
                  <a:cubicBezTo>
                    <a:pt x="866" y="53"/>
                    <a:pt x="705" y="1"/>
                    <a:pt x="54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4194563">
              <a:off x="6700342" y="3333478"/>
              <a:ext cx="55678" cy="50121"/>
            </a:xfrm>
            <a:custGeom>
              <a:avLst/>
              <a:gdLst/>
              <a:ahLst/>
              <a:cxnLst/>
              <a:rect l="l" t="t" r="r" b="b"/>
              <a:pathLst>
                <a:path w="2174" h="1957" extrusionOk="0">
                  <a:moveTo>
                    <a:pt x="972" y="1"/>
                  </a:moveTo>
                  <a:cubicBezTo>
                    <a:pt x="816" y="1"/>
                    <a:pt x="661" y="51"/>
                    <a:pt x="544" y="139"/>
                  </a:cubicBezTo>
                  <a:cubicBezTo>
                    <a:pt x="272" y="274"/>
                    <a:pt x="137" y="501"/>
                    <a:pt x="46" y="772"/>
                  </a:cubicBezTo>
                  <a:cubicBezTo>
                    <a:pt x="1" y="1044"/>
                    <a:pt x="46" y="1361"/>
                    <a:pt x="182" y="1587"/>
                  </a:cubicBezTo>
                  <a:cubicBezTo>
                    <a:pt x="408" y="1768"/>
                    <a:pt x="680" y="1904"/>
                    <a:pt x="951" y="1949"/>
                  </a:cubicBezTo>
                  <a:cubicBezTo>
                    <a:pt x="976" y="1954"/>
                    <a:pt x="1001" y="1956"/>
                    <a:pt x="1027" y="1956"/>
                  </a:cubicBezTo>
                  <a:cubicBezTo>
                    <a:pt x="1244" y="1956"/>
                    <a:pt x="1514" y="1799"/>
                    <a:pt x="1676" y="1678"/>
                  </a:cubicBezTo>
                  <a:cubicBezTo>
                    <a:pt x="1902" y="1542"/>
                    <a:pt x="2038" y="1315"/>
                    <a:pt x="2128" y="1044"/>
                  </a:cubicBezTo>
                  <a:cubicBezTo>
                    <a:pt x="2174" y="772"/>
                    <a:pt x="2128" y="501"/>
                    <a:pt x="1993" y="274"/>
                  </a:cubicBezTo>
                  <a:cubicBezTo>
                    <a:pt x="1857" y="48"/>
                    <a:pt x="1495" y="139"/>
                    <a:pt x="1223" y="48"/>
                  </a:cubicBezTo>
                  <a:cubicBezTo>
                    <a:pt x="1143" y="16"/>
                    <a:pt x="1057" y="1"/>
                    <a:pt x="97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rot="4194563">
              <a:off x="7879645" y="3295376"/>
              <a:ext cx="53348" cy="49583"/>
            </a:xfrm>
            <a:custGeom>
              <a:avLst/>
              <a:gdLst/>
              <a:ahLst/>
              <a:cxnLst/>
              <a:rect l="l" t="t" r="r" b="b"/>
              <a:pathLst>
                <a:path w="2083" h="1936" extrusionOk="0">
                  <a:moveTo>
                    <a:pt x="898" y="0"/>
                  </a:moveTo>
                  <a:cubicBezTo>
                    <a:pt x="746" y="0"/>
                    <a:pt x="613" y="32"/>
                    <a:pt x="499" y="118"/>
                  </a:cubicBezTo>
                  <a:cubicBezTo>
                    <a:pt x="272" y="299"/>
                    <a:pt x="91" y="525"/>
                    <a:pt x="46" y="751"/>
                  </a:cubicBezTo>
                  <a:cubicBezTo>
                    <a:pt x="1" y="1023"/>
                    <a:pt x="46" y="1295"/>
                    <a:pt x="227" y="1521"/>
                  </a:cubicBezTo>
                  <a:cubicBezTo>
                    <a:pt x="363" y="1747"/>
                    <a:pt x="634" y="1883"/>
                    <a:pt x="906" y="1928"/>
                  </a:cubicBezTo>
                  <a:cubicBezTo>
                    <a:pt x="930" y="1933"/>
                    <a:pt x="955" y="1936"/>
                    <a:pt x="980" y="1936"/>
                  </a:cubicBezTo>
                  <a:cubicBezTo>
                    <a:pt x="1189" y="1936"/>
                    <a:pt x="1423" y="1778"/>
                    <a:pt x="1585" y="1657"/>
                  </a:cubicBezTo>
                  <a:cubicBezTo>
                    <a:pt x="1811" y="1521"/>
                    <a:pt x="1947" y="1295"/>
                    <a:pt x="2038" y="1023"/>
                  </a:cubicBezTo>
                  <a:cubicBezTo>
                    <a:pt x="2083" y="751"/>
                    <a:pt x="2038" y="480"/>
                    <a:pt x="1947" y="253"/>
                  </a:cubicBezTo>
                  <a:cubicBezTo>
                    <a:pt x="1766" y="27"/>
                    <a:pt x="1404" y="118"/>
                    <a:pt x="1178" y="27"/>
                  </a:cubicBezTo>
                  <a:cubicBezTo>
                    <a:pt x="1078" y="11"/>
                    <a:pt x="985" y="0"/>
                    <a:pt x="8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rot="4194563">
              <a:off x="7484915" y="3340411"/>
              <a:ext cx="71915" cy="58803"/>
            </a:xfrm>
            <a:custGeom>
              <a:avLst/>
              <a:gdLst/>
              <a:ahLst/>
              <a:cxnLst/>
              <a:rect l="l" t="t" r="r" b="b"/>
              <a:pathLst>
                <a:path w="2808" h="2296" extrusionOk="0">
                  <a:moveTo>
                    <a:pt x="795" y="1"/>
                  </a:moveTo>
                  <a:cubicBezTo>
                    <a:pt x="656" y="1"/>
                    <a:pt x="523" y="32"/>
                    <a:pt x="408" y="119"/>
                  </a:cubicBezTo>
                  <a:cubicBezTo>
                    <a:pt x="272" y="254"/>
                    <a:pt x="136" y="481"/>
                    <a:pt x="136" y="662"/>
                  </a:cubicBezTo>
                  <a:cubicBezTo>
                    <a:pt x="91" y="933"/>
                    <a:pt x="1" y="1205"/>
                    <a:pt x="136" y="1386"/>
                  </a:cubicBezTo>
                  <a:cubicBezTo>
                    <a:pt x="317" y="1567"/>
                    <a:pt x="589" y="1522"/>
                    <a:pt x="861" y="1567"/>
                  </a:cubicBezTo>
                  <a:cubicBezTo>
                    <a:pt x="883" y="1590"/>
                    <a:pt x="917" y="1601"/>
                    <a:pt x="951" y="1601"/>
                  </a:cubicBezTo>
                  <a:cubicBezTo>
                    <a:pt x="985" y="1601"/>
                    <a:pt x="1019" y="1590"/>
                    <a:pt x="1042" y="1567"/>
                  </a:cubicBezTo>
                  <a:cubicBezTo>
                    <a:pt x="1087" y="1658"/>
                    <a:pt x="1178" y="1703"/>
                    <a:pt x="1223" y="1748"/>
                  </a:cubicBezTo>
                  <a:cubicBezTo>
                    <a:pt x="1404" y="1975"/>
                    <a:pt x="1494" y="2201"/>
                    <a:pt x="1766" y="2291"/>
                  </a:cubicBezTo>
                  <a:cubicBezTo>
                    <a:pt x="1784" y="2294"/>
                    <a:pt x="1801" y="2296"/>
                    <a:pt x="1818" y="2296"/>
                  </a:cubicBezTo>
                  <a:cubicBezTo>
                    <a:pt x="2061" y="2296"/>
                    <a:pt x="2231" y="2011"/>
                    <a:pt x="2400" y="1884"/>
                  </a:cubicBezTo>
                  <a:cubicBezTo>
                    <a:pt x="2581" y="1794"/>
                    <a:pt x="2717" y="1567"/>
                    <a:pt x="2717" y="1341"/>
                  </a:cubicBezTo>
                  <a:cubicBezTo>
                    <a:pt x="2807" y="1114"/>
                    <a:pt x="2762" y="888"/>
                    <a:pt x="2626" y="662"/>
                  </a:cubicBezTo>
                  <a:cubicBezTo>
                    <a:pt x="2536" y="435"/>
                    <a:pt x="2309" y="254"/>
                    <a:pt x="2083" y="164"/>
                  </a:cubicBezTo>
                  <a:cubicBezTo>
                    <a:pt x="1902" y="209"/>
                    <a:pt x="1766" y="300"/>
                    <a:pt x="1630" y="345"/>
                  </a:cubicBezTo>
                  <a:cubicBezTo>
                    <a:pt x="1630" y="345"/>
                    <a:pt x="1721" y="254"/>
                    <a:pt x="1721" y="209"/>
                  </a:cubicBezTo>
                  <a:cubicBezTo>
                    <a:pt x="1585" y="28"/>
                    <a:pt x="1268" y="73"/>
                    <a:pt x="1042" y="28"/>
                  </a:cubicBezTo>
                  <a:cubicBezTo>
                    <a:pt x="959" y="11"/>
                    <a:pt x="876" y="1"/>
                    <a:pt x="7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rot="4194563">
              <a:off x="7436873" y="3631543"/>
              <a:ext cx="52195" cy="48456"/>
            </a:xfrm>
            <a:custGeom>
              <a:avLst/>
              <a:gdLst/>
              <a:ahLst/>
              <a:cxnLst/>
              <a:rect l="l" t="t" r="r" b="b"/>
              <a:pathLst>
                <a:path w="2038" h="1892" extrusionOk="0">
                  <a:moveTo>
                    <a:pt x="770" y="1"/>
                  </a:moveTo>
                  <a:cubicBezTo>
                    <a:pt x="646" y="1"/>
                    <a:pt x="521" y="24"/>
                    <a:pt x="408" y="69"/>
                  </a:cubicBezTo>
                  <a:cubicBezTo>
                    <a:pt x="227" y="250"/>
                    <a:pt x="91" y="476"/>
                    <a:pt x="91" y="748"/>
                  </a:cubicBezTo>
                  <a:cubicBezTo>
                    <a:pt x="1" y="1020"/>
                    <a:pt x="46" y="1291"/>
                    <a:pt x="136" y="1517"/>
                  </a:cubicBezTo>
                  <a:cubicBezTo>
                    <a:pt x="317" y="1744"/>
                    <a:pt x="589" y="1880"/>
                    <a:pt x="861" y="1880"/>
                  </a:cubicBezTo>
                  <a:cubicBezTo>
                    <a:pt x="909" y="1888"/>
                    <a:pt x="957" y="1891"/>
                    <a:pt x="1004" y="1891"/>
                  </a:cubicBezTo>
                  <a:cubicBezTo>
                    <a:pt x="1226" y="1891"/>
                    <a:pt x="1436" y="1810"/>
                    <a:pt x="1585" y="1699"/>
                  </a:cubicBezTo>
                  <a:cubicBezTo>
                    <a:pt x="1811" y="1517"/>
                    <a:pt x="1947" y="1291"/>
                    <a:pt x="1992" y="1020"/>
                  </a:cubicBezTo>
                  <a:cubicBezTo>
                    <a:pt x="2038" y="793"/>
                    <a:pt x="1947" y="522"/>
                    <a:pt x="1766" y="340"/>
                  </a:cubicBezTo>
                  <a:cubicBezTo>
                    <a:pt x="1630" y="114"/>
                    <a:pt x="1359" y="159"/>
                    <a:pt x="1132" y="69"/>
                  </a:cubicBezTo>
                  <a:cubicBezTo>
                    <a:pt x="1019" y="24"/>
                    <a:pt x="895" y="1"/>
                    <a:pt x="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rot="4194563">
              <a:off x="8480226" y="3534593"/>
              <a:ext cx="126390" cy="86232"/>
            </a:xfrm>
            <a:custGeom>
              <a:avLst/>
              <a:gdLst/>
              <a:ahLst/>
              <a:cxnLst/>
              <a:rect l="l" t="t" r="r" b="b"/>
              <a:pathLst>
                <a:path w="4935" h="3367" extrusionOk="0">
                  <a:moveTo>
                    <a:pt x="1440" y="0"/>
                  </a:moveTo>
                  <a:cubicBezTo>
                    <a:pt x="1198" y="0"/>
                    <a:pt x="954" y="56"/>
                    <a:pt x="725" y="183"/>
                  </a:cubicBezTo>
                  <a:cubicBezTo>
                    <a:pt x="362" y="455"/>
                    <a:pt x="91" y="908"/>
                    <a:pt x="0" y="1360"/>
                  </a:cubicBezTo>
                  <a:cubicBezTo>
                    <a:pt x="91" y="2266"/>
                    <a:pt x="679" y="3035"/>
                    <a:pt x="1539" y="3352"/>
                  </a:cubicBezTo>
                  <a:cubicBezTo>
                    <a:pt x="1583" y="3362"/>
                    <a:pt x="1628" y="3366"/>
                    <a:pt x="1672" y="3366"/>
                  </a:cubicBezTo>
                  <a:cubicBezTo>
                    <a:pt x="2042" y="3366"/>
                    <a:pt x="2429" y="3056"/>
                    <a:pt x="2671" y="2854"/>
                  </a:cubicBezTo>
                  <a:cubicBezTo>
                    <a:pt x="2807" y="2764"/>
                    <a:pt x="3033" y="2764"/>
                    <a:pt x="3124" y="2628"/>
                  </a:cubicBezTo>
                  <a:cubicBezTo>
                    <a:pt x="3214" y="2673"/>
                    <a:pt x="3350" y="2718"/>
                    <a:pt x="3486" y="2718"/>
                  </a:cubicBezTo>
                  <a:cubicBezTo>
                    <a:pt x="3592" y="2749"/>
                    <a:pt x="3702" y="2764"/>
                    <a:pt x="3813" y="2764"/>
                  </a:cubicBezTo>
                  <a:cubicBezTo>
                    <a:pt x="4034" y="2764"/>
                    <a:pt x="4256" y="2703"/>
                    <a:pt x="4437" y="2583"/>
                  </a:cubicBezTo>
                  <a:cubicBezTo>
                    <a:pt x="4663" y="2356"/>
                    <a:pt x="4844" y="2039"/>
                    <a:pt x="4889" y="1723"/>
                  </a:cubicBezTo>
                  <a:cubicBezTo>
                    <a:pt x="4935" y="1406"/>
                    <a:pt x="4889" y="1044"/>
                    <a:pt x="4708" y="772"/>
                  </a:cubicBezTo>
                  <a:cubicBezTo>
                    <a:pt x="4482" y="500"/>
                    <a:pt x="4210" y="319"/>
                    <a:pt x="3893" y="229"/>
                  </a:cubicBezTo>
                  <a:cubicBezTo>
                    <a:pt x="3814" y="217"/>
                    <a:pt x="3738" y="212"/>
                    <a:pt x="3664" y="212"/>
                  </a:cubicBezTo>
                  <a:cubicBezTo>
                    <a:pt x="3444" y="212"/>
                    <a:pt x="3248" y="263"/>
                    <a:pt x="3079" y="364"/>
                  </a:cubicBezTo>
                  <a:cubicBezTo>
                    <a:pt x="2807" y="93"/>
                    <a:pt x="2400" y="229"/>
                    <a:pt x="1992" y="93"/>
                  </a:cubicBezTo>
                  <a:cubicBezTo>
                    <a:pt x="1814" y="34"/>
                    <a:pt x="1628" y="0"/>
                    <a:pt x="14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rot="4194563">
              <a:off x="7289877" y="3299824"/>
              <a:ext cx="97424" cy="80751"/>
            </a:xfrm>
            <a:custGeom>
              <a:avLst/>
              <a:gdLst/>
              <a:ahLst/>
              <a:cxnLst/>
              <a:rect l="l" t="t" r="r" b="b"/>
              <a:pathLst>
                <a:path w="3804" h="3153" extrusionOk="0">
                  <a:moveTo>
                    <a:pt x="2200" y="0"/>
                  </a:moveTo>
                  <a:cubicBezTo>
                    <a:pt x="1845" y="0"/>
                    <a:pt x="1500" y="134"/>
                    <a:pt x="1223" y="371"/>
                  </a:cubicBezTo>
                  <a:cubicBezTo>
                    <a:pt x="1" y="1140"/>
                    <a:pt x="499" y="3042"/>
                    <a:pt x="1947" y="3087"/>
                  </a:cubicBezTo>
                  <a:cubicBezTo>
                    <a:pt x="2083" y="3132"/>
                    <a:pt x="2219" y="3152"/>
                    <a:pt x="2353" y="3152"/>
                  </a:cubicBezTo>
                  <a:cubicBezTo>
                    <a:pt x="2621" y="3152"/>
                    <a:pt x="2883" y="3072"/>
                    <a:pt x="3124" y="2951"/>
                  </a:cubicBezTo>
                  <a:cubicBezTo>
                    <a:pt x="3441" y="2680"/>
                    <a:pt x="3667" y="2272"/>
                    <a:pt x="3758" y="1865"/>
                  </a:cubicBezTo>
                  <a:cubicBezTo>
                    <a:pt x="3803" y="1412"/>
                    <a:pt x="3667" y="1005"/>
                    <a:pt x="3441" y="688"/>
                  </a:cubicBezTo>
                  <a:cubicBezTo>
                    <a:pt x="3169" y="326"/>
                    <a:pt x="2807" y="99"/>
                    <a:pt x="2355" y="9"/>
                  </a:cubicBezTo>
                  <a:cubicBezTo>
                    <a:pt x="2303" y="3"/>
                    <a:pt x="2251" y="0"/>
                    <a:pt x="22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rot="4194563">
              <a:off x="7279097" y="3143361"/>
              <a:ext cx="49890" cy="47380"/>
            </a:xfrm>
            <a:custGeom>
              <a:avLst/>
              <a:gdLst/>
              <a:ahLst/>
              <a:cxnLst/>
              <a:rect l="l" t="t" r="r" b="b"/>
              <a:pathLst>
                <a:path w="1948" h="1850" extrusionOk="0">
                  <a:moveTo>
                    <a:pt x="1036" y="0"/>
                  </a:moveTo>
                  <a:cubicBezTo>
                    <a:pt x="827" y="0"/>
                    <a:pt x="624" y="242"/>
                    <a:pt x="499" y="367"/>
                  </a:cubicBezTo>
                  <a:cubicBezTo>
                    <a:pt x="318" y="503"/>
                    <a:pt x="182" y="684"/>
                    <a:pt x="182" y="911"/>
                  </a:cubicBezTo>
                  <a:cubicBezTo>
                    <a:pt x="182" y="1092"/>
                    <a:pt x="1" y="1409"/>
                    <a:pt x="136" y="1590"/>
                  </a:cubicBezTo>
                  <a:cubicBezTo>
                    <a:pt x="272" y="1771"/>
                    <a:pt x="589" y="1726"/>
                    <a:pt x="861" y="1816"/>
                  </a:cubicBezTo>
                  <a:cubicBezTo>
                    <a:pt x="974" y="1839"/>
                    <a:pt x="1087" y="1850"/>
                    <a:pt x="1200" y="1850"/>
                  </a:cubicBezTo>
                  <a:cubicBezTo>
                    <a:pt x="1313" y="1850"/>
                    <a:pt x="1427" y="1839"/>
                    <a:pt x="1540" y="1816"/>
                  </a:cubicBezTo>
                  <a:cubicBezTo>
                    <a:pt x="1721" y="1635"/>
                    <a:pt x="1857" y="1409"/>
                    <a:pt x="1902" y="1137"/>
                  </a:cubicBezTo>
                  <a:cubicBezTo>
                    <a:pt x="1947" y="911"/>
                    <a:pt x="1721" y="730"/>
                    <a:pt x="1585" y="549"/>
                  </a:cubicBezTo>
                  <a:cubicBezTo>
                    <a:pt x="1449" y="367"/>
                    <a:pt x="1359" y="96"/>
                    <a:pt x="1087" y="5"/>
                  </a:cubicBezTo>
                  <a:cubicBezTo>
                    <a:pt x="1070" y="2"/>
                    <a:pt x="1053" y="0"/>
                    <a:pt x="10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rot="4194563">
              <a:off x="6604624" y="3160760"/>
              <a:ext cx="154203" cy="161682"/>
            </a:xfrm>
            <a:custGeom>
              <a:avLst/>
              <a:gdLst/>
              <a:ahLst/>
              <a:cxnLst/>
              <a:rect l="l" t="t" r="r" b="b"/>
              <a:pathLst>
                <a:path w="6021" h="6313" extrusionOk="0">
                  <a:moveTo>
                    <a:pt x="3502" y="0"/>
                  </a:moveTo>
                  <a:cubicBezTo>
                    <a:pt x="2788" y="0"/>
                    <a:pt x="2078" y="144"/>
                    <a:pt x="1404" y="461"/>
                  </a:cubicBezTo>
                  <a:cubicBezTo>
                    <a:pt x="770" y="914"/>
                    <a:pt x="362" y="1593"/>
                    <a:pt x="272" y="2317"/>
                  </a:cubicBezTo>
                  <a:cubicBezTo>
                    <a:pt x="136" y="3087"/>
                    <a:pt x="362" y="3856"/>
                    <a:pt x="815" y="4445"/>
                  </a:cubicBezTo>
                  <a:cubicBezTo>
                    <a:pt x="860" y="4490"/>
                    <a:pt x="815" y="4445"/>
                    <a:pt x="906" y="4535"/>
                  </a:cubicBezTo>
                  <a:cubicBezTo>
                    <a:pt x="679" y="4535"/>
                    <a:pt x="498" y="4626"/>
                    <a:pt x="362" y="4762"/>
                  </a:cubicBezTo>
                  <a:cubicBezTo>
                    <a:pt x="181" y="4943"/>
                    <a:pt x="45" y="5169"/>
                    <a:pt x="45" y="5396"/>
                  </a:cubicBezTo>
                  <a:cubicBezTo>
                    <a:pt x="0" y="5622"/>
                    <a:pt x="0" y="5894"/>
                    <a:pt x="136" y="6120"/>
                  </a:cubicBezTo>
                  <a:cubicBezTo>
                    <a:pt x="272" y="6301"/>
                    <a:pt x="589" y="6256"/>
                    <a:pt x="815" y="6301"/>
                  </a:cubicBezTo>
                  <a:cubicBezTo>
                    <a:pt x="855" y="6309"/>
                    <a:pt x="895" y="6313"/>
                    <a:pt x="935" y="6313"/>
                  </a:cubicBezTo>
                  <a:cubicBezTo>
                    <a:pt x="1119" y="6313"/>
                    <a:pt x="1292" y="6232"/>
                    <a:pt x="1404" y="6120"/>
                  </a:cubicBezTo>
                  <a:cubicBezTo>
                    <a:pt x="1585" y="5984"/>
                    <a:pt x="1856" y="5894"/>
                    <a:pt x="1902" y="5667"/>
                  </a:cubicBezTo>
                  <a:cubicBezTo>
                    <a:pt x="1902" y="5531"/>
                    <a:pt x="1811" y="5441"/>
                    <a:pt x="1811" y="5350"/>
                  </a:cubicBezTo>
                  <a:lnTo>
                    <a:pt x="1811" y="5350"/>
                  </a:lnTo>
                  <a:cubicBezTo>
                    <a:pt x="2083" y="5486"/>
                    <a:pt x="2445" y="5531"/>
                    <a:pt x="2762" y="5531"/>
                  </a:cubicBezTo>
                  <a:cubicBezTo>
                    <a:pt x="2922" y="5561"/>
                    <a:pt x="3084" y="5576"/>
                    <a:pt x="3247" y="5576"/>
                  </a:cubicBezTo>
                  <a:cubicBezTo>
                    <a:pt x="3818" y="5576"/>
                    <a:pt x="4386" y="5396"/>
                    <a:pt x="4844" y="5079"/>
                  </a:cubicBezTo>
                  <a:cubicBezTo>
                    <a:pt x="5432" y="4581"/>
                    <a:pt x="5795" y="3902"/>
                    <a:pt x="5885" y="3132"/>
                  </a:cubicBezTo>
                  <a:cubicBezTo>
                    <a:pt x="6021" y="2408"/>
                    <a:pt x="5840" y="1638"/>
                    <a:pt x="5387" y="1050"/>
                  </a:cubicBezTo>
                  <a:cubicBezTo>
                    <a:pt x="5206" y="869"/>
                    <a:pt x="5161" y="552"/>
                    <a:pt x="4980" y="371"/>
                  </a:cubicBezTo>
                  <a:cubicBezTo>
                    <a:pt x="4618" y="190"/>
                    <a:pt x="4210" y="54"/>
                    <a:pt x="3803" y="9"/>
                  </a:cubicBezTo>
                  <a:cubicBezTo>
                    <a:pt x="3702" y="3"/>
                    <a:pt x="3602"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rot="4194563">
              <a:off x="6435898" y="3295401"/>
              <a:ext cx="141475" cy="140220"/>
            </a:xfrm>
            <a:custGeom>
              <a:avLst/>
              <a:gdLst/>
              <a:ahLst/>
              <a:cxnLst/>
              <a:rect l="l" t="t" r="r" b="b"/>
              <a:pathLst>
                <a:path w="5524" h="5475" extrusionOk="0">
                  <a:moveTo>
                    <a:pt x="3702" y="0"/>
                  </a:moveTo>
                  <a:cubicBezTo>
                    <a:pt x="3396" y="0"/>
                    <a:pt x="3103" y="101"/>
                    <a:pt x="2853" y="289"/>
                  </a:cubicBezTo>
                  <a:cubicBezTo>
                    <a:pt x="2717" y="334"/>
                    <a:pt x="2717" y="515"/>
                    <a:pt x="2626" y="606"/>
                  </a:cubicBezTo>
                  <a:cubicBezTo>
                    <a:pt x="2553" y="600"/>
                    <a:pt x="2479" y="597"/>
                    <a:pt x="2406" y="597"/>
                  </a:cubicBezTo>
                  <a:cubicBezTo>
                    <a:pt x="1892" y="597"/>
                    <a:pt x="1387" y="736"/>
                    <a:pt x="951" y="1013"/>
                  </a:cubicBezTo>
                  <a:cubicBezTo>
                    <a:pt x="408" y="1420"/>
                    <a:pt x="137" y="2054"/>
                    <a:pt x="46" y="2688"/>
                  </a:cubicBezTo>
                  <a:cubicBezTo>
                    <a:pt x="1" y="3322"/>
                    <a:pt x="137" y="3910"/>
                    <a:pt x="499" y="4408"/>
                  </a:cubicBezTo>
                  <a:cubicBezTo>
                    <a:pt x="680" y="4544"/>
                    <a:pt x="861" y="4635"/>
                    <a:pt x="997" y="4770"/>
                  </a:cubicBezTo>
                  <a:cubicBezTo>
                    <a:pt x="1268" y="5087"/>
                    <a:pt x="1630" y="5314"/>
                    <a:pt x="2083" y="5449"/>
                  </a:cubicBezTo>
                  <a:cubicBezTo>
                    <a:pt x="2151" y="5466"/>
                    <a:pt x="2220" y="5474"/>
                    <a:pt x="2291" y="5474"/>
                  </a:cubicBezTo>
                  <a:cubicBezTo>
                    <a:pt x="2782" y="5474"/>
                    <a:pt x="3317" y="5093"/>
                    <a:pt x="3713" y="4816"/>
                  </a:cubicBezTo>
                  <a:cubicBezTo>
                    <a:pt x="4256" y="4499"/>
                    <a:pt x="4663" y="3956"/>
                    <a:pt x="4845" y="3367"/>
                  </a:cubicBezTo>
                  <a:cubicBezTo>
                    <a:pt x="4845" y="3277"/>
                    <a:pt x="4754" y="3141"/>
                    <a:pt x="4754" y="3095"/>
                  </a:cubicBezTo>
                  <a:cubicBezTo>
                    <a:pt x="4754" y="3005"/>
                    <a:pt x="4799" y="2960"/>
                    <a:pt x="4845" y="2914"/>
                  </a:cubicBezTo>
                  <a:cubicBezTo>
                    <a:pt x="5161" y="2688"/>
                    <a:pt x="5388" y="2326"/>
                    <a:pt x="5478" y="1918"/>
                  </a:cubicBezTo>
                  <a:cubicBezTo>
                    <a:pt x="5524" y="1511"/>
                    <a:pt x="5433" y="1058"/>
                    <a:pt x="5207" y="741"/>
                  </a:cubicBezTo>
                  <a:cubicBezTo>
                    <a:pt x="4935" y="379"/>
                    <a:pt x="4573" y="108"/>
                    <a:pt x="4120" y="62"/>
                  </a:cubicBezTo>
                  <a:cubicBezTo>
                    <a:pt x="3980" y="20"/>
                    <a:pt x="3840" y="0"/>
                    <a:pt x="37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rot="4194563">
              <a:off x="6553573" y="3476224"/>
              <a:ext cx="47559" cy="49019"/>
            </a:xfrm>
            <a:custGeom>
              <a:avLst/>
              <a:gdLst/>
              <a:ahLst/>
              <a:cxnLst/>
              <a:rect l="l" t="t" r="r" b="b"/>
              <a:pathLst>
                <a:path w="1857" h="1914" extrusionOk="0">
                  <a:moveTo>
                    <a:pt x="922" y="1"/>
                  </a:moveTo>
                  <a:cubicBezTo>
                    <a:pt x="725" y="1"/>
                    <a:pt x="513" y="88"/>
                    <a:pt x="363" y="238"/>
                  </a:cubicBezTo>
                  <a:cubicBezTo>
                    <a:pt x="182" y="329"/>
                    <a:pt x="46" y="555"/>
                    <a:pt x="1" y="782"/>
                  </a:cubicBezTo>
                  <a:cubicBezTo>
                    <a:pt x="1" y="1008"/>
                    <a:pt x="91" y="1234"/>
                    <a:pt x="272" y="1370"/>
                  </a:cubicBezTo>
                  <a:cubicBezTo>
                    <a:pt x="408" y="1596"/>
                    <a:pt x="499" y="1823"/>
                    <a:pt x="725" y="1913"/>
                  </a:cubicBezTo>
                  <a:cubicBezTo>
                    <a:pt x="997" y="1913"/>
                    <a:pt x="1268" y="1868"/>
                    <a:pt x="1495" y="1732"/>
                  </a:cubicBezTo>
                  <a:cubicBezTo>
                    <a:pt x="1676" y="1551"/>
                    <a:pt x="1766" y="1280"/>
                    <a:pt x="1811" y="1053"/>
                  </a:cubicBezTo>
                  <a:cubicBezTo>
                    <a:pt x="1857" y="782"/>
                    <a:pt x="1811" y="555"/>
                    <a:pt x="1721" y="329"/>
                  </a:cubicBezTo>
                  <a:cubicBezTo>
                    <a:pt x="1585" y="103"/>
                    <a:pt x="1268" y="57"/>
                    <a:pt x="1042" y="12"/>
                  </a:cubicBezTo>
                  <a:cubicBezTo>
                    <a:pt x="1003" y="4"/>
                    <a:pt x="963" y="1"/>
                    <a:pt x="92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rot="4194563">
              <a:off x="9065299" y="3876965"/>
              <a:ext cx="48712" cy="51043"/>
            </a:xfrm>
            <a:custGeom>
              <a:avLst/>
              <a:gdLst/>
              <a:ahLst/>
              <a:cxnLst/>
              <a:rect l="l" t="t" r="r" b="b"/>
              <a:pathLst>
                <a:path w="1902" h="1993" extrusionOk="0">
                  <a:moveTo>
                    <a:pt x="996" y="0"/>
                  </a:moveTo>
                  <a:cubicBezTo>
                    <a:pt x="770" y="0"/>
                    <a:pt x="544" y="91"/>
                    <a:pt x="317" y="272"/>
                  </a:cubicBezTo>
                  <a:cubicBezTo>
                    <a:pt x="136" y="408"/>
                    <a:pt x="46" y="634"/>
                    <a:pt x="0" y="860"/>
                  </a:cubicBezTo>
                  <a:cubicBezTo>
                    <a:pt x="0" y="1087"/>
                    <a:pt x="46" y="1268"/>
                    <a:pt x="227" y="1449"/>
                  </a:cubicBezTo>
                  <a:cubicBezTo>
                    <a:pt x="362" y="1675"/>
                    <a:pt x="453" y="1947"/>
                    <a:pt x="679" y="1992"/>
                  </a:cubicBezTo>
                  <a:cubicBezTo>
                    <a:pt x="951" y="1992"/>
                    <a:pt x="1223" y="1902"/>
                    <a:pt x="1449" y="1766"/>
                  </a:cubicBezTo>
                  <a:cubicBezTo>
                    <a:pt x="1630" y="1585"/>
                    <a:pt x="1811" y="1358"/>
                    <a:pt x="1856" y="1132"/>
                  </a:cubicBezTo>
                  <a:cubicBezTo>
                    <a:pt x="1902" y="860"/>
                    <a:pt x="1811" y="589"/>
                    <a:pt x="1675" y="362"/>
                  </a:cubicBezTo>
                  <a:cubicBezTo>
                    <a:pt x="1494" y="181"/>
                    <a:pt x="1268" y="46"/>
                    <a:pt x="99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rot="4194563">
              <a:off x="7964190" y="3646274"/>
              <a:ext cx="47559" cy="44768"/>
            </a:xfrm>
            <a:custGeom>
              <a:avLst/>
              <a:gdLst/>
              <a:ahLst/>
              <a:cxnLst/>
              <a:rect l="l" t="t" r="r" b="b"/>
              <a:pathLst>
                <a:path w="1857" h="1748" extrusionOk="0">
                  <a:moveTo>
                    <a:pt x="908" y="1"/>
                  </a:moveTo>
                  <a:cubicBezTo>
                    <a:pt x="732" y="1"/>
                    <a:pt x="609" y="218"/>
                    <a:pt x="453" y="336"/>
                  </a:cubicBezTo>
                  <a:cubicBezTo>
                    <a:pt x="272" y="426"/>
                    <a:pt x="46" y="517"/>
                    <a:pt x="46" y="788"/>
                  </a:cubicBezTo>
                  <a:cubicBezTo>
                    <a:pt x="1" y="1015"/>
                    <a:pt x="182" y="1105"/>
                    <a:pt x="318" y="1331"/>
                  </a:cubicBezTo>
                  <a:cubicBezTo>
                    <a:pt x="453" y="1513"/>
                    <a:pt x="544" y="1694"/>
                    <a:pt x="770" y="1739"/>
                  </a:cubicBezTo>
                  <a:cubicBezTo>
                    <a:pt x="801" y="1745"/>
                    <a:pt x="830" y="1748"/>
                    <a:pt x="859" y="1748"/>
                  </a:cubicBezTo>
                  <a:cubicBezTo>
                    <a:pt x="1044" y="1748"/>
                    <a:pt x="1196" y="1630"/>
                    <a:pt x="1314" y="1513"/>
                  </a:cubicBezTo>
                  <a:cubicBezTo>
                    <a:pt x="1495" y="1377"/>
                    <a:pt x="1811" y="1241"/>
                    <a:pt x="1857" y="1015"/>
                  </a:cubicBezTo>
                  <a:cubicBezTo>
                    <a:pt x="1857" y="788"/>
                    <a:pt x="1630" y="607"/>
                    <a:pt x="1495" y="426"/>
                  </a:cubicBezTo>
                  <a:cubicBezTo>
                    <a:pt x="1404" y="200"/>
                    <a:pt x="1223" y="64"/>
                    <a:pt x="997" y="19"/>
                  </a:cubicBezTo>
                  <a:cubicBezTo>
                    <a:pt x="965" y="6"/>
                    <a:pt x="936" y="1"/>
                    <a:pt x="9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rot="4194563">
              <a:off x="7697499" y="3613813"/>
              <a:ext cx="45254" cy="46407"/>
            </a:xfrm>
            <a:custGeom>
              <a:avLst/>
              <a:gdLst/>
              <a:ahLst/>
              <a:cxnLst/>
              <a:rect l="l" t="t" r="r" b="b"/>
              <a:pathLst>
                <a:path w="1767" h="1812" extrusionOk="0">
                  <a:moveTo>
                    <a:pt x="725" y="1"/>
                  </a:moveTo>
                  <a:cubicBezTo>
                    <a:pt x="601" y="1"/>
                    <a:pt x="476" y="23"/>
                    <a:pt x="363" y="69"/>
                  </a:cubicBezTo>
                  <a:cubicBezTo>
                    <a:pt x="182" y="250"/>
                    <a:pt x="46" y="476"/>
                    <a:pt x="1" y="748"/>
                  </a:cubicBezTo>
                  <a:cubicBezTo>
                    <a:pt x="1" y="974"/>
                    <a:pt x="46" y="1246"/>
                    <a:pt x="182" y="1472"/>
                  </a:cubicBezTo>
                  <a:cubicBezTo>
                    <a:pt x="318" y="1653"/>
                    <a:pt x="589" y="1653"/>
                    <a:pt x="861" y="1744"/>
                  </a:cubicBezTo>
                  <a:cubicBezTo>
                    <a:pt x="974" y="1789"/>
                    <a:pt x="1087" y="1811"/>
                    <a:pt x="1200" y="1811"/>
                  </a:cubicBezTo>
                  <a:cubicBezTo>
                    <a:pt x="1314" y="1811"/>
                    <a:pt x="1427" y="1789"/>
                    <a:pt x="1540" y="1744"/>
                  </a:cubicBezTo>
                  <a:cubicBezTo>
                    <a:pt x="1766" y="1608"/>
                    <a:pt x="1676" y="1246"/>
                    <a:pt x="1721" y="1019"/>
                  </a:cubicBezTo>
                  <a:cubicBezTo>
                    <a:pt x="1766" y="793"/>
                    <a:pt x="1721" y="612"/>
                    <a:pt x="1585" y="431"/>
                  </a:cubicBezTo>
                  <a:cubicBezTo>
                    <a:pt x="1449" y="250"/>
                    <a:pt x="1268" y="114"/>
                    <a:pt x="1087" y="69"/>
                  </a:cubicBezTo>
                  <a:cubicBezTo>
                    <a:pt x="974" y="23"/>
                    <a:pt x="850" y="1"/>
                    <a:pt x="7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2"/>
            <p:cNvSpPr/>
            <p:nvPr/>
          </p:nvSpPr>
          <p:spPr>
            <a:xfrm rot="4194563">
              <a:off x="7570606" y="3479561"/>
              <a:ext cx="128720" cy="137710"/>
            </a:xfrm>
            <a:custGeom>
              <a:avLst/>
              <a:gdLst/>
              <a:ahLst/>
              <a:cxnLst/>
              <a:rect l="l" t="t" r="r" b="b"/>
              <a:pathLst>
                <a:path w="5026" h="5377" extrusionOk="0">
                  <a:moveTo>
                    <a:pt x="2171" y="0"/>
                  </a:moveTo>
                  <a:cubicBezTo>
                    <a:pt x="1774" y="0"/>
                    <a:pt x="1417" y="171"/>
                    <a:pt x="1133" y="415"/>
                  </a:cubicBezTo>
                  <a:cubicBezTo>
                    <a:pt x="227" y="822"/>
                    <a:pt x="1" y="1999"/>
                    <a:pt x="771" y="2678"/>
                  </a:cubicBezTo>
                  <a:cubicBezTo>
                    <a:pt x="771" y="2723"/>
                    <a:pt x="771" y="2814"/>
                    <a:pt x="816" y="2859"/>
                  </a:cubicBezTo>
                  <a:cubicBezTo>
                    <a:pt x="816" y="2904"/>
                    <a:pt x="771" y="2904"/>
                    <a:pt x="771" y="2950"/>
                  </a:cubicBezTo>
                  <a:cubicBezTo>
                    <a:pt x="680" y="3493"/>
                    <a:pt x="816" y="4081"/>
                    <a:pt x="1133" y="4534"/>
                  </a:cubicBezTo>
                  <a:cubicBezTo>
                    <a:pt x="1223" y="4670"/>
                    <a:pt x="1359" y="4760"/>
                    <a:pt x="1495" y="4896"/>
                  </a:cubicBezTo>
                  <a:cubicBezTo>
                    <a:pt x="1812" y="5123"/>
                    <a:pt x="2174" y="5304"/>
                    <a:pt x="2536" y="5349"/>
                  </a:cubicBezTo>
                  <a:cubicBezTo>
                    <a:pt x="2645" y="5367"/>
                    <a:pt x="2753" y="5376"/>
                    <a:pt x="2861" y="5376"/>
                  </a:cubicBezTo>
                  <a:cubicBezTo>
                    <a:pt x="3293" y="5376"/>
                    <a:pt x="3713" y="5231"/>
                    <a:pt x="4075" y="4941"/>
                  </a:cubicBezTo>
                  <a:cubicBezTo>
                    <a:pt x="4528" y="4625"/>
                    <a:pt x="4890" y="4127"/>
                    <a:pt x="4981" y="3538"/>
                  </a:cubicBezTo>
                  <a:cubicBezTo>
                    <a:pt x="5026" y="2995"/>
                    <a:pt x="4845" y="2452"/>
                    <a:pt x="4528" y="2044"/>
                  </a:cubicBezTo>
                  <a:cubicBezTo>
                    <a:pt x="4347" y="1818"/>
                    <a:pt x="4392" y="1773"/>
                    <a:pt x="4211" y="1592"/>
                  </a:cubicBezTo>
                  <a:cubicBezTo>
                    <a:pt x="4120" y="1501"/>
                    <a:pt x="3849" y="1501"/>
                    <a:pt x="3713" y="1456"/>
                  </a:cubicBezTo>
                  <a:cubicBezTo>
                    <a:pt x="3668" y="1184"/>
                    <a:pt x="3577" y="958"/>
                    <a:pt x="3441" y="731"/>
                  </a:cubicBezTo>
                  <a:cubicBezTo>
                    <a:pt x="3170" y="369"/>
                    <a:pt x="2762" y="98"/>
                    <a:pt x="2310" y="7"/>
                  </a:cubicBezTo>
                  <a:cubicBezTo>
                    <a:pt x="2263" y="2"/>
                    <a:pt x="2217" y="0"/>
                    <a:pt x="2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2"/>
            <p:cNvSpPr/>
            <p:nvPr/>
          </p:nvSpPr>
          <p:spPr>
            <a:xfrm rot="4194563">
              <a:off x="7251745" y="3511991"/>
              <a:ext cx="46407" cy="43667"/>
            </a:xfrm>
            <a:custGeom>
              <a:avLst/>
              <a:gdLst/>
              <a:ahLst/>
              <a:cxnLst/>
              <a:rect l="l" t="t" r="r" b="b"/>
              <a:pathLst>
                <a:path w="1812" h="1705" extrusionOk="0">
                  <a:moveTo>
                    <a:pt x="368" y="0"/>
                  </a:moveTo>
                  <a:cubicBezTo>
                    <a:pt x="300" y="0"/>
                    <a:pt x="237" y="16"/>
                    <a:pt x="182" y="58"/>
                  </a:cubicBezTo>
                  <a:cubicBezTo>
                    <a:pt x="46" y="193"/>
                    <a:pt x="91" y="510"/>
                    <a:pt x="46" y="737"/>
                  </a:cubicBezTo>
                  <a:cubicBezTo>
                    <a:pt x="1" y="963"/>
                    <a:pt x="46" y="1144"/>
                    <a:pt x="136" y="1325"/>
                  </a:cubicBezTo>
                  <a:cubicBezTo>
                    <a:pt x="272" y="1506"/>
                    <a:pt x="453" y="1642"/>
                    <a:pt x="680" y="1687"/>
                  </a:cubicBezTo>
                  <a:cubicBezTo>
                    <a:pt x="736" y="1699"/>
                    <a:pt x="793" y="1704"/>
                    <a:pt x="849" y="1704"/>
                  </a:cubicBezTo>
                  <a:cubicBezTo>
                    <a:pt x="1016" y="1704"/>
                    <a:pt x="1178" y="1653"/>
                    <a:pt x="1313" y="1551"/>
                  </a:cubicBezTo>
                  <a:cubicBezTo>
                    <a:pt x="1540" y="1416"/>
                    <a:pt x="1721" y="1235"/>
                    <a:pt x="1811" y="1008"/>
                  </a:cubicBezTo>
                  <a:cubicBezTo>
                    <a:pt x="1811" y="737"/>
                    <a:pt x="1721" y="510"/>
                    <a:pt x="1585" y="284"/>
                  </a:cubicBezTo>
                  <a:cubicBezTo>
                    <a:pt x="1495" y="171"/>
                    <a:pt x="1370" y="148"/>
                    <a:pt x="1240" y="148"/>
                  </a:cubicBezTo>
                  <a:cubicBezTo>
                    <a:pt x="1153" y="148"/>
                    <a:pt x="1064" y="158"/>
                    <a:pt x="980" y="158"/>
                  </a:cubicBezTo>
                  <a:cubicBezTo>
                    <a:pt x="939" y="158"/>
                    <a:pt x="898" y="156"/>
                    <a:pt x="861" y="148"/>
                  </a:cubicBezTo>
                  <a:cubicBezTo>
                    <a:pt x="703" y="85"/>
                    <a:pt x="524" y="0"/>
                    <a:pt x="3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rot="4194563">
              <a:off x="7038825" y="3342899"/>
              <a:ext cx="121754" cy="180480"/>
            </a:xfrm>
            <a:custGeom>
              <a:avLst/>
              <a:gdLst/>
              <a:ahLst/>
              <a:cxnLst/>
              <a:rect l="l" t="t" r="r" b="b"/>
              <a:pathLst>
                <a:path w="4754" h="7047" extrusionOk="0">
                  <a:moveTo>
                    <a:pt x="2187" y="0"/>
                  </a:moveTo>
                  <a:cubicBezTo>
                    <a:pt x="1719" y="0"/>
                    <a:pt x="1265" y="144"/>
                    <a:pt x="860" y="414"/>
                  </a:cubicBezTo>
                  <a:cubicBezTo>
                    <a:pt x="407" y="867"/>
                    <a:pt x="136" y="1455"/>
                    <a:pt x="136" y="2134"/>
                  </a:cubicBezTo>
                  <a:cubicBezTo>
                    <a:pt x="0" y="2677"/>
                    <a:pt x="136" y="3311"/>
                    <a:pt x="453" y="3809"/>
                  </a:cubicBezTo>
                  <a:cubicBezTo>
                    <a:pt x="543" y="3900"/>
                    <a:pt x="589" y="3990"/>
                    <a:pt x="679" y="4081"/>
                  </a:cubicBezTo>
                  <a:cubicBezTo>
                    <a:pt x="181" y="4669"/>
                    <a:pt x="181" y="5529"/>
                    <a:pt x="724" y="6118"/>
                  </a:cubicBezTo>
                  <a:cubicBezTo>
                    <a:pt x="996" y="6571"/>
                    <a:pt x="1403" y="6887"/>
                    <a:pt x="1901" y="7023"/>
                  </a:cubicBezTo>
                  <a:cubicBezTo>
                    <a:pt x="1949" y="7039"/>
                    <a:pt x="1998" y="7046"/>
                    <a:pt x="2049" y="7046"/>
                  </a:cubicBezTo>
                  <a:cubicBezTo>
                    <a:pt x="2433" y="7046"/>
                    <a:pt x="2894" y="6635"/>
                    <a:pt x="3214" y="6435"/>
                  </a:cubicBezTo>
                  <a:cubicBezTo>
                    <a:pt x="3622" y="6163"/>
                    <a:pt x="3893" y="5756"/>
                    <a:pt x="3984" y="5303"/>
                  </a:cubicBezTo>
                  <a:cubicBezTo>
                    <a:pt x="4029" y="4941"/>
                    <a:pt x="4029" y="4579"/>
                    <a:pt x="3893" y="4217"/>
                  </a:cubicBezTo>
                  <a:cubicBezTo>
                    <a:pt x="4301" y="3854"/>
                    <a:pt x="4527" y="3311"/>
                    <a:pt x="4572" y="2723"/>
                  </a:cubicBezTo>
                  <a:cubicBezTo>
                    <a:pt x="4753" y="2134"/>
                    <a:pt x="4663" y="1455"/>
                    <a:pt x="4391" y="912"/>
                  </a:cubicBezTo>
                  <a:cubicBezTo>
                    <a:pt x="4255" y="776"/>
                    <a:pt x="3893" y="821"/>
                    <a:pt x="3757" y="640"/>
                  </a:cubicBezTo>
                  <a:cubicBezTo>
                    <a:pt x="3486" y="459"/>
                    <a:pt x="3214" y="323"/>
                    <a:pt x="2897" y="233"/>
                  </a:cubicBezTo>
                  <a:cubicBezTo>
                    <a:pt x="2807" y="233"/>
                    <a:pt x="2761" y="97"/>
                    <a:pt x="2671" y="52"/>
                  </a:cubicBezTo>
                  <a:cubicBezTo>
                    <a:pt x="2509" y="17"/>
                    <a:pt x="2347" y="0"/>
                    <a:pt x="21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rot="4194563">
              <a:off x="7085478" y="3559895"/>
              <a:ext cx="47559" cy="48097"/>
            </a:xfrm>
            <a:custGeom>
              <a:avLst/>
              <a:gdLst/>
              <a:ahLst/>
              <a:cxnLst/>
              <a:rect l="l" t="t" r="r" b="b"/>
              <a:pathLst>
                <a:path w="1857" h="1878" extrusionOk="0">
                  <a:moveTo>
                    <a:pt x="1042" y="0"/>
                  </a:moveTo>
                  <a:cubicBezTo>
                    <a:pt x="831" y="0"/>
                    <a:pt x="625" y="282"/>
                    <a:pt x="498" y="367"/>
                  </a:cubicBezTo>
                  <a:cubicBezTo>
                    <a:pt x="317" y="503"/>
                    <a:pt x="227" y="684"/>
                    <a:pt x="181" y="865"/>
                  </a:cubicBezTo>
                  <a:cubicBezTo>
                    <a:pt x="181" y="1091"/>
                    <a:pt x="0" y="1408"/>
                    <a:pt x="91" y="1589"/>
                  </a:cubicBezTo>
                  <a:cubicBezTo>
                    <a:pt x="227" y="1770"/>
                    <a:pt x="543" y="1816"/>
                    <a:pt x="770" y="1861"/>
                  </a:cubicBezTo>
                  <a:cubicBezTo>
                    <a:pt x="838" y="1872"/>
                    <a:pt x="903" y="1878"/>
                    <a:pt x="966" y="1878"/>
                  </a:cubicBezTo>
                  <a:cubicBezTo>
                    <a:pt x="1155" y="1878"/>
                    <a:pt x="1324" y="1827"/>
                    <a:pt x="1494" y="1725"/>
                  </a:cubicBezTo>
                  <a:cubicBezTo>
                    <a:pt x="1675" y="1544"/>
                    <a:pt x="1766" y="1318"/>
                    <a:pt x="1811" y="1091"/>
                  </a:cubicBezTo>
                  <a:cubicBezTo>
                    <a:pt x="1856" y="865"/>
                    <a:pt x="1811" y="593"/>
                    <a:pt x="1720" y="367"/>
                  </a:cubicBezTo>
                  <a:cubicBezTo>
                    <a:pt x="1539" y="186"/>
                    <a:pt x="1313" y="50"/>
                    <a:pt x="1087" y="5"/>
                  </a:cubicBezTo>
                  <a:cubicBezTo>
                    <a:pt x="1072" y="2"/>
                    <a:pt x="1057" y="0"/>
                    <a:pt x="10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9;p2"/>
            <p:cNvSpPr/>
            <p:nvPr/>
          </p:nvSpPr>
          <p:spPr>
            <a:xfrm rot="4194563">
              <a:off x="7975762" y="3694904"/>
              <a:ext cx="150746" cy="139554"/>
            </a:xfrm>
            <a:custGeom>
              <a:avLst/>
              <a:gdLst/>
              <a:ahLst/>
              <a:cxnLst/>
              <a:rect l="l" t="t" r="r" b="b"/>
              <a:pathLst>
                <a:path w="5886" h="5449" extrusionOk="0">
                  <a:moveTo>
                    <a:pt x="4437" y="0"/>
                  </a:moveTo>
                  <a:cubicBezTo>
                    <a:pt x="4401" y="0"/>
                    <a:pt x="4336" y="58"/>
                    <a:pt x="4265" y="58"/>
                  </a:cubicBezTo>
                  <a:cubicBezTo>
                    <a:pt x="4247" y="58"/>
                    <a:pt x="4229" y="55"/>
                    <a:pt x="4211" y="46"/>
                  </a:cubicBezTo>
                  <a:cubicBezTo>
                    <a:pt x="4109" y="27"/>
                    <a:pt x="4005" y="18"/>
                    <a:pt x="3902" y="18"/>
                  </a:cubicBezTo>
                  <a:cubicBezTo>
                    <a:pt x="3497" y="18"/>
                    <a:pt x="3086" y="156"/>
                    <a:pt x="2762" y="408"/>
                  </a:cubicBezTo>
                  <a:cubicBezTo>
                    <a:pt x="2536" y="544"/>
                    <a:pt x="2536" y="906"/>
                    <a:pt x="2400" y="1132"/>
                  </a:cubicBezTo>
                  <a:cubicBezTo>
                    <a:pt x="2400" y="1132"/>
                    <a:pt x="2264" y="906"/>
                    <a:pt x="2219" y="906"/>
                  </a:cubicBezTo>
                  <a:cubicBezTo>
                    <a:pt x="2176" y="893"/>
                    <a:pt x="2130" y="888"/>
                    <a:pt x="2082" y="888"/>
                  </a:cubicBezTo>
                  <a:cubicBezTo>
                    <a:pt x="1782" y="888"/>
                    <a:pt x="1412" y="1112"/>
                    <a:pt x="1178" y="1268"/>
                  </a:cubicBezTo>
                  <a:cubicBezTo>
                    <a:pt x="1042" y="1404"/>
                    <a:pt x="906" y="1540"/>
                    <a:pt x="861" y="1721"/>
                  </a:cubicBezTo>
                  <a:cubicBezTo>
                    <a:pt x="453" y="2038"/>
                    <a:pt x="136" y="2490"/>
                    <a:pt x="46" y="2988"/>
                  </a:cubicBezTo>
                  <a:cubicBezTo>
                    <a:pt x="1" y="3531"/>
                    <a:pt x="182" y="4120"/>
                    <a:pt x="544" y="4573"/>
                  </a:cubicBezTo>
                  <a:cubicBezTo>
                    <a:pt x="770" y="4799"/>
                    <a:pt x="680" y="4844"/>
                    <a:pt x="861" y="5071"/>
                  </a:cubicBezTo>
                  <a:cubicBezTo>
                    <a:pt x="1223" y="5252"/>
                    <a:pt x="1630" y="5342"/>
                    <a:pt x="1993" y="5342"/>
                  </a:cubicBezTo>
                  <a:cubicBezTo>
                    <a:pt x="2219" y="5412"/>
                    <a:pt x="2446" y="5448"/>
                    <a:pt x="2667" y="5448"/>
                  </a:cubicBezTo>
                  <a:cubicBezTo>
                    <a:pt x="3021" y="5448"/>
                    <a:pt x="3361" y="5356"/>
                    <a:pt x="3667" y="5161"/>
                  </a:cubicBezTo>
                  <a:cubicBezTo>
                    <a:pt x="4030" y="4754"/>
                    <a:pt x="4256" y="4256"/>
                    <a:pt x="4301" y="3712"/>
                  </a:cubicBezTo>
                  <a:cubicBezTo>
                    <a:pt x="4528" y="3667"/>
                    <a:pt x="4754" y="3577"/>
                    <a:pt x="4980" y="3441"/>
                  </a:cubicBezTo>
                  <a:cubicBezTo>
                    <a:pt x="5342" y="3124"/>
                    <a:pt x="5614" y="2717"/>
                    <a:pt x="5659" y="2219"/>
                  </a:cubicBezTo>
                  <a:cubicBezTo>
                    <a:pt x="5750" y="1766"/>
                    <a:pt x="5886" y="1177"/>
                    <a:pt x="5569" y="770"/>
                  </a:cubicBezTo>
                  <a:cubicBezTo>
                    <a:pt x="5478" y="679"/>
                    <a:pt x="5207" y="634"/>
                    <a:pt x="5116" y="544"/>
                  </a:cubicBezTo>
                  <a:cubicBezTo>
                    <a:pt x="4890" y="363"/>
                    <a:pt x="4709" y="91"/>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2"/>
            <p:cNvSpPr/>
            <p:nvPr/>
          </p:nvSpPr>
          <p:spPr>
            <a:xfrm rot="4194563">
              <a:off x="7931422" y="3402419"/>
              <a:ext cx="53348" cy="44512"/>
            </a:xfrm>
            <a:custGeom>
              <a:avLst/>
              <a:gdLst/>
              <a:ahLst/>
              <a:cxnLst/>
              <a:rect l="l" t="t" r="r" b="b"/>
              <a:pathLst>
                <a:path w="2083" h="1738" extrusionOk="0">
                  <a:moveTo>
                    <a:pt x="1136" y="1"/>
                  </a:moveTo>
                  <a:cubicBezTo>
                    <a:pt x="954" y="1"/>
                    <a:pt x="759" y="52"/>
                    <a:pt x="589" y="154"/>
                  </a:cubicBezTo>
                  <a:cubicBezTo>
                    <a:pt x="91" y="470"/>
                    <a:pt x="1" y="1104"/>
                    <a:pt x="408" y="1512"/>
                  </a:cubicBezTo>
                  <a:cubicBezTo>
                    <a:pt x="544" y="1738"/>
                    <a:pt x="861" y="1647"/>
                    <a:pt x="1087" y="1693"/>
                  </a:cubicBezTo>
                  <a:cubicBezTo>
                    <a:pt x="1132" y="1704"/>
                    <a:pt x="1180" y="1710"/>
                    <a:pt x="1229" y="1710"/>
                  </a:cubicBezTo>
                  <a:cubicBezTo>
                    <a:pt x="1376" y="1710"/>
                    <a:pt x="1528" y="1659"/>
                    <a:pt x="1630" y="1557"/>
                  </a:cubicBezTo>
                  <a:cubicBezTo>
                    <a:pt x="1811" y="1421"/>
                    <a:pt x="1992" y="1285"/>
                    <a:pt x="2038" y="1059"/>
                  </a:cubicBezTo>
                  <a:cubicBezTo>
                    <a:pt x="2083" y="833"/>
                    <a:pt x="2083" y="606"/>
                    <a:pt x="1947" y="380"/>
                  </a:cubicBezTo>
                  <a:cubicBezTo>
                    <a:pt x="1811" y="199"/>
                    <a:pt x="1585" y="63"/>
                    <a:pt x="1313" y="18"/>
                  </a:cubicBezTo>
                  <a:cubicBezTo>
                    <a:pt x="1257" y="6"/>
                    <a:pt x="1197" y="1"/>
                    <a:pt x="11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rot="4194563">
              <a:off x="6809506" y="3518580"/>
              <a:ext cx="31348" cy="24971"/>
            </a:xfrm>
            <a:custGeom>
              <a:avLst/>
              <a:gdLst/>
              <a:ahLst/>
              <a:cxnLst/>
              <a:rect l="l" t="t" r="r" b="b"/>
              <a:pathLst>
                <a:path w="1224" h="975" extrusionOk="0">
                  <a:moveTo>
                    <a:pt x="424" y="1"/>
                  </a:moveTo>
                  <a:cubicBezTo>
                    <a:pt x="349" y="1"/>
                    <a:pt x="280" y="23"/>
                    <a:pt x="227" y="76"/>
                  </a:cubicBezTo>
                  <a:cubicBezTo>
                    <a:pt x="91" y="166"/>
                    <a:pt x="46" y="257"/>
                    <a:pt x="1" y="393"/>
                  </a:cubicBezTo>
                  <a:cubicBezTo>
                    <a:pt x="1" y="528"/>
                    <a:pt x="1" y="664"/>
                    <a:pt x="91" y="800"/>
                  </a:cubicBezTo>
                  <a:cubicBezTo>
                    <a:pt x="137" y="868"/>
                    <a:pt x="193" y="879"/>
                    <a:pt x="256" y="879"/>
                  </a:cubicBezTo>
                  <a:cubicBezTo>
                    <a:pt x="287" y="879"/>
                    <a:pt x="319" y="876"/>
                    <a:pt x="353" y="876"/>
                  </a:cubicBezTo>
                  <a:cubicBezTo>
                    <a:pt x="386" y="876"/>
                    <a:pt x="420" y="879"/>
                    <a:pt x="454" y="891"/>
                  </a:cubicBezTo>
                  <a:cubicBezTo>
                    <a:pt x="579" y="922"/>
                    <a:pt x="682" y="975"/>
                    <a:pt x="764" y="975"/>
                  </a:cubicBezTo>
                  <a:cubicBezTo>
                    <a:pt x="801" y="975"/>
                    <a:pt x="833" y="964"/>
                    <a:pt x="861" y="936"/>
                  </a:cubicBezTo>
                  <a:cubicBezTo>
                    <a:pt x="952" y="891"/>
                    <a:pt x="1178" y="709"/>
                    <a:pt x="1178" y="574"/>
                  </a:cubicBezTo>
                  <a:cubicBezTo>
                    <a:pt x="1223" y="438"/>
                    <a:pt x="1042" y="257"/>
                    <a:pt x="952" y="166"/>
                  </a:cubicBezTo>
                  <a:cubicBezTo>
                    <a:pt x="861" y="30"/>
                    <a:pt x="725" y="76"/>
                    <a:pt x="589" y="30"/>
                  </a:cubicBezTo>
                  <a:cubicBezTo>
                    <a:pt x="533" y="12"/>
                    <a:pt x="477" y="1"/>
                    <a:pt x="4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rot="4194563">
              <a:off x="6260127" y="3406733"/>
              <a:ext cx="32475" cy="31681"/>
            </a:xfrm>
            <a:custGeom>
              <a:avLst/>
              <a:gdLst/>
              <a:ahLst/>
              <a:cxnLst/>
              <a:rect l="l" t="t" r="r" b="b"/>
              <a:pathLst>
                <a:path w="1268" h="1237" extrusionOk="0">
                  <a:moveTo>
                    <a:pt x="740" y="0"/>
                  </a:moveTo>
                  <a:cubicBezTo>
                    <a:pt x="620" y="0"/>
                    <a:pt x="537" y="235"/>
                    <a:pt x="453" y="277"/>
                  </a:cubicBezTo>
                  <a:cubicBezTo>
                    <a:pt x="317" y="368"/>
                    <a:pt x="46" y="368"/>
                    <a:pt x="46" y="503"/>
                  </a:cubicBezTo>
                  <a:cubicBezTo>
                    <a:pt x="0" y="684"/>
                    <a:pt x="272" y="730"/>
                    <a:pt x="363" y="866"/>
                  </a:cubicBezTo>
                  <a:cubicBezTo>
                    <a:pt x="453" y="956"/>
                    <a:pt x="453" y="1182"/>
                    <a:pt x="589" y="1228"/>
                  </a:cubicBezTo>
                  <a:cubicBezTo>
                    <a:pt x="608" y="1234"/>
                    <a:pt x="627" y="1237"/>
                    <a:pt x="647" y="1237"/>
                  </a:cubicBezTo>
                  <a:cubicBezTo>
                    <a:pt x="773" y="1237"/>
                    <a:pt x="918" y="1125"/>
                    <a:pt x="996" y="1047"/>
                  </a:cubicBezTo>
                  <a:cubicBezTo>
                    <a:pt x="1132" y="1001"/>
                    <a:pt x="1223" y="866"/>
                    <a:pt x="1268" y="684"/>
                  </a:cubicBezTo>
                  <a:cubicBezTo>
                    <a:pt x="1268" y="549"/>
                    <a:pt x="1132" y="458"/>
                    <a:pt x="1042" y="368"/>
                  </a:cubicBezTo>
                  <a:cubicBezTo>
                    <a:pt x="951" y="232"/>
                    <a:pt x="906" y="51"/>
                    <a:pt x="770" y="5"/>
                  </a:cubicBezTo>
                  <a:cubicBezTo>
                    <a:pt x="760" y="2"/>
                    <a:pt x="750" y="0"/>
                    <a:pt x="7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2"/>
            <p:cNvSpPr/>
            <p:nvPr/>
          </p:nvSpPr>
          <p:spPr>
            <a:xfrm rot="4194563">
              <a:off x="6245749" y="3245784"/>
              <a:ext cx="32500" cy="28326"/>
            </a:xfrm>
            <a:custGeom>
              <a:avLst/>
              <a:gdLst/>
              <a:ahLst/>
              <a:cxnLst/>
              <a:rect l="l" t="t" r="r" b="b"/>
              <a:pathLst>
                <a:path w="1269" h="1106" extrusionOk="0">
                  <a:moveTo>
                    <a:pt x="269" y="1"/>
                  </a:moveTo>
                  <a:cubicBezTo>
                    <a:pt x="254" y="1"/>
                    <a:pt x="240" y="4"/>
                    <a:pt x="227" y="10"/>
                  </a:cubicBezTo>
                  <a:cubicBezTo>
                    <a:pt x="91" y="146"/>
                    <a:pt x="46" y="327"/>
                    <a:pt x="46" y="508"/>
                  </a:cubicBezTo>
                  <a:cubicBezTo>
                    <a:pt x="1" y="644"/>
                    <a:pt x="46" y="825"/>
                    <a:pt x="137" y="961"/>
                  </a:cubicBezTo>
                  <a:cubicBezTo>
                    <a:pt x="227" y="1051"/>
                    <a:pt x="408" y="1051"/>
                    <a:pt x="544" y="1096"/>
                  </a:cubicBezTo>
                  <a:cubicBezTo>
                    <a:pt x="569" y="1103"/>
                    <a:pt x="592" y="1106"/>
                    <a:pt x="613" y="1106"/>
                  </a:cubicBezTo>
                  <a:cubicBezTo>
                    <a:pt x="740" y="1106"/>
                    <a:pt x="789" y="1000"/>
                    <a:pt x="906" y="961"/>
                  </a:cubicBezTo>
                  <a:cubicBezTo>
                    <a:pt x="997" y="870"/>
                    <a:pt x="1042" y="780"/>
                    <a:pt x="1042" y="644"/>
                  </a:cubicBezTo>
                  <a:cubicBezTo>
                    <a:pt x="1042" y="508"/>
                    <a:pt x="1268" y="282"/>
                    <a:pt x="1178" y="191"/>
                  </a:cubicBezTo>
                  <a:cubicBezTo>
                    <a:pt x="1165" y="153"/>
                    <a:pt x="1131" y="140"/>
                    <a:pt x="1085" y="140"/>
                  </a:cubicBezTo>
                  <a:cubicBezTo>
                    <a:pt x="987" y="140"/>
                    <a:pt x="837" y="199"/>
                    <a:pt x="734" y="199"/>
                  </a:cubicBezTo>
                  <a:cubicBezTo>
                    <a:pt x="714" y="199"/>
                    <a:pt x="696" y="196"/>
                    <a:pt x="680" y="191"/>
                  </a:cubicBezTo>
                  <a:cubicBezTo>
                    <a:pt x="524" y="113"/>
                    <a:pt x="367" y="1"/>
                    <a:pt x="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2"/>
            <p:cNvSpPr/>
            <p:nvPr/>
          </p:nvSpPr>
          <p:spPr>
            <a:xfrm rot="4194563">
              <a:off x="5991051" y="3415587"/>
              <a:ext cx="32500" cy="30579"/>
            </a:xfrm>
            <a:custGeom>
              <a:avLst/>
              <a:gdLst/>
              <a:ahLst/>
              <a:cxnLst/>
              <a:rect l="l" t="t" r="r" b="b"/>
              <a:pathLst>
                <a:path w="1269" h="1194" extrusionOk="0">
                  <a:moveTo>
                    <a:pt x="669" y="1"/>
                  </a:moveTo>
                  <a:cubicBezTo>
                    <a:pt x="552" y="1"/>
                    <a:pt x="435" y="113"/>
                    <a:pt x="318" y="191"/>
                  </a:cubicBezTo>
                  <a:cubicBezTo>
                    <a:pt x="227" y="236"/>
                    <a:pt x="182" y="372"/>
                    <a:pt x="182" y="508"/>
                  </a:cubicBezTo>
                  <a:cubicBezTo>
                    <a:pt x="182" y="644"/>
                    <a:pt x="1" y="870"/>
                    <a:pt x="46" y="1006"/>
                  </a:cubicBezTo>
                  <a:cubicBezTo>
                    <a:pt x="182" y="1096"/>
                    <a:pt x="363" y="1187"/>
                    <a:pt x="544" y="1187"/>
                  </a:cubicBezTo>
                  <a:cubicBezTo>
                    <a:pt x="554" y="1192"/>
                    <a:pt x="565" y="1194"/>
                    <a:pt x="576" y="1194"/>
                  </a:cubicBezTo>
                  <a:cubicBezTo>
                    <a:pt x="673" y="1194"/>
                    <a:pt x="825" y="1041"/>
                    <a:pt x="906" y="960"/>
                  </a:cubicBezTo>
                  <a:cubicBezTo>
                    <a:pt x="1042" y="915"/>
                    <a:pt x="1133" y="779"/>
                    <a:pt x="1133" y="644"/>
                  </a:cubicBezTo>
                  <a:cubicBezTo>
                    <a:pt x="1133" y="508"/>
                    <a:pt x="1268" y="281"/>
                    <a:pt x="1178" y="146"/>
                  </a:cubicBezTo>
                  <a:cubicBezTo>
                    <a:pt x="1087" y="55"/>
                    <a:pt x="861" y="10"/>
                    <a:pt x="725" y="10"/>
                  </a:cubicBezTo>
                  <a:cubicBezTo>
                    <a:pt x="707" y="4"/>
                    <a:pt x="688"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2"/>
            <p:cNvSpPr/>
            <p:nvPr/>
          </p:nvSpPr>
          <p:spPr>
            <a:xfrm rot="4194563">
              <a:off x="7104992" y="3248568"/>
              <a:ext cx="30144" cy="27096"/>
            </a:xfrm>
            <a:custGeom>
              <a:avLst/>
              <a:gdLst/>
              <a:ahLst/>
              <a:cxnLst/>
              <a:rect l="l" t="t" r="r" b="b"/>
              <a:pathLst>
                <a:path w="1177" h="1058" extrusionOk="0">
                  <a:moveTo>
                    <a:pt x="593" y="0"/>
                  </a:moveTo>
                  <a:cubicBezTo>
                    <a:pt x="487" y="0"/>
                    <a:pt x="438" y="153"/>
                    <a:pt x="317" y="234"/>
                  </a:cubicBezTo>
                  <a:cubicBezTo>
                    <a:pt x="226" y="279"/>
                    <a:pt x="181" y="369"/>
                    <a:pt x="181" y="460"/>
                  </a:cubicBezTo>
                  <a:cubicBezTo>
                    <a:pt x="181" y="641"/>
                    <a:pt x="0" y="777"/>
                    <a:pt x="91" y="913"/>
                  </a:cubicBezTo>
                  <a:cubicBezTo>
                    <a:pt x="114" y="936"/>
                    <a:pt x="144" y="945"/>
                    <a:pt x="179" y="945"/>
                  </a:cubicBezTo>
                  <a:cubicBezTo>
                    <a:pt x="256" y="945"/>
                    <a:pt x="357" y="903"/>
                    <a:pt x="462" y="903"/>
                  </a:cubicBezTo>
                  <a:cubicBezTo>
                    <a:pt x="489" y="903"/>
                    <a:pt x="516" y="906"/>
                    <a:pt x="543" y="913"/>
                  </a:cubicBezTo>
                  <a:cubicBezTo>
                    <a:pt x="621" y="952"/>
                    <a:pt x="766" y="1058"/>
                    <a:pt x="891" y="1058"/>
                  </a:cubicBezTo>
                  <a:cubicBezTo>
                    <a:pt x="912" y="1058"/>
                    <a:pt x="932" y="1055"/>
                    <a:pt x="951" y="1049"/>
                  </a:cubicBezTo>
                  <a:cubicBezTo>
                    <a:pt x="1041" y="913"/>
                    <a:pt x="1132" y="777"/>
                    <a:pt x="1177" y="641"/>
                  </a:cubicBezTo>
                  <a:cubicBezTo>
                    <a:pt x="1177" y="460"/>
                    <a:pt x="951" y="415"/>
                    <a:pt x="860" y="279"/>
                  </a:cubicBezTo>
                  <a:cubicBezTo>
                    <a:pt x="815" y="188"/>
                    <a:pt x="770" y="53"/>
                    <a:pt x="634" y="7"/>
                  </a:cubicBezTo>
                  <a:cubicBezTo>
                    <a:pt x="619" y="2"/>
                    <a:pt x="605" y="0"/>
                    <a:pt x="5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2"/>
            <p:cNvSpPr/>
            <p:nvPr/>
          </p:nvSpPr>
          <p:spPr>
            <a:xfrm rot="4194563">
              <a:off x="6901516" y="3188476"/>
              <a:ext cx="32500" cy="28633"/>
            </a:xfrm>
            <a:custGeom>
              <a:avLst/>
              <a:gdLst/>
              <a:ahLst/>
              <a:cxnLst/>
              <a:rect l="l" t="t" r="r" b="b"/>
              <a:pathLst>
                <a:path w="1269" h="1118" extrusionOk="0">
                  <a:moveTo>
                    <a:pt x="612" y="1"/>
                  </a:moveTo>
                  <a:cubicBezTo>
                    <a:pt x="544" y="1"/>
                    <a:pt x="476" y="24"/>
                    <a:pt x="408" y="69"/>
                  </a:cubicBezTo>
                  <a:cubicBezTo>
                    <a:pt x="91" y="205"/>
                    <a:pt x="1" y="657"/>
                    <a:pt x="272" y="884"/>
                  </a:cubicBezTo>
                  <a:cubicBezTo>
                    <a:pt x="363" y="1020"/>
                    <a:pt x="544" y="1020"/>
                    <a:pt x="680" y="1065"/>
                  </a:cubicBezTo>
                  <a:cubicBezTo>
                    <a:pt x="758" y="1091"/>
                    <a:pt x="867" y="1117"/>
                    <a:pt x="971" y="1117"/>
                  </a:cubicBezTo>
                  <a:cubicBezTo>
                    <a:pt x="1047" y="1117"/>
                    <a:pt x="1120" y="1103"/>
                    <a:pt x="1178" y="1065"/>
                  </a:cubicBezTo>
                  <a:cubicBezTo>
                    <a:pt x="1268" y="974"/>
                    <a:pt x="1132" y="703"/>
                    <a:pt x="1178" y="567"/>
                  </a:cubicBezTo>
                  <a:cubicBezTo>
                    <a:pt x="1223" y="431"/>
                    <a:pt x="1223" y="340"/>
                    <a:pt x="1178" y="250"/>
                  </a:cubicBezTo>
                  <a:cubicBezTo>
                    <a:pt x="1087" y="114"/>
                    <a:pt x="951" y="69"/>
                    <a:pt x="816" y="69"/>
                  </a:cubicBezTo>
                  <a:cubicBezTo>
                    <a:pt x="748" y="24"/>
                    <a:pt x="680" y="1"/>
                    <a:pt x="6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2"/>
            <p:cNvSpPr/>
            <p:nvPr/>
          </p:nvSpPr>
          <p:spPr>
            <a:xfrm rot="4194563">
              <a:off x="9288645" y="4147892"/>
              <a:ext cx="30170" cy="25816"/>
            </a:xfrm>
            <a:custGeom>
              <a:avLst/>
              <a:gdLst/>
              <a:ahLst/>
              <a:cxnLst/>
              <a:rect l="l" t="t" r="r" b="b"/>
              <a:pathLst>
                <a:path w="1178" h="1008" extrusionOk="0">
                  <a:moveTo>
                    <a:pt x="453" y="0"/>
                  </a:moveTo>
                  <a:cubicBezTo>
                    <a:pt x="374" y="0"/>
                    <a:pt x="295" y="23"/>
                    <a:pt x="227" y="68"/>
                  </a:cubicBezTo>
                  <a:cubicBezTo>
                    <a:pt x="91" y="159"/>
                    <a:pt x="227" y="385"/>
                    <a:pt x="182" y="521"/>
                  </a:cubicBezTo>
                  <a:cubicBezTo>
                    <a:pt x="136" y="657"/>
                    <a:pt x="0" y="838"/>
                    <a:pt x="91" y="928"/>
                  </a:cubicBezTo>
                  <a:cubicBezTo>
                    <a:pt x="107" y="976"/>
                    <a:pt x="152" y="990"/>
                    <a:pt x="209" y="990"/>
                  </a:cubicBezTo>
                  <a:cubicBezTo>
                    <a:pt x="287" y="990"/>
                    <a:pt x="389" y="964"/>
                    <a:pt x="472" y="964"/>
                  </a:cubicBezTo>
                  <a:cubicBezTo>
                    <a:pt x="498" y="964"/>
                    <a:pt x="523" y="966"/>
                    <a:pt x="544" y="973"/>
                  </a:cubicBezTo>
                  <a:cubicBezTo>
                    <a:pt x="612" y="996"/>
                    <a:pt x="668" y="1007"/>
                    <a:pt x="725" y="1007"/>
                  </a:cubicBezTo>
                  <a:cubicBezTo>
                    <a:pt x="781" y="1007"/>
                    <a:pt x="838" y="996"/>
                    <a:pt x="906" y="973"/>
                  </a:cubicBezTo>
                  <a:cubicBezTo>
                    <a:pt x="996" y="883"/>
                    <a:pt x="1132" y="792"/>
                    <a:pt x="1177" y="657"/>
                  </a:cubicBezTo>
                  <a:cubicBezTo>
                    <a:pt x="1177" y="475"/>
                    <a:pt x="1177" y="340"/>
                    <a:pt x="1132" y="204"/>
                  </a:cubicBezTo>
                  <a:cubicBezTo>
                    <a:pt x="1042" y="68"/>
                    <a:pt x="815" y="113"/>
                    <a:pt x="680" y="68"/>
                  </a:cubicBezTo>
                  <a:cubicBezTo>
                    <a:pt x="612" y="23"/>
                    <a:pt x="532" y="0"/>
                    <a:pt x="45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2"/>
            <p:cNvSpPr/>
            <p:nvPr/>
          </p:nvSpPr>
          <p:spPr>
            <a:xfrm rot="4194563">
              <a:off x="9238652" y="3882245"/>
              <a:ext cx="48712" cy="40491"/>
            </a:xfrm>
            <a:custGeom>
              <a:avLst/>
              <a:gdLst/>
              <a:ahLst/>
              <a:cxnLst/>
              <a:rect l="l" t="t" r="r" b="b"/>
              <a:pathLst>
                <a:path w="1902" h="1581" extrusionOk="0">
                  <a:moveTo>
                    <a:pt x="880" y="0"/>
                  </a:moveTo>
                  <a:cubicBezTo>
                    <a:pt x="728" y="0"/>
                    <a:pt x="600" y="51"/>
                    <a:pt x="498" y="153"/>
                  </a:cubicBezTo>
                  <a:cubicBezTo>
                    <a:pt x="317" y="334"/>
                    <a:pt x="91" y="425"/>
                    <a:pt x="46" y="651"/>
                  </a:cubicBezTo>
                  <a:cubicBezTo>
                    <a:pt x="0" y="877"/>
                    <a:pt x="46" y="1104"/>
                    <a:pt x="181" y="1285"/>
                  </a:cubicBezTo>
                  <a:cubicBezTo>
                    <a:pt x="363" y="1511"/>
                    <a:pt x="634" y="1421"/>
                    <a:pt x="860" y="1466"/>
                  </a:cubicBezTo>
                  <a:cubicBezTo>
                    <a:pt x="1004" y="1523"/>
                    <a:pt x="1147" y="1580"/>
                    <a:pt x="1278" y="1580"/>
                  </a:cubicBezTo>
                  <a:cubicBezTo>
                    <a:pt x="1355" y="1580"/>
                    <a:pt x="1428" y="1561"/>
                    <a:pt x="1494" y="1511"/>
                  </a:cubicBezTo>
                  <a:cubicBezTo>
                    <a:pt x="1675" y="1375"/>
                    <a:pt x="1811" y="1149"/>
                    <a:pt x="1811" y="877"/>
                  </a:cubicBezTo>
                  <a:cubicBezTo>
                    <a:pt x="1902" y="651"/>
                    <a:pt x="1856" y="379"/>
                    <a:pt x="1766" y="153"/>
                  </a:cubicBezTo>
                  <a:cubicBezTo>
                    <a:pt x="1698" y="40"/>
                    <a:pt x="1573" y="17"/>
                    <a:pt x="1438" y="17"/>
                  </a:cubicBezTo>
                  <a:cubicBezTo>
                    <a:pt x="1347" y="17"/>
                    <a:pt x="1252" y="27"/>
                    <a:pt x="1164" y="27"/>
                  </a:cubicBezTo>
                  <a:cubicBezTo>
                    <a:pt x="1121" y="27"/>
                    <a:pt x="1079" y="25"/>
                    <a:pt x="1042" y="17"/>
                  </a:cubicBezTo>
                  <a:cubicBezTo>
                    <a:pt x="985" y="6"/>
                    <a:pt x="931" y="0"/>
                    <a:pt x="8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2"/>
            <p:cNvSpPr/>
            <p:nvPr/>
          </p:nvSpPr>
          <p:spPr>
            <a:xfrm rot="4194563">
              <a:off x="6210687" y="3339699"/>
              <a:ext cx="34805" cy="35676"/>
            </a:xfrm>
            <a:custGeom>
              <a:avLst/>
              <a:gdLst/>
              <a:ahLst/>
              <a:cxnLst/>
              <a:rect l="l" t="t" r="r" b="b"/>
              <a:pathLst>
                <a:path w="1359" h="1393" extrusionOk="0">
                  <a:moveTo>
                    <a:pt x="860" y="0"/>
                  </a:moveTo>
                  <a:cubicBezTo>
                    <a:pt x="679" y="0"/>
                    <a:pt x="498" y="0"/>
                    <a:pt x="317" y="91"/>
                  </a:cubicBezTo>
                  <a:cubicBezTo>
                    <a:pt x="181" y="227"/>
                    <a:pt x="45" y="362"/>
                    <a:pt x="0" y="589"/>
                  </a:cubicBezTo>
                  <a:cubicBezTo>
                    <a:pt x="0" y="770"/>
                    <a:pt x="45" y="951"/>
                    <a:pt x="136" y="1132"/>
                  </a:cubicBezTo>
                  <a:cubicBezTo>
                    <a:pt x="272" y="1268"/>
                    <a:pt x="453" y="1358"/>
                    <a:pt x="679" y="1358"/>
                  </a:cubicBezTo>
                  <a:cubicBezTo>
                    <a:pt x="770" y="1381"/>
                    <a:pt x="860" y="1392"/>
                    <a:pt x="951" y="1392"/>
                  </a:cubicBezTo>
                  <a:cubicBezTo>
                    <a:pt x="1041" y="1392"/>
                    <a:pt x="1132" y="1381"/>
                    <a:pt x="1222" y="1358"/>
                  </a:cubicBezTo>
                  <a:cubicBezTo>
                    <a:pt x="1358" y="1222"/>
                    <a:pt x="1313" y="951"/>
                    <a:pt x="1358" y="770"/>
                  </a:cubicBezTo>
                  <a:cubicBezTo>
                    <a:pt x="1358" y="634"/>
                    <a:pt x="1313" y="453"/>
                    <a:pt x="1222" y="362"/>
                  </a:cubicBezTo>
                  <a:cubicBezTo>
                    <a:pt x="1087" y="181"/>
                    <a:pt x="996" y="46"/>
                    <a:pt x="8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3"/>
        <p:cNvGrpSpPr/>
        <p:nvPr/>
      </p:nvGrpSpPr>
      <p:grpSpPr>
        <a:xfrm>
          <a:off x="0" y="0"/>
          <a:ext cx="0" cy="0"/>
          <a:chOff x="0" y="0"/>
          <a:chExt cx="0" cy="0"/>
        </a:xfrm>
      </p:grpSpPr>
      <p:sp>
        <p:nvSpPr>
          <p:cNvPr id="434" name="Google Shape;434;p31"/>
          <p:cNvSpPr/>
          <p:nvPr/>
        </p:nvSpPr>
        <p:spPr>
          <a:xfrm>
            <a:off x="-52226" y="1555950"/>
            <a:ext cx="4909800" cy="3652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31"/>
          <p:cNvSpPr/>
          <p:nvPr/>
        </p:nvSpPr>
        <p:spPr>
          <a:xfrm rot="-2861645" flipH="1">
            <a:off x="539925" y="3386030"/>
            <a:ext cx="717587" cy="1475515"/>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31"/>
          <p:cNvSpPr/>
          <p:nvPr/>
        </p:nvSpPr>
        <p:spPr>
          <a:xfrm rot="-5400000" flipH="1">
            <a:off x="7991675" y="139102"/>
            <a:ext cx="1434900" cy="10761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31"/>
          <p:cNvSpPr/>
          <p:nvPr/>
        </p:nvSpPr>
        <p:spPr>
          <a:xfrm rot="4706345" flipH="1">
            <a:off x="8130905" y="23977"/>
            <a:ext cx="483509" cy="951428"/>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8"/>
        <p:cNvGrpSpPr/>
        <p:nvPr/>
      </p:nvGrpSpPr>
      <p:grpSpPr>
        <a:xfrm>
          <a:off x="0" y="0"/>
          <a:ext cx="0" cy="0"/>
          <a:chOff x="0" y="0"/>
          <a:chExt cx="0" cy="0"/>
        </a:xfrm>
      </p:grpSpPr>
      <p:sp>
        <p:nvSpPr>
          <p:cNvPr id="439" name="Google Shape;439;p32"/>
          <p:cNvSpPr/>
          <p:nvPr/>
        </p:nvSpPr>
        <p:spPr>
          <a:xfrm rot="10800000">
            <a:off x="8133175" y="3785063"/>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32"/>
          <p:cNvSpPr/>
          <p:nvPr/>
        </p:nvSpPr>
        <p:spPr>
          <a:xfrm>
            <a:off x="7890700" y="3833438"/>
            <a:ext cx="1773600" cy="17736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32"/>
          <p:cNvSpPr/>
          <p:nvPr/>
        </p:nvSpPr>
        <p:spPr>
          <a:xfrm rot="-5400000">
            <a:off x="6955350" y="4387638"/>
            <a:ext cx="798300" cy="7980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442"/>
        <p:cNvGrpSpPr/>
        <p:nvPr/>
      </p:nvGrpSpPr>
      <p:grpSpPr>
        <a:xfrm>
          <a:off x="0" y="0"/>
          <a:ext cx="0" cy="0"/>
          <a:chOff x="0" y="0"/>
          <a:chExt cx="0" cy="0"/>
        </a:xfrm>
      </p:grpSpPr>
      <p:sp>
        <p:nvSpPr>
          <p:cNvPr id="443" name="Google Shape;443;p33"/>
          <p:cNvSpPr/>
          <p:nvPr/>
        </p:nvSpPr>
        <p:spPr>
          <a:xfrm>
            <a:off x="-71525" y="3327550"/>
            <a:ext cx="3313500" cy="1862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33"/>
          <p:cNvSpPr/>
          <p:nvPr/>
        </p:nvSpPr>
        <p:spPr>
          <a:xfrm>
            <a:off x="348050" y="3468878"/>
            <a:ext cx="1611900" cy="16746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33"/>
          <p:cNvSpPr/>
          <p:nvPr/>
        </p:nvSpPr>
        <p:spPr>
          <a:xfrm rot="-10288702">
            <a:off x="1166150" y="3257129"/>
            <a:ext cx="838153" cy="644895"/>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3"/>
          <p:cNvSpPr txBox="1">
            <a:spLocks noGrp="1"/>
          </p:cNvSpPr>
          <p:nvPr>
            <p:ph type="title"/>
          </p:nvPr>
        </p:nvSpPr>
        <p:spPr>
          <a:xfrm>
            <a:off x="477450" y="2188175"/>
            <a:ext cx="8189100" cy="101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 name="Google Shape;52;p3"/>
          <p:cNvSpPr txBox="1">
            <a:spLocks noGrp="1"/>
          </p:cNvSpPr>
          <p:nvPr>
            <p:ph type="title" idx="2" hasCustomPrompt="1"/>
          </p:nvPr>
        </p:nvSpPr>
        <p:spPr>
          <a:xfrm>
            <a:off x="3653850" y="840975"/>
            <a:ext cx="1836300" cy="129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3" name="Google Shape;53;p3"/>
          <p:cNvSpPr txBox="1">
            <a:spLocks noGrp="1"/>
          </p:cNvSpPr>
          <p:nvPr>
            <p:ph type="subTitle" idx="1"/>
          </p:nvPr>
        </p:nvSpPr>
        <p:spPr>
          <a:xfrm>
            <a:off x="1525450" y="3130825"/>
            <a:ext cx="6093000" cy="463200"/>
          </a:xfrm>
          <a:prstGeom prst="rect">
            <a:avLst/>
          </a:prstGeom>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54" name="Google Shape;54;p3"/>
          <p:cNvSpPr/>
          <p:nvPr/>
        </p:nvSpPr>
        <p:spPr>
          <a:xfrm rot="4500040">
            <a:off x="8525397" y="4349589"/>
            <a:ext cx="130171" cy="122746"/>
          </a:xfrm>
          <a:custGeom>
            <a:avLst/>
            <a:gdLst/>
            <a:ahLst/>
            <a:cxnLst/>
            <a:rect l="l" t="t" r="r" b="b"/>
            <a:pathLst>
              <a:path w="5207" h="4910" extrusionOk="0">
                <a:moveTo>
                  <a:pt x="2879" y="0"/>
                </a:moveTo>
                <a:cubicBezTo>
                  <a:pt x="2387" y="0"/>
                  <a:pt x="1836" y="408"/>
                  <a:pt x="1449" y="717"/>
                </a:cubicBezTo>
                <a:cubicBezTo>
                  <a:pt x="227" y="1261"/>
                  <a:pt x="1" y="2890"/>
                  <a:pt x="997" y="3796"/>
                </a:cubicBezTo>
                <a:lnTo>
                  <a:pt x="1404" y="4203"/>
                </a:lnTo>
                <a:cubicBezTo>
                  <a:pt x="1721" y="4475"/>
                  <a:pt x="1993" y="4837"/>
                  <a:pt x="2445" y="4882"/>
                </a:cubicBezTo>
                <a:cubicBezTo>
                  <a:pt x="2561" y="4900"/>
                  <a:pt x="2680" y="4909"/>
                  <a:pt x="2800" y="4909"/>
                </a:cubicBezTo>
                <a:cubicBezTo>
                  <a:pt x="3293" y="4909"/>
                  <a:pt x="3811" y="4757"/>
                  <a:pt x="4211" y="4430"/>
                </a:cubicBezTo>
                <a:cubicBezTo>
                  <a:pt x="4754" y="4067"/>
                  <a:pt x="5116" y="3479"/>
                  <a:pt x="5207" y="2800"/>
                </a:cubicBezTo>
                <a:cubicBezTo>
                  <a:pt x="5207" y="2166"/>
                  <a:pt x="5026" y="1578"/>
                  <a:pt x="4618" y="1125"/>
                </a:cubicBezTo>
                <a:cubicBezTo>
                  <a:pt x="4482" y="989"/>
                  <a:pt x="4528" y="672"/>
                  <a:pt x="4347" y="536"/>
                </a:cubicBezTo>
                <a:cubicBezTo>
                  <a:pt x="4075" y="310"/>
                  <a:pt x="3758" y="174"/>
                  <a:pt x="3441" y="84"/>
                </a:cubicBezTo>
                <a:cubicBezTo>
                  <a:pt x="3305" y="38"/>
                  <a:pt x="3215" y="38"/>
                  <a:pt x="3124" y="38"/>
                </a:cubicBezTo>
                <a:cubicBezTo>
                  <a:pt x="3045" y="12"/>
                  <a:pt x="2963" y="0"/>
                  <a:pt x="28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rot="4500040">
            <a:off x="8129387" y="4678850"/>
            <a:ext cx="50948" cy="49099"/>
          </a:xfrm>
          <a:custGeom>
            <a:avLst/>
            <a:gdLst/>
            <a:ahLst/>
            <a:cxnLst/>
            <a:rect l="l" t="t" r="r" b="b"/>
            <a:pathLst>
              <a:path w="2038" h="1964" extrusionOk="0">
                <a:moveTo>
                  <a:pt x="992" y="1"/>
                </a:moveTo>
                <a:cubicBezTo>
                  <a:pt x="831" y="1"/>
                  <a:pt x="648" y="60"/>
                  <a:pt x="544" y="198"/>
                </a:cubicBezTo>
                <a:cubicBezTo>
                  <a:pt x="318" y="334"/>
                  <a:pt x="91" y="470"/>
                  <a:pt x="46" y="741"/>
                </a:cubicBezTo>
                <a:cubicBezTo>
                  <a:pt x="1" y="1013"/>
                  <a:pt x="91" y="1239"/>
                  <a:pt x="272" y="1421"/>
                </a:cubicBezTo>
                <a:cubicBezTo>
                  <a:pt x="408" y="1692"/>
                  <a:pt x="634" y="1873"/>
                  <a:pt x="861" y="1964"/>
                </a:cubicBezTo>
                <a:cubicBezTo>
                  <a:pt x="1178" y="1964"/>
                  <a:pt x="1449" y="1873"/>
                  <a:pt x="1676" y="1737"/>
                </a:cubicBezTo>
                <a:cubicBezTo>
                  <a:pt x="1857" y="1556"/>
                  <a:pt x="1811" y="1239"/>
                  <a:pt x="1857" y="968"/>
                </a:cubicBezTo>
                <a:cubicBezTo>
                  <a:pt x="1857" y="741"/>
                  <a:pt x="2038" y="425"/>
                  <a:pt x="1902" y="244"/>
                </a:cubicBezTo>
                <a:cubicBezTo>
                  <a:pt x="1766" y="62"/>
                  <a:pt x="1404" y="108"/>
                  <a:pt x="1132" y="17"/>
                </a:cubicBezTo>
                <a:cubicBezTo>
                  <a:pt x="1090" y="6"/>
                  <a:pt x="1042" y="1"/>
                  <a:pt x="9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rot="4500040">
            <a:off x="7998046" y="4627736"/>
            <a:ext cx="139221" cy="155895"/>
          </a:xfrm>
          <a:custGeom>
            <a:avLst/>
            <a:gdLst/>
            <a:ahLst/>
            <a:cxnLst/>
            <a:rect l="l" t="t" r="r" b="b"/>
            <a:pathLst>
              <a:path w="5569" h="6236" extrusionOk="0">
                <a:moveTo>
                  <a:pt x="1798" y="1"/>
                </a:moveTo>
                <a:cubicBezTo>
                  <a:pt x="1639" y="1"/>
                  <a:pt x="1485" y="32"/>
                  <a:pt x="1313" y="118"/>
                </a:cubicBezTo>
                <a:cubicBezTo>
                  <a:pt x="1132" y="299"/>
                  <a:pt x="996" y="526"/>
                  <a:pt x="951" y="797"/>
                </a:cubicBezTo>
                <a:cubicBezTo>
                  <a:pt x="951" y="1002"/>
                  <a:pt x="1025" y="1244"/>
                  <a:pt x="1173" y="1422"/>
                </a:cubicBezTo>
                <a:lnTo>
                  <a:pt x="1173" y="1422"/>
                </a:lnTo>
                <a:cubicBezTo>
                  <a:pt x="1166" y="1506"/>
                  <a:pt x="1145" y="1628"/>
                  <a:pt x="1087" y="1657"/>
                </a:cubicBezTo>
                <a:cubicBezTo>
                  <a:pt x="544" y="2065"/>
                  <a:pt x="181" y="2699"/>
                  <a:pt x="91" y="3378"/>
                </a:cubicBezTo>
                <a:cubicBezTo>
                  <a:pt x="0" y="4011"/>
                  <a:pt x="136" y="4690"/>
                  <a:pt x="498" y="5279"/>
                </a:cubicBezTo>
                <a:cubicBezTo>
                  <a:pt x="679" y="5415"/>
                  <a:pt x="815" y="5596"/>
                  <a:pt x="996" y="5732"/>
                </a:cubicBezTo>
                <a:cubicBezTo>
                  <a:pt x="1531" y="6062"/>
                  <a:pt x="2151" y="6236"/>
                  <a:pt x="2777" y="6236"/>
                </a:cubicBezTo>
                <a:cubicBezTo>
                  <a:pt x="3264" y="6236"/>
                  <a:pt x="3754" y="6131"/>
                  <a:pt x="4210" y="5913"/>
                </a:cubicBezTo>
                <a:cubicBezTo>
                  <a:pt x="5297" y="4962"/>
                  <a:pt x="5568" y="3332"/>
                  <a:pt x="4799" y="2110"/>
                </a:cubicBezTo>
                <a:lnTo>
                  <a:pt x="4799" y="2065"/>
                </a:lnTo>
                <a:cubicBezTo>
                  <a:pt x="4663" y="1929"/>
                  <a:pt x="4346" y="1884"/>
                  <a:pt x="4210" y="1703"/>
                </a:cubicBezTo>
                <a:cubicBezTo>
                  <a:pt x="3939" y="1431"/>
                  <a:pt x="3622" y="1250"/>
                  <a:pt x="3305" y="1114"/>
                </a:cubicBezTo>
                <a:cubicBezTo>
                  <a:pt x="3169" y="1069"/>
                  <a:pt x="3124" y="933"/>
                  <a:pt x="2988" y="933"/>
                </a:cubicBezTo>
                <a:lnTo>
                  <a:pt x="2880" y="933"/>
                </a:lnTo>
                <a:cubicBezTo>
                  <a:pt x="2825" y="782"/>
                  <a:pt x="2649" y="631"/>
                  <a:pt x="2535" y="480"/>
                </a:cubicBezTo>
                <a:cubicBezTo>
                  <a:pt x="2400" y="299"/>
                  <a:pt x="2309" y="118"/>
                  <a:pt x="2083" y="28"/>
                </a:cubicBezTo>
                <a:cubicBezTo>
                  <a:pt x="1983" y="11"/>
                  <a:pt x="1890" y="1"/>
                  <a:pt x="17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rot="4500040">
            <a:off x="6815600" y="4664382"/>
            <a:ext cx="49824" cy="50923"/>
          </a:xfrm>
          <a:custGeom>
            <a:avLst/>
            <a:gdLst/>
            <a:ahLst/>
            <a:cxnLst/>
            <a:rect l="l" t="t" r="r" b="b"/>
            <a:pathLst>
              <a:path w="1993" h="2037" extrusionOk="0">
                <a:moveTo>
                  <a:pt x="747" y="0"/>
                </a:moveTo>
                <a:cubicBezTo>
                  <a:pt x="597" y="0"/>
                  <a:pt x="457" y="39"/>
                  <a:pt x="317" y="95"/>
                </a:cubicBezTo>
                <a:cubicBezTo>
                  <a:pt x="136" y="276"/>
                  <a:pt x="46" y="548"/>
                  <a:pt x="46" y="819"/>
                </a:cubicBezTo>
                <a:cubicBezTo>
                  <a:pt x="0" y="1046"/>
                  <a:pt x="0" y="1272"/>
                  <a:pt x="136" y="1498"/>
                </a:cubicBezTo>
                <a:cubicBezTo>
                  <a:pt x="272" y="1725"/>
                  <a:pt x="498" y="1906"/>
                  <a:pt x="725" y="1996"/>
                </a:cubicBezTo>
                <a:cubicBezTo>
                  <a:pt x="813" y="2024"/>
                  <a:pt x="902" y="2037"/>
                  <a:pt x="989" y="2037"/>
                </a:cubicBezTo>
                <a:cubicBezTo>
                  <a:pt x="1478" y="2037"/>
                  <a:pt x="1908" y="1629"/>
                  <a:pt x="1947" y="1091"/>
                </a:cubicBezTo>
                <a:cubicBezTo>
                  <a:pt x="1992" y="819"/>
                  <a:pt x="1902" y="502"/>
                  <a:pt x="1766" y="276"/>
                </a:cubicBezTo>
                <a:cubicBezTo>
                  <a:pt x="1585" y="50"/>
                  <a:pt x="1268" y="95"/>
                  <a:pt x="1041" y="50"/>
                </a:cubicBezTo>
                <a:cubicBezTo>
                  <a:pt x="938" y="15"/>
                  <a:pt x="841" y="0"/>
                  <a:pt x="7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rot="4500040">
            <a:off x="7000703" y="4626376"/>
            <a:ext cx="123371" cy="84172"/>
          </a:xfrm>
          <a:custGeom>
            <a:avLst/>
            <a:gdLst/>
            <a:ahLst/>
            <a:cxnLst/>
            <a:rect l="l" t="t" r="r" b="b"/>
            <a:pathLst>
              <a:path w="4935" h="3367" extrusionOk="0">
                <a:moveTo>
                  <a:pt x="1440" y="0"/>
                </a:moveTo>
                <a:cubicBezTo>
                  <a:pt x="1198" y="0"/>
                  <a:pt x="954" y="56"/>
                  <a:pt x="725" y="183"/>
                </a:cubicBezTo>
                <a:cubicBezTo>
                  <a:pt x="362" y="455"/>
                  <a:pt x="91" y="908"/>
                  <a:pt x="0" y="1360"/>
                </a:cubicBezTo>
                <a:cubicBezTo>
                  <a:pt x="91" y="2266"/>
                  <a:pt x="679" y="3035"/>
                  <a:pt x="1539" y="3352"/>
                </a:cubicBezTo>
                <a:cubicBezTo>
                  <a:pt x="1583" y="3362"/>
                  <a:pt x="1628" y="3366"/>
                  <a:pt x="1672" y="3366"/>
                </a:cubicBezTo>
                <a:cubicBezTo>
                  <a:pt x="2042" y="3366"/>
                  <a:pt x="2429" y="3056"/>
                  <a:pt x="2671" y="2854"/>
                </a:cubicBezTo>
                <a:cubicBezTo>
                  <a:pt x="2807" y="2764"/>
                  <a:pt x="3033" y="2764"/>
                  <a:pt x="3124" y="2628"/>
                </a:cubicBezTo>
                <a:cubicBezTo>
                  <a:pt x="3214" y="2673"/>
                  <a:pt x="3350" y="2718"/>
                  <a:pt x="3486" y="2718"/>
                </a:cubicBezTo>
                <a:cubicBezTo>
                  <a:pt x="3592" y="2749"/>
                  <a:pt x="3702" y="2764"/>
                  <a:pt x="3813" y="2764"/>
                </a:cubicBezTo>
                <a:cubicBezTo>
                  <a:pt x="4034" y="2764"/>
                  <a:pt x="4256" y="2703"/>
                  <a:pt x="4437" y="2583"/>
                </a:cubicBezTo>
                <a:cubicBezTo>
                  <a:pt x="4663" y="2356"/>
                  <a:pt x="4844" y="2039"/>
                  <a:pt x="4889" y="1723"/>
                </a:cubicBezTo>
                <a:cubicBezTo>
                  <a:pt x="4935" y="1406"/>
                  <a:pt x="4889" y="1044"/>
                  <a:pt x="4708" y="772"/>
                </a:cubicBezTo>
                <a:cubicBezTo>
                  <a:pt x="4482" y="500"/>
                  <a:pt x="4210" y="319"/>
                  <a:pt x="3893" y="229"/>
                </a:cubicBezTo>
                <a:cubicBezTo>
                  <a:pt x="3814" y="217"/>
                  <a:pt x="3738" y="212"/>
                  <a:pt x="3664" y="212"/>
                </a:cubicBezTo>
                <a:cubicBezTo>
                  <a:pt x="3444" y="212"/>
                  <a:pt x="3248" y="263"/>
                  <a:pt x="3079" y="364"/>
                </a:cubicBezTo>
                <a:cubicBezTo>
                  <a:pt x="2807" y="93"/>
                  <a:pt x="2400" y="229"/>
                  <a:pt x="1992" y="93"/>
                </a:cubicBezTo>
                <a:cubicBezTo>
                  <a:pt x="1814" y="34"/>
                  <a:pt x="1628" y="0"/>
                  <a:pt x="14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3"/>
          <p:cNvSpPr/>
          <p:nvPr/>
        </p:nvSpPr>
        <p:spPr>
          <a:xfrm rot="4500040">
            <a:off x="7335966" y="4422661"/>
            <a:ext cx="45299" cy="43474"/>
          </a:xfrm>
          <a:custGeom>
            <a:avLst/>
            <a:gdLst/>
            <a:ahLst/>
            <a:cxnLst/>
            <a:rect l="l" t="t" r="r" b="b"/>
            <a:pathLst>
              <a:path w="1812" h="1739" extrusionOk="0">
                <a:moveTo>
                  <a:pt x="408" y="6"/>
                </a:moveTo>
                <a:cubicBezTo>
                  <a:pt x="408" y="6"/>
                  <a:pt x="406" y="15"/>
                  <a:pt x="402" y="29"/>
                </a:cubicBezTo>
                <a:lnTo>
                  <a:pt x="402" y="29"/>
                </a:lnTo>
                <a:cubicBezTo>
                  <a:pt x="419" y="18"/>
                  <a:pt x="431" y="6"/>
                  <a:pt x="408" y="6"/>
                </a:cubicBezTo>
                <a:close/>
                <a:moveTo>
                  <a:pt x="680" y="0"/>
                </a:moveTo>
                <a:cubicBezTo>
                  <a:pt x="586" y="0"/>
                  <a:pt x="491" y="13"/>
                  <a:pt x="399" y="40"/>
                </a:cubicBezTo>
                <a:lnTo>
                  <a:pt x="399" y="40"/>
                </a:lnTo>
                <a:cubicBezTo>
                  <a:pt x="400" y="36"/>
                  <a:pt x="401" y="33"/>
                  <a:pt x="402" y="29"/>
                </a:cubicBezTo>
                <a:lnTo>
                  <a:pt x="402" y="29"/>
                </a:lnTo>
                <a:cubicBezTo>
                  <a:pt x="385" y="41"/>
                  <a:pt x="362" y="52"/>
                  <a:pt x="362" y="52"/>
                </a:cubicBezTo>
                <a:cubicBezTo>
                  <a:pt x="374" y="48"/>
                  <a:pt x="387" y="44"/>
                  <a:pt x="399" y="40"/>
                </a:cubicBezTo>
                <a:lnTo>
                  <a:pt x="399" y="40"/>
                </a:lnTo>
                <a:cubicBezTo>
                  <a:pt x="383" y="95"/>
                  <a:pt x="350" y="200"/>
                  <a:pt x="317" y="233"/>
                </a:cubicBezTo>
                <a:lnTo>
                  <a:pt x="136" y="233"/>
                </a:lnTo>
                <a:cubicBezTo>
                  <a:pt x="136" y="233"/>
                  <a:pt x="227" y="233"/>
                  <a:pt x="227" y="278"/>
                </a:cubicBezTo>
                <a:cubicBezTo>
                  <a:pt x="91" y="414"/>
                  <a:pt x="0" y="550"/>
                  <a:pt x="0" y="731"/>
                </a:cubicBezTo>
                <a:cubicBezTo>
                  <a:pt x="0" y="957"/>
                  <a:pt x="46" y="1183"/>
                  <a:pt x="227" y="1319"/>
                </a:cubicBezTo>
                <a:cubicBezTo>
                  <a:pt x="317" y="1546"/>
                  <a:pt x="498" y="1681"/>
                  <a:pt x="725" y="1727"/>
                </a:cubicBezTo>
                <a:cubicBezTo>
                  <a:pt x="765" y="1735"/>
                  <a:pt x="803" y="1738"/>
                  <a:pt x="841" y="1738"/>
                </a:cubicBezTo>
                <a:cubicBezTo>
                  <a:pt x="1015" y="1738"/>
                  <a:pt x="1164" y="1657"/>
                  <a:pt x="1313" y="1546"/>
                </a:cubicBezTo>
                <a:cubicBezTo>
                  <a:pt x="1721" y="1274"/>
                  <a:pt x="1811" y="731"/>
                  <a:pt x="1494" y="414"/>
                </a:cubicBezTo>
                <a:cubicBezTo>
                  <a:pt x="1292" y="144"/>
                  <a:pt x="989" y="0"/>
                  <a:pt x="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3"/>
          <p:cNvSpPr/>
          <p:nvPr/>
        </p:nvSpPr>
        <p:spPr>
          <a:xfrm rot="4500040">
            <a:off x="7412355" y="4491967"/>
            <a:ext cx="41899" cy="46424"/>
          </a:xfrm>
          <a:custGeom>
            <a:avLst/>
            <a:gdLst/>
            <a:ahLst/>
            <a:cxnLst/>
            <a:rect l="l" t="t" r="r" b="b"/>
            <a:pathLst>
              <a:path w="1676" h="1857" extrusionOk="0">
                <a:moveTo>
                  <a:pt x="906" y="0"/>
                </a:moveTo>
                <a:cubicBezTo>
                  <a:pt x="680" y="0"/>
                  <a:pt x="453" y="91"/>
                  <a:pt x="317" y="227"/>
                </a:cubicBezTo>
                <a:cubicBezTo>
                  <a:pt x="136" y="362"/>
                  <a:pt x="46" y="543"/>
                  <a:pt x="46" y="770"/>
                </a:cubicBezTo>
                <a:cubicBezTo>
                  <a:pt x="1" y="951"/>
                  <a:pt x="46" y="1132"/>
                  <a:pt x="182" y="1268"/>
                </a:cubicBezTo>
                <a:cubicBezTo>
                  <a:pt x="227" y="1358"/>
                  <a:pt x="227" y="1449"/>
                  <a:pt x="272" y="1494"/>
                </a:cubicBezTo>
                <a:cubicBezTo>
                  <a:pt x="317" y="1494"/>
                  <a:pt x="46" y="1539"/>
                  <a:pt x="46" y="1539"/>
                </a:cubicBezTo>
                <a:cubicBezTo>
                  <a:pt x="46" y="1585"/>
                  <a:pt x="227" y="1630"/>
                  <a:pt x="272" y="1630"/>
                </a:cubicBezTo>
                <a:cubicBezTo>
                  <a:pt x="272" y="1639"/>
                  <a:pt x="274" y="1643"/>
                  <a:pt x="277" y="1643"/>
                </a:cubicBezTo>
                <a:cubicBezTo>
                  <a:pt x="286" y="1643"/>
                  <a:pt x="304" y="1617"/>
                  <a:pt x="312" y="1617"/>
                </a:cubicBezTo>
                <a:cubicBezTo>
                  <a:pt x="315" y="1617"/>
                  <a:pt x="317" y="1620"/>
                  <a:pt x="317" y="1630"/>
                </a:cubicBezTo>
                <a:cubicBezTo>
                  <a:pt x="363" y="1630"/>
                  <a:pt x="453" y="1856"/>
                  <a:pt x="499" y="1856"/>
                </a:cubicBezTo>
                <a:cubicBezTo>
                  <a:pt x="544" y="1811"/>
                  <a:pt x="453" y="1675"/>
                  <a:pt x="453" y="1675"/>
                </a:cubicBezTo>
                <a:cubicBezTo>
                  <a:pt x="453" y="1653"/>
                  <a:pt x="487" y="1641"/>
                  <a:pt x="532" y="1641"/>
                </a:cubicBezTo>
                <a:cubicBezTo>
                  <a:pt x="578" y="1641"/>
                  <a:pt x="634" y="1653"/>
                  <a:pt x="680" y="1675"/>
                </a:cubicBezTo>
                <a:cubicBezTo>
                  <a:pt x="861" y="1675"/>
                  <a:pt x="1087" y="1630"/>
                  <a:pt x="1223" y="1494"/>
                </a:cubicBezTo>
                <a:cubicBezTo>
                  <a:pt x="1404" y="1358"/>
                  <a:pt x="1540" y="1177"/>
                  <a:pt x="1585" y="996"/>
                </a:cubicBezTo>
                <a:cubicBezTo>
                  <a:pt x="1585" y="770"/>
                  <a:pt x="1676" y="498"/>
                  <a:pt x="1540" y="317"/>
                </a:cubicBezTo>
                <a:cubicBezTo>
                  <a:pt x="1404" y="91"/>
                  <a:pt x="1132" y="91"/>
                  <a:pt x="9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rot="4500040">
            <a:off x="8293109" y="4242772"/>
            <a:ext cx="150521" cy="157820"/>
          </a:xfrm>
          <a:custGeom>
            <a:avLst/>
            <a:gdLst/>
            <a:ahLst/>
            <a:cxnLst/>
            <a:rect l="l" t="t" r="r" b="b"/>
            <a:pathLst>
              <a:path w="6021" h="6313" extrusionOk="0">
                <a:moveTo>
                  <a:pt x="3502" y="0"/>
                </a:moveTo>
                <a:cubicBezTo>
                  <a:pt x="2788" y="0"/>
                  <a:pt x="2078" y="144"/>
                  <a:pt x="1404" y="461"/>
                </a:cubicBezTo>
                <a:cubicBezTo>
                  <a:pt x="770" y="914"/>
                  <a:pt x="362" y="1593"/>
                  <a:pt x="272" y="2317"/>
                </a:cubicBezTo>
                <a:cubicBezTo>
                  <a:pt x="136" y="3087"/>
                  <a:pt x="362" y="3856"/>
                  <a:pt x="815" y="4445"/>
                </a:cubicBezTo>
                <a:cubicBezTo>
                  <a:pt x="860" y="4490"/>
                  <a:pt x="815" y="4445"/>
                  <a:pt x="906" y="4535"/>
                </a:cubicBezTo>
                <a:cubicBezTo>
                  <a:pt x="679" y="4535"/>
                  <a:pt x="498" y="4626"/>
                  <a:pt x="362" y="4762"/>
                </a:cubicBezTo>
                <a:cubicBezTo>
                  <a:pt x="181" y="4943"/>
                  <a:pt x="45" y="5169"/>
                  <a:pt x="45" y="5396"/>
                </a:cubicBezTo>
                <a:cubicBezTo>
                  <a:pt x="0" y="5622"/>
                  <a:pt x="0" y="5894"/>
                  <a:pt x="136" y="6120"/>
                </a:cubicBezTo>
                <a:cubicBezTo>
                  <a:pt x="272" y="6301"/>
                  <a:pt x="589" y="6256"/>
                  <a:pt x="815" y="6301"/>
                </a:cubicBezTo>
                <a:cubicBezTo>
                  <a:pt x="855" y="6309"/>
                  <a:pt x="895" y="6313"/>
                  <a:pt x="935" y="6313"/>
                </a:cubicBezTo>
                <a:cubicBezTo>
                  <a:pt x="1119" y="6313"/>
                  <a:pt x="1292" y="6232"/>
                  <a:pt x="1404" y="6120"/>
                </a:cubicBezTo>
                <a:cubicBezTo>
                  <a:pt x="1585" y="5984"/>
                  <a:pt x="1856" y="5894"/>
                  <a:pt x="1902" y="5667"/>
                </a:cubicBezTo>
                <a:cubicBezTo>
                  <a:pt x="1902" y="5531"/>
                  <a:pt x="1811" y="5441"/>
                  <a:pt x="1811" y="5350"/>
                </a:cubicBezTo>
                <a:lnTo>
                  <a:pt x="1811" y="5350"/>
                </a:lnTo>
                <a:cubicBezTo>
                  <a:pt x="2083" y="5486"/>
                  <a:pt x="2445" y="5531"/>
                  <a:pt x="2762" y="5531"/>
                </a:cubicBezTo>
                <a:cubicBezTo>
                  <a:pt x="2922" y="5561"/>
                  <a:pt x="3084" y="5576"/>
                  <a:pt x="3247" y="5576"/>
                </a:cubicBezTo>
                <a:cubicBezTo>
                  <a:pt x="3818" y="5576"/>
                  <a:pt x="4386" y="5396"/>
                  <a:pt x="4844" y="5079"/>
                </a:cubicBezTo>
                <a:cubicBezTo>
                  <a:pt x="5432" y="4581"/>
                  <a:pt x="5795" y="3902"/>
                  <a:pt x="5885" y="3132"/>
                </a:cubicBezTo>
                <a:cubicBezTo>
                  <a:pt x="6021" y="2408"/>
                  <a:pt x="5840" y="1638"/>
                  <a:pt x="5387" y="1050"/>
                </a:cubicBezTo>
                <a:cubicBezTo>
                  <a:pt x="5206" y="869"/>
                  <a:pt x="5161" y="552"/>
                  <a:pt x="4980" y="371"/>
                </a:cubicBezTo>
                <a:cubicBezTo>
                  <a:pt x="4618" y="190"/>
                  <a:pt x="4210" y="54"/>
                  <a:pt x="3803" y="9"/>
                </a:cubicBezTo>
                <a:cubicBezTo>
                  <a:pt x="3702" y="3"/>
                  <a:pt x="3602"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rot="4500040">
            <a:off x="8452563" y="4725915"/>
            <a:ext cx="138096" cy="136871"/>
          </a:xfrm>
          <a:custGeom>
            <a:avLst/>
            <a:gdLst/>
            <a:ahLst/>
            <a:cxnLst/>
            <a:rect l="l" t="t" r="r" b="b"/>
            <a:pathLst>
              <a:path w="5524" h="5475" extrusionOk="0">
                <a:moveTo>
                  <a:pt x="3702" y="0"/>
                </a:moveTo>
                <a:cubicBezTo>
                  <a:pt x="3396" y="0"/>
                  <a:pt x="3103" y="101"/>
                  <a:pt x="2853" y="289"/>
                </a:cubicBezTo>
                <a:cubicBezTo>
                  <a:pt x="2717" y="334"/>
                  <a:pt x="2717" y="515"/>
                  <a:pt x="2626" y="606"/>
                </a:cubicBezTo>
                <a:cubicBezTo>
                  <a:pt x="2553" y="600"/>
                  <a:pt x="2479" y="597"/>
                  <a:pt x="2406" y="597"/>
                </a:cubicBezTo>
                <a:cubicBezTo>
                  <a:pt x="1892" y="597"/>
                  <a:pt x="1387" y="736"/>
                  <a:pt x="951" y="1013"/>
                </a:cubicBezTo>
                <a:cubicBezTo>
                  <a:pt x="408" y="1420"/>
                  <a:pt x="137" y="2054"/>
                  <a:pt x="46" y="2688"/>
                </a:cubicBezTo>
                <a:cubicBezTo>
                  <a:pt x="1" y="3322"/>
                  <a:pt x="137" y="3910"/>
                  <a:pt x="499" y="4408"/>
                </a:cubicBezTo>
                <a:cubicBezTo>
                  <a:pt x="680" y="4544"/>
                  <a:pt x="861" y="4635"/>
                  <a:pt x="997" y="4770"/>
                </a:cubicBezTo>
                <a:cubicBezTo>
                  <a:pt x="1268" y="5087"/>
                  <a:pt x="1630" y="5314"/>
                  <a:pt x="2083" y="5449"/>
                </a:cubicBezTo>
                <a:cubicBezTo>
                  <a:pt x="2151" y="5466"/>
                  <a:pt x="2220" y="5474"/>
                  <a:pt x="2291" y="5474"/>
                </a:cubicBezTo>
                <a:cubicBezTo>
                  <a:pt x="2782" y="5474"/>
                  <a:pt x="3317" y="5093"/>
                  <a:pt x="3713" y="4816"/>
                </a:cubicBezTo>
                <a:cubicBezTo>
                  <a:pt x="4256" y="4499"/>
                  <a:pt x="4663" y="3956"/>
                  <a:pt x="4845" y="3367"/>
                </a:cubicBezTo>
                <a:cubicBezTo>
                  <a:pt x="4845" y="3277"/>
                  <a:pt x="4754" y="3141"/>
                  <a:pt x="4754" y="3095"/>
                </a:cubicBezTo>
                <a:cubicBezTo>
                  <a:pt x="4754" y="3005"/>
                  <a:pt x="4799" y="2960"/>
                  <a:pt x="4845" y="2914"/>
                </a:cubicBezTo>
                <a:cubicBezTo>
                  <a:pt x="5161" y="2688"/>
                  <a:pt x="5388" y="2326"/>
                  <a:pt x="5478" y="1918"/>
                </a:cubicBezTo>
                <a:cubicBezTo>
                  <a:pt x="5524" y="1511"/>
                  <a:pt x="5433" y="1058"/>
                  <a:pt x="5207" y="741"/>
                </a:cubicBezTo>
                <a:cubicBezTo>
                  <a:pt x="4935" y="379"/>
                  <a:pt x="4573" y="108"/>
                  <a:pt x="4120" y="62"/>
                </a:cubicBezTo>
                <a:cubicBezTo>
                  <a:pt x="3980" y="20"/>
                  <a:pt x="3840" y="0"/>
                  <a:pt x="37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rot="-2273253">
            <a:off x="6413501" y="4270660"/>
            <a:ext cx="346317" cy="280619"/>
          </a:xfrm>
          <a:custGeom>
            <a:avLst/>
            <a:gdLst/>
            <a:ahLst/>
            <a:cxnLst/>
            <a:rect l="l" t="t" r="r" b="b"/>
            <a:pathLst>
              <a:path w="13853" h="11225" extrusionOk="0">
                <a:moveTo>
                  <a:pt x="6561" y="1"/>
                </a:moveTo>
                <a:cubicBezTo>
                  <a:pt x="6425" y="1"/>
                  <a:pt x="6232" y="144"/>
                  <a:pt x="6112" y="144"/>
                </a:cubicBezTo>
                <a:cubicBezTo>
                  <a:pt x="5950" y="121"/>
                  <a:pt x="5789" y="110"/>
                  <a:pt x="5628" y="110"/>
                </a:cubicBezTo>
                <a:cubicBezTo>
                  <a:pt x="4845" y="110"/>
                  <a:pt x="4087" y="380"/>
                  <a:pt x="3486" y="868"/>
                </a:cubicBezTo>
                <a:cubicBezTo>
                  <a:pt x="3033" y="1185"/>
                  <a:pt x="2536" y="1366"/>
                  <a:pt x="2264" y="1864"/>
                </a:cubicBezTo>
                <a:cubicBezTo>
                  <a:pt x="2083" y="1638"/>
                  <a:pt x="1902" y="1728"/>
                  <a:pt x="1630" y="1638"/>
                </a:cubicBezTo>
                <a:cubicBezTo>
                  <a:pt x="1630" y="1547"/>
                  <a:pt x="1630" y="1411"/>
                  <a:pt x="1630" y="1321"/>
                </a:cubicBezTo>
                <a:cubicBezTo>
                  <a:pt x="1449" y="1185"/>
                  <a:pt x="1223" y="1049"/>
                  <a:pt x="996" y="1004"/>
                </a:cubicBezTo>
                <a:cubicBezTo>
                  <a:pt x="903" y="985"/>
                  <a:pt x="801" y="974"/>
                  <a:pt x="698" y="974"/>
                </a:cubicBezTo>
                <a:cubicBezTo>
                  <a:pt x="553" y="974"/>
                  <a:pt x="405" y="996"/>
                  <a:pt x="272" y="1049"/>
                </a:cubicBezTo>
                <a:cubicBezTo>
                  <a:pt x="91" y="1185"/>
                  <a:pt x="136" y="1547"/>
                  <a:pt x="136" y="1774"/>
                </a:cubicBezTo>
                <a:cubicBezTo>
                  <a:pt x="91" y="2000"/>
                  <a:pt x="136" y="2181"/>
                  <a:pt x="272" y="2317"/>
                </a:cubicBezTo>
                <a:lnTo>
                  <a:pt x="272" y="2453"/>
                </a:lnTo>
                <a:cubicBezTo>
                  <a:pt x="272" y="2498"/>
                  <a:pt x="46" y="2543"/>
                  <a:pt x="46" y="2543"/>
                </a:cubicBezTo>
                <a:cubicBezTo>
                  <a:pt x="0" y="2860"/>
                  <a:pt x="317" y="3177"/>
                  <a:pt x="498" y="3403"/>
                </a:cubicBezTo>
                <a:cubicBezTo>
                  <a:pt x="634" y="3720"/>
                  <a:pt x="906" y="3901"/>
                  <a:pt x="1223" y="3992"/>
                </a:cubicBezTo>
                <a:cubicBezTo>
                  <a:pt x="1279" y="4003"/>
                  <a:pt x="1336" y="4009"/>
                  <a:pt x="1392" y="4009"/>
                </a:cubicBezTo>
                <a:cubicBezTo>
                  <a:pt x="1562" y="4009"/>
                  <a:pt x="1732" y="3958"/>
                  <a:pt x="1902" y="3856"/>
                </a:cubicBezTo>
                <a:cubicBezTo>
                  <a:pt x="1902" y="4626"/>
                  <a:pt x="2173" y="5350"/>
                  <a:pt x="2671" y="5938"/>
                </a:cubicBezTo>
                <a:cubicBezTo>
                  <a:pt x="2898" y="6165"/>
                  <a:pt x="2988" y="6482"/>
                  <a:pt x="3215" y="6708"/>
                </a:cubicBezTo>
                <a:cubicBezTo>
                  <a:pt x="3577" y="7025"/>
                  <a:pt x="3984" y="7296"/>
                  <a:pt x="4437" y="7432"/>
                </a:cubicBezTo>
                <a:cubicBezTo>
                  <a:pt x="4482" y="7613"/>
                  <a:pt x="4754" y="7568"/>
                  <a:pt x="4890" y="7704"/>
                </a:cubicBezTo>
                <a:cubicBezTo>
                  <a:pt x="5116" y="8021"/>
                  <a:pt x="5252" y="8338"/>
                  <a:pt x="5569" y="8428"/>
                </a:cubicBezTo>
                <a:cubicBezTo>
                  <a:pt x="5569" y="8428"/>
                  <a:pt x="5548" y="8366"/>
                  <a:pt x="5535" y="8340"/>
                </a:cubicBezTo>
                <a:lnTo>
                  <a:pt x="5535" y="8340"/>
                </a:lnTo>
                <a:cubicBezTo>
                  <a:pt x="5582" y="8358"/>
                  <a:pt x="5659" y="8480"/>
                  <a:pt x="5659" y="8564"/>
                </a:cubicBezTo>
                <a:cubicBezTo>
                  <a:pt x="5569" y="9198"/>
                  <a:pt x="5750" y="9786"/>
                  <a:pt x="6112" y="10284"/>
                </a:cubicBezTo>
                <a:cubicBezTo>
                  <a:pt x="6248" y="10420"/>
                  <a:pt x="6429" y="10511"/>
                  <a:pt x="6564" y="10646"/>
                </a:cubicBezTo>
                <a:cubicBezTo>
                  <a:pt x="6881" y="10918"/>
                  <a:pt x="7289" y="11054"/>
                  <a:pt x="7651" y="11099"/>
                </a:cubicBezTo>
                <a:cubicBezTo>
                  <a:pt x="7890" y="11184"/>
                  <a:pt x="8129" y="11225"/>
                  <a:pt x="8364" y="11225"/>
                </a:cubicBezTo>
                <a:cubicBezTo>
                  <a:pt x="8750" y="11225"/>
                  <a:pt x="9124" y="11115"/>
                  <a:pt x="9462" y="10918"/>
                </a:cubicBezTo>
                <a:cubicBezTo>
                  <a:pt x="9914" y="10511"/>
                  <a:pt x="10141" y="9922"/>
                  <a:pt x="10186" y="9288"/>
                </a:cubicBezTo>
                <a:cubicBezTo>
                  <a:pt x="10231" y="9379"/>
                  <a:pt x="10367" y="9469"/>
                  <a:pt x="10412" y="9515"/>
                </a:cubicBezTo>
                <a:cubicBezTo>
                  <a:pt x="10548" y="9696"/>
                  <a:pt x="10774" y="9831"/>
                  <a:pt x="11001" y="9877"/>
                </a:cubicBezTo>
                <a:cubicBezTo>
                  <a:pt x="11046" y="10103"/>
                  <a:pt x="11137" y="10329"/>
                  <a:pt x="11272" y="10511"/>
                </a:cubicBezTo>
                <a:cubicBezTo>
                  <a:pt x="11499" y="10827"/>
                  <a:pt x="11816" y="11054"/>
                  <a:pt x="12178" y="11144"/>
                </a:cubicBezTo>
                <a:cubicBezTo>
                  <a:pt x="12275" y="11169"/>
                  <a:pt x="12375" y="11180"/>
                  <a:pt x="12476" y="11180"/>
                </a:cubicBezTo>
                <a:cubicBezTo>
                  <a:pt x="12752" y="11180"/>
                  <a:pt x="13032" y="11096"/>
                  <a:pt x="13264" y="10963"/>
                </a:cubicBezTo>
                <a:cubicBezTo>
                  <a:pt x="13581" y="10692"/>
                  <a:pt x="13762" y="10329"/>
                  <a:pt x="13853" y="9922"/>
                </a:cubicBezTo>
                <a:cubicBezTo>
                  <a:pt x="13853" y="9560"/>
                  <a:pt x="13762" y="9198"/>
                  <a:pt x="13491" y="8881"/>
                </a:cubicBezTo>
                <a:cubicBezTo>
                  <a:pt x="13264" y="8564"/>
                  <a:pt x="12947" y="8383"/>
                  <a:pt x="12585" y="8338"/>
                </a:cubicBezTo>
                <a:cubicBezTo>
                  <a:pt x="12495" y="8292"/>
                  <a:pt x="12404" y="8202"/>
                  <a:pt x="12268" y="8202"/>
                </a:cubicBezTo>
                <a:cubicBezTo>
                  <a:pt x="12268" y="8195"/>
                  <a:pt x="12264" y="8192"/>
                  <a:pt x="12258" y="8192"/>
                </a:cubicBezTo>
                <a:cubicBezTo>
                  <a:pt x="12226" y="8192"/>
                  <a:pt x="12130" y="8256"/>
                  <a:pt x="12098" y="8256"/>
                </a:cubicBezTo>
                <a:cubicBezTo>
                  <a:pt x="12091" y="8256"/>
                  <a:pt x="12087" y="8254"/>
                  <a:pt x="12087" y="8247"/>
                </a:cubicBezTo>
                <a:cubicBezTo>
                  <a:pt x="11906" y="8021"/>
                  <a:pt x="11680" y="7885"/>
                  <a:pt x="11408" y="7885"/>
                </a:cubicBezTo>
                <a:cubicBezTo>
                  <a:pt x="11236" y="7828"/>
                  <a:pt x="11028" y="7770"/>
                  <a:pt x="10842" y="7770"/>
                </a:cubicBezTo>
                <a:cubicBezTo>
                  <a:pt x="10733" y="7770"/>
                  <a:pt x="10631" y="7790"/>
                  <a:pt x="10548" y="7840"/>
                </a:cubicBezTo>
                <a:cubicBezTo>
                  <a:pt x="10412" y="8021"/>
                  <a:pt x="10322" y="8202"/>
                  <a:pt x="10231" y="8428"/>
                </a:cubicBezTo>
                <a:cubicBezTo>
                  <a:pt x="10186" y="8111"/>
                  <a:pt x="10095" y="7749"/>
                  <a:pt x="9914" y="7432"/>
                </a:cubicBezTo>
                <a:lnTo>
                  <a:pt x="9507" y="6980"/>
                </a:lnTo>
                <a:cubicBezTo>
                  <a:pt x="9235" y="6753"/>
                  <a:pt x="8873" y="6798"/>
                  <a:pt x="8556" y="6753"/>
                </a:cubicBezTo>
                <a:cubicBezTo>
                  <a:pt x="8466" y="6753"/>
                  <a:pt x="8375" y="6617"/>
                  <a:pt x="8285" y="6572"/>
                </a:cubicBezTo>
                <a:lnTo>
                  <a:pt x="8194" y="6572"/>
                </a:lnTo>
                <a:cubicBezTo>
                  <a:pt x="8783" y="5938"/>
                  <a:pt x="9100" y="5124"/>
                  <a:pt x="9145" y="4263"/>
                </a:cubicBezTo>
                <a:cubicBezTo>
                  <a:pt x="9281" y="3313"/>
                  <a:pt x="9054" y="2362"/>
                  <a:pt x="8466" y="1638"/>
                </a:cubicBezTo>
                <a:cubicBezTo>
                  <a:pt x="8239" y="1411"/>
                  <a:pt x="8194" y="1049"/>
                  <a:pt x="7968" y="778"/>
                </a:cubicBezTo>
                <a:cubicBezTo>
                  <a:pt x="7560" y="461"/>
                  <a:pt x="7108" y="189"/>
                  <a:pt x="6610" y="8"/>
                </a:cubicBezTo>
                <a:cubicBezTo>
                  <a:pt x="6595" y="3"/>
                  <a:pt x="6578" y="1"/>
                  <a:pt x="65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3"/>
          <p:cNvSpPr/>
          <p:nvPr/>
        </p:nvSpPr>
        <p:spPr>
          <a:xfrm rot="4500040">
            <a:off x="6907192" y="4618763"/>
            <a:ext cx="38499" cy="42199"/>
          </a:xfrm>
          <a:custGeom>
            <a:avLst/>
            <a:gdLst/>
            <a:ahLst/>
            <a:cxnLst/>
            <a:rect l="l" t="t" r="r" b="b"/>
            <a:pathLst>
              <a:path w="1540" h="1688" extrusionOk="0">
                <a:moveTo>
                  <a:pt x="951" y="1"/>
                </a:moveTo>
                <a:cubicBezTo>
                  <a:pt x="725" y="1"/>
                  <a:pt x="498" y="46"/>
                  <a:pt x="272" y="137"/>
                </a:cubicBezTo>
                <a:cubicBezTo>
                  <a:pt x="136" y="318"/>
                  <a:pt x="0" y="499"/>
                  <a:pt x="0" y="725"/>
                </a:cubicBezTo>
                <a:cubicBezTo>
                  <a:pt x="0" y="906"/>
                  <a:pt x="181" y="1042"/>
                  <a:pt x="317" y="1178"/>
                </a:cubicBezTo>
                <a:cubicBezTo>
                  <a:pt x="408" y="1359"/>
                  <a:pt x="453" y="1630"/>
                  <a:pt x="679" y="1676"/>
                </a:cubicBezTo>
                <a:cubicBezTo>
                  <a:pt x="720" y="1684"/>
                  <a:pt x="760" y="1687"/>
                  <a:pt x="799" y="1687"/>
                </a:cubicBezTo>
                <a:cubicBezTo>
                  <a:pt x="985" y="1687"/>
                  <a:pt x="1164" y="1606"/>
                  <a:pt x="1313" y="1495"/>
                </a:cubicBezTo>
                <a:cubicBezTo>
                  <a:pt x="1449" y="1404"/>
                  <a:pt x="1494" y="1132"/>
                  <a:pt x="1494" y="951"/>
                </a:cubicBezTo>
                <a:cubicBezTo>
                  <a:pt x="1540" y="770"/>
                  <a:pt x="1404" y="635"/>
                  <a:pt x="1313" y="499"/>
                </a:cubicBezTo>
                <a:cubicBezTo>
                  <a:pt x="1177" y="318"/>
                  <a:pt x="1132" y="46"/>
                  <a:pt x="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3"/>
          <p:cNvSpPr/>
          <p:nvPr/>
        </p:nvSpPr>
        <p:spPr>
          <a:xfrm rot="4500040">
            <a:off x="8338440" y="4563421"/>
            <a:ext cx="31699" cy="28974"/>
          </a:xfrm>
          <a:custGeom>
            <a:avLst/>
            <a:gdLst/>
            <a:ahLst/>
            <a:cxnLst/>
            <a:rect l="l" t="t" r="r" b="b"/>
            <a:pathLst>
              <a:path w="1268" h="1159" extrusionOk="0">
                <a:moveTo>
                  <a:pt x="607" y="0"/>
                </a:moveTo>
                <a:cubicBezTo>
                  <a:pt x="492" y="0"/>
                  <a:pt x="359" y="42"/>
                  <a:pt x="227" y="109"/>
                </a:cubicBezTo>
                <a:cubicBezTo>
                  <a:pt x="136" y="199"/>
                  <a:pt x="227" y="425"/>
                  <a:pt x="181" y="561"/>
                </a:cubicBezTo>
                <a:cubicBezTo>
                  <a:pt x="181" y="697"/>
                  <a:pt x="0" y="923"/>
                  <a:pt x="91" y="1014"/>
                </a:cubicBezTo>
                <a:cubicBezTo>
                  <a:pt x="181" y="1150"/>
                  <a:pt x="408" y="1105"/>
                  <a:pt x="544" y="1150"/>
                </a:cubicBezTo>
                <a:cubicBezTo>
                  <a:pt x="568" y="1156"/>
                  <a:pt x="591" y="1159"/>
                  <a:pt x="611" y="1159"/>
                </a:cubicBezTo>
                <a:cubicBezTo>
                  <a:pt x="739" y="1159"/>
                  <a:pt x="789" y="1047"/>
                  <a:pt x="906" y="969"/>
                </a:cubicBezTo>
                <a:cubicBezTo>
                  <a:pt x="996" y="878"/>
                  <a:pt x="1223" y="833"/>
                  <a:pt x="1223" y="697"/>
                </a:cubicBezTo>
                <a:cubicBezTo>
                  <a:pt x="1268" y="561"/>
                  <a:pt x="1087" y="471"/>
                  <a:pt x="1042" y="335"/>
                </a:cubicBezTo>
                <a:cubicBezTo>
                  <a:pt x="951" y="244"/>
                  <a:pt x="906" y="18"/>
                  <a:pt x="725" y="18"/>
                </a:cubicBezTo>
                <a:cubicBezTo>
                  <a:pt x="688" y="6"/>
                  <a:pt x="649" y="0"/>
                  <a:pt x="6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rot="4500040">
            <a:off x="8276912" y="4814432"/>
            <a:ext cx="31699" cy="30924"/>
          </a:xfrm>
          <a:custGeom>
            <a:avLst/>
            <a:gdLst/>
            <a:ahLst/>
            <a:cxnLst/>
            <a:rect l="l" t="t" r="r" b="b"/>
            <a:pathLst>
              <a:path w="1268" h="1237" extrusionOk="0">
                <a:moveTo>
                  <a:pt x="740" y="0"/>
                </a:moveTo>
                <a:cubicBezTo>
                  <a:pt x="620" y="0"/>
                  <a:pt x="537" y="235"/>
                  <a:pt x="453" y="277"/>
                </a:cubicBezTo>
                <a:cubicBezTo>
                  <a:pt x="317" y="368"/>
                  <a:pt x="46" y="368"/>
                  <a:pt x="46" y="503"/>
                </a:cubicBezTo>
                <a:cubicBezTo>
                  <a:pt x="0" y="684"/>
                  <a:pt x="272" y="730"/>
                  <a:pt x="363" y="866"/>
                </a:cubicBezTo>
                <a:cubicBezTo>
                  <a:pt x="453" y="956"/>
                  <a:pt x="453" y="1182"/>
                  <a:pt x="589" y="1228"/>
                </a:cubicBezTo>
                <a:cubicBezTo>
                  <a:pt x="608" y="1234"/>
                  <a:pt x="627" y="1237"/>
                  <a:pt x="647" y="1237"/>
                </a:cubicBezTo>
                <a:cubicBezTo>
                  <a:pt x="773" y="1237"/>
                  <a:pt x="918" y="1125"/>
                  <a:pt x="996" y="1047"/>
                </a:cubicBezTo>
                <a:cubicBezTo>
                  <a:pt x="1132" y="1001"/>
                  <a:pt x="1223" y="866"/>
                  <a:pt x="1268" y="684"/>
                </a:cubicBezTo>
                <a:cubicBezTo>
                  <a:pt x="1268" y="549"/>
                  <a:pt x="1132" y="458"/>
                  <a:pt x="1042" y="368"/>
                </a:cubicBezTo>
                <a:cubicBezTo>
                  <a:pt x="951" y="232"/>
                  <a:pt x="906" y="51"/>
                  <a:pt x="770" y="5"/>
                </a:cubicBezTo>
                <a:cubicBezTo>
                  <a:pt x="760" y="2"/>
                  <a:pt x="750" y="0"/>
                  <a:pt x="7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rot="4500040">
            <a:off x="8277017" y="4656696"/>
            <a:ext cx="31724" cy="27649"/>
          </a:xfrm>
          <a:custGeom>
            <a:avLst/>
            <a:gdLst/>
            <a:ahLst/>
            <a:cxnLst/>
            <a:rect l="l" t="t" r="r" b="b"/>
            <a:pathLst>
              <a:path w="1269" h="1106" extrusionOk="0">
                <a:moveTo>
                  <a:pt x="269" y="1"/>
                </a:moveTo>
                <a:cubicBezTo>
                  <a:pt x="254" y="1"/>
                  <a:pt x="240" y="4"/>
                  <a:pt x="227" y="10"/>
                </a:cubicBezTo>
                <a:cubicBezTo>
                  <a:pt x="91" y="146"/>
                  <a:pt x="46" y="327"/>
                  <a:pt x="46" y="508"/>
                </a:cubicBezTo>
                <a:cubicBezTo>
                  <a:pt x="1" y="644"/>
                  <a:pt x="46" y="825"/>
                  <a:pt x="137" y="961"/>
                </a:cubicBezTo>
                <a:cubicBezTo>
                  <a:pt x="227" y="1051"/>
                  <a:pt x="408" y="1051"/>
                  <a:pt x="544" y="1096"/>
                </a:cubicBezTo>
                <a:cubicBezTo>
                  <a:pt x="569" y="1103"/>
                  <a:pt x="592" y="1106"/>
                  <a:pt x="613" y="1106"/>
                </a:cubicBezTo>
                <a:cubicBezTo>
                  <a:pt x="740" y="1106"/>
                  <a:pt x="789" y="1000"/>
                  <a:pt x="906" y="961"/>
                </a:cubicBezTo>
                <a:cubicBezTo>
                  <a:pt x="997" y="870"/>
                  <a:pt x="1042" y="780"/>
                  <a:pt x="1042" y="644"/>
                </a:cubicBezTo>
                <a:cubicBezTo>
                  <a:pt x="1042" y="508"/>
                  <a:pt x="1268" y="282"/>
                  <a:pt x="1178" y="191"/>
                </a:cubicBezTo>
                <a:cubicBezTo>
                  <a:pt x="1165" y="153"/>
                  <a:pt x="1131" y="140"/>
                  <a:pt x="1085" y="140"/>
                </a:cubicBezTo>
                <a:cubicBezTo>
                  <a:pt x="987" y="140"/>
                  <a:pt x="837" y="199"/>
                  <a:pt x="734" y="199"/>
                </a:cubicBezTo>
                <a:cubicBezTo>
                  <a:pt x="714" y="199"/>
                  <a:pt x="696" y="196"/>
                  <a:pt x="680" y="191"/>
                </a:cubicBezTo>
                <a:cubicBezTo>
                  <a:pt x="524" y="113"/>
                  <a:pt x="367" y="1"/>
                  <a:pt x="2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rot="4500040">
            <a:off x="8014556" y="4799738"/>
            <a:ext cx="31724" cy="29849"/>
          </a:xfrm>
          <a:custGeom>
            <a:avLst/>
            <a:gdLst/>
            <a:ahLst/>
            <a:cxnLst/>
            <a:rect l="l" t="t" r="r" b="b"/>
            <a:pathLst>
              <a:path w="1269" h="1194" extrusionOk="0">
                <a:moveTo>
                  <a:pt x="669" y="1"/>
                </a:moveTo>
                <a:cubicBezTo>
                  <a:pt x="552" y="1"/>
                  <a:pt x="435" y="113"/>
                  <a:pt x="318" y="191"/>
                </a:cubicBezTo>
                <a:cubicBezTo>
                  <a:pt x="227" y="236"/>
                  <a:pt x="182" y="372"/>
                  <a:pt x="182" y="508"/>
                </a:cubicBezTo>
                <a:cubicBezTo>
                  <a:pt x="182" y="644"/>
                  <a:pt x="1" y="870"/>
                  <a:pt x="46" y="1006"/>
                </a:cubicBezTo>
                <a:cubicBezTo>
                  <a:pt x="182" y="1096"/>
                  <a:pt x="363" y="1187"/>
                  <a:pt x="544" y="1187"/>
                </a:cubicBezTo>
                <a:cubicBezTo>
                  <a:pt x="554" y="1192"/>
                  <a:pt x="565" y="1194"/>
                  <a:pt x="576" y="1194"/>
                </a:cubicBezTo>
                <a:cubicBezTo>
                  <a:pt x="673" y="1194"/>
                  <a:pt x="825" y="1041"/>
                  <a:pt x="906" y="960"/>
                </a:cubicBezTo>
                <a:cubicBezTo>
                  <a:pt x="1042" y="915"/>
                  <a:pt x="1133" y="779"/>
                  <a:pt x="1133" y="644"/>
                </a:cubicBezTo>
                <a:cubicBezTo>
                  <a:pt x="1133" y="508"/>
                  <a:pt x="1268" y="281"/>
                  <a:pt x="1178" y="146"/>
                </a:cubicBezTo>
                <a:cubicBezTo>
                  <a:pt x="1087" y="55"/>
                  <a:pt x="861" y="10"/>
                  <a:pt x="725" y="10"/>
                </a:cubicBezTo>
                <a:cubicBezTo>
                  <a:pt x="707" y="4"/>
                  <a:pt x="688" y="1"/>
                  <a:pt x="6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3"/>
          <p:cNvSpPr/>
          <p:nvPr/>
        </p:nvSpPr>
        <p:spPr>
          <a:xfrm rot="4500040">
            <a:off x="7721973" y="4431330"/>
            <a:ext cx="126771" cy="187994"/>
          </a:xfrm>
          <a:custGeom>
            <a:avLst/>
            <a:gdLst/>
            <a:ahLst/>
            <a:cxnLst/>
            <a:rect l="l" t="t" r="r" b="b"/>
            <a:pathLst>
              <a:path w="5071" h="7520" extrusionOk="0">
                <a:moveTo>
                  <a:pt x="3435" y="5507"/>
                </a:moveTo>
                <a:cubicBezTo>
                  <a:pt x="3423" y="5519"/>
                  <a:pt x="3409" y="5527"/>
                  <a:pt x="3395" y="5527"/>
                </a:cubicBezTo>
                <a:cubicBezTo>
                  <a:pt x="3409" y="5521"/>
                  <a:pt x="3422" y="5514"/>
                  <a:pt x="3435" y="5507"/>
                </a:cubicBezTo>
                <a:close/>
                <a:moveTo>
                  <a:pt x="3077" y="1"/>
                </a:moveTo>
                <a:cubicBezTo>
                  <a:pt x="2826" y="1"/>
                  <a:pt x="2612" y="329"/>
                  <a:pt x="2399" y="457"/>
                </a:cubicBezTo>
                <a:cubicBezTo>
                  <a:pt x="2218" y="593"/>
                  <a:pt x="2082" y="819"/>
                  <a:pt x="2037" y="1046"/>
                </a:cubicBezTo>
                <a:cubicBezTo>
                  <a:pt x="1720" y="1136"/>
                  <a:pt x="1403" y="1272"/>
                  <a:pt x="1132" y="1453"/>
                </a:cubicBezTo>
                <a:cubicBezTo>
                  <a:pt x="589" y="1815"/>
                  <a:pt x="226" y="2358"/>
                  <a:pt x="91" y="2992"/>
                </a:cubicBezTo>
                <a:cubicBezTo>
                  <a:pt x="0" y="3626"/>
                  <a:pt x="136" y="4260"/>
                  <a:pt x="498" y="4803"/>
                </a:cubicBezTo>
                <a:cubicBezTo>
                  <a:pt x="634" y="4939"/>
                  <a:pt x="860" y="5075"/>
                  <a:pt x="996" y="5210"/>
                </a:cubicBezTo>
                <a:cubicBezTo>
                  <a:pt x="1313" y="5482"/>
                  <a:pt x="1766" y="5618"/>
                  <a:pt x="2173" y="5663"/>
                </a:cubicBezTo>
                <a:cubicBezTo>
                  <a:pt x="2264" y="5686"/>
                  <a:pt x="2354" y="5697"/>
                  <a:pt x="2445" y="5697"/>
                </a:cubicBezTo>
                <a:cubicBezTo>
                  <a:pt x="2535" y="5697"/>
                  <a:pt x="2626" y="5686"/>
                  <a:pt x="2716" y="5663"/>
                </a:cubicBezTo>
                <a:lnTo>
                  <a:pt x="2807" y="5844"/>
                </a:lnTo>
                <a:cubicBezTo>
                  <a:pt x="2580" y="6025"/>
                  <a:pt x="2218" y="6116"/>
                  <a:pt x="2173" y="6387"/>
                </a:cubicBezTo>
                <a:cubicBezTo>
                  <a:pt x="2128" y="6614"/>
                  <a:pt x="2399" y="6885"/>
                  <a:pt x="2535" y="7112"/>
                </a:cubicBezTo>
                <a:cubicBezTo>
                  <a:pt x="2716" y="7338"/>
                  <a:pt x="2943" y="7474"/>
                  <a:pt x="3169" y="7519"/>
                </a:cubicBezTo>
                <a:cubicBezTo>
                  <a:pt x="3440" y="7519"/>
                  <a:pt x="3667" y="7429"/>
                  <a:pt x="3848" y="7248"/>
                </a:cubicBezTo>
                <a:cubicBezTo>
                  <a:pt x="4074" y="7112"/>
                  <a:pt x="4346" y="6931"/>
                  <a:pt x="4391" y="6704"/>
                </a:cubicBezTo>
                <a:cubicBezTo>
                  <a:pt x="4391" y="6433"/>
                  <a:pt x="4301" y="6116"/>
                  <a:pt x="4120" y="5935"/>
                </a:cubicBezTo>
                <a:cubicBezTo>
                  <a:pt x="3993" y="5682"/>
                  <a:pt x="3750" y="5547"/>
                  <a:pt x="3534" y="5457"/>
                </a:cubicBezTo>
                <a:lnTo>
                  <a:pt x="3534" y="5457"/>
                </a:lnTo>
                <a:cubicBezTo>
                  <a:pt x="3667" y="5387"/>
                  <a:pt x="3792" y="5311"/>
                  <a:pt x="3893" y="5210"/>
                </a:cubicBezTo>
                <a:cubicBezTo>
                  <a:pt x="4436" y="4848"/>
                  <a:pt x="4844" y="4305"/>
                  <a:pt x="4980" y="3671"/>
                </a:cubicBezTo>
                <a:cubicBezTo>
                  <a:pt x="5070" y="3037"/>
                  <a:pt x="4889" y="2358"/>
                  <a:pt x="4527" y="1815"/>
                </a:cubicBezTo>
                <a:cubicBezTo>
                  <a:pt x="4391" y="1679"/>
                  <a:pt x="4029" y="1725"/>
                  <a:pt x="3893" y="1589"/>
                </a:cubicBezTo>
                <a:cubicBezTo>
                  <a:pt x="3848" y="1544"/>
                  <a:pt x="3984" y="1363"/>
                  <a:pt x="3938" y="1317"/>
                </a:cubicBezTo>
                <a:cubicBezTo>
                  <a:pt x="3916" y="1295"/>
                  <a:pt x="3916" y="1295"/>
                  <a:pt x="3921" y="1295"/>
                </a:cubicBezTo>
                <a:cubicBezTo>
                  <a:pt x="3927" y="1295"/>
                  <a:pt x="3938" y="1295"/>
                  <a:pt x="3938" y="1272"/>
                </a:cubicBezTo>
                <a:cubicBezTo>
                  <a:pt x="3984" y="1000"/>
                  <a:pt x="3938" y="729"/>
                  <a:pt x="3848" y="457"/>
                </a:cubicBezTo>
                <a:cubicBezTo>
                  <a:pt x="3622" y="231"/>
                  <a:pt x="3395" y="95"/>
                  <a:pt x="3124" y="4"/>
                </a:cubicBezTo>
                <a:cubicBezTo>
                  <a:pt x="3108" y="2"/>
                  <a:pt x="3092" y="1"/>
                  <a:pt x="30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3"/>
          <p:cNvSpPr/>
          <p:nvPr/>
        </p:nvSpPr>
        <p:spPr>
          <a:xfrm rot="4500040">
            <a:off x="6961074" y="4546554"/>
            <a:ext cx="30574" cy="36849"/>
          </a:xfrm>
          <a:custGeom>
            <a:avLst/>
            <a:gdLst/>
            <a:ahLst/>
            <a:cxnLst/>
            <a:rect l="l" t="t" r="r" b="b"/>
            <a:pathLst>
              <a:path w="1223" h="1474" extrusionOk="0">
                <a:moveTo>
                  <a:pt x="537" y="0"/>
                </a:moveTo>
                <a:cubicBezTo>
                  <a:pt x="391" y="0"/>
                  <a:pt x="238" y="51"/>
                  <a:pt x="136" y="153"/>
                </a:cubicBezTo>
                <a:cubicBezTo>
                  <a:pt x="0" y="244"/>
                  <a:pt x="136" y="515"/>
                  <a:pt x="91" y="696"/>
                </a:cubicBezTo>
                <a:cubicBezTo>
                  <a:pt x="46" y="787"/>
                  <a:pt x="91" y="923"/>
                  <a:pt x="181" y="1013"/>
                </a:cubicBezTo>
                <a:cubicBezTo>
                  <a:pt x="317" y="1149"/>
                  <a:pt x="272" y="1421"/>
                  <a:pt x="453" y="1466"/>
                </a:cubicBezTo>
                <a:cubicBezTo>
                  <a:pt x="468" y="1471"/>
                  <a:pt x="484" y="1473"/>
                  <a:pt x="502" y="1473"/>
                </a:cubicBezTo>
                <a:cubicBezTo>
                  <a:pt x="646" y="1473"/>
                  <a:pt x="870" y="1325"/>
                  <a:pt x="951" y="1285"/>
                </a:cubicBezTo>
                <a:cubicBezTo>
                  <a:pt x="1087" y="1194"/>
                  <a:pt x="1087" y="968"/>
                  <a:pt x="1087" y="787"/>
                </a:cubicBezTo>
                <a:cubicBezTo>
                  <a:pt x="1132" y="651"/>
                  <a:pt x="1223" y="470"/>
                  <a:pt x="1132" y="334"/>
                </a:cubicBezTo>
                <a:cubicBezTo>
                  <a:pt x="1041" y="198"/>
                  <a:pt x="860" y="63"/>
                  <a:pt x="679" y="17"/>
                </a:cubicBezTo>
                <a:cubicBezTo>
                  <a:pt x="634" y="6"/>
                  <a:pt x="586" y="0"/>
                  <a:pt x="5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71;p3"/>
          <p:cNvSpPr/>
          <p:nvPr/>
        </p:nvSpPr>
        <p:spPr>
          <a:xfrm rot="4500040">
            <a:off x="8585381" y="4290424"/>
            <a:ext cx="31724" cy="27949"/>
          </a:xfrm>
          <a:custGeom>
            <a:avLst/>
            <a:gdLst/>
            <a:ahLst/>
            <a:cxnLst/>
            <a:rect l="l" t="t" r="r" b="b"/>
            <a:pathLst>
              <a:path w="1269" h="1118" extrusionOk="0">
                <a:moveTo>
                  <a:pt x="612" y="1"/>
                </a:moveTo>
                <a:cubicBezTo>
                  <a:pt x="544" y="1"/>
                  <a:pt x="476" y="24"/>
                  <a:pt x="408" y="69"/>
                </a:cubicBezTo>
                <a:cubicBezTo>
                  <a:pt x="91" y="205"/>
                  <a:pt x="1" y="657"/>
                  <a:pt x="272" y="884"/>
                </a:cubicBezTo>
                <a:cubicBezTo>
                  <a:pt x="363" y="1020"/>
                  <a:pt x="544" y="1020"/>
                  <a:pt x="680" y="1065"/>
                </a:cubicBezTo>
                <a:cubicBezTo>
                  <a:pt x="758" y="1091"/>
                  <a:pt x="867" y="1117"/>
                  <a:pt x="971" y="1117"/>
                </a:cubicBezTo>
                <a:cubicBezTo>
                  <a:pt x="1047" y="1117"/>
                  <a:pt x="1120" y="1103"/>
                  <a:pt x="1178" y="1065"/>
                </a:cubicBezTo>
                <a:cubicBezTo>
                  <a:pt x="1268" y="974"/>
                  <a:pt x="1132" y="703"/>
                  <a:pt x="1178" y="567"/>
                </a:cubicBezTo>
                <a:cubicBezTo>
                  <a:pt x="1223" y="431"/>
                  <a:pt x="1223" y="340"/>
                  <a:pt x="1178" y="250"/>
                </a:cubicBezTo>
                <a:cubicBezTo>
                  <a:pt x="1087" y="114"/>
                  <a:pt x="951" y="69"/>
                  <a:pt x="816" y="69"/>
                </a:cubicBezTo>
                <a:cubicBezTo>
                  <a:pt x="748" y="24"/>
                  <a:pt x="680" y="1"/>
                  <a:pt x="6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rot="4500040">
            <a:off x="7944574" y="4510343"/>
            <a:ext cx="30599" cy="26649"/>
          </a:xfrm>
          <a:custGeom>
            <a:avLst/>
            <a:gdLst/>
            <a:ahLst/>
            <a:cxnLst/>
            <a:rect l="l" t="t" r="r" b="b"/>
            <a:pathLst>
              <a:path w="1224" h="1066" extrusionOk="0">
                <a:moveTo>
                  <a:pt x="598" y="1"/>
                </a:moveTo>
                <a:cubicBezTo>
                  <a:pt x="475" y="1"/>
                  <a:pt x="355" y="192"/>
                  <a:pt x="272" y="233"/>
                </a:cubicBezTo>
                <a:cubicBezTo>
                  <a:pt x="182" y="323"/>
                  <a:pt x="91" y="369"/>
                  <a:pt x="91" y="504"/>
                </a:cubicBezTo>
                <a:cubicBezTo>
                  <a:pt x="46" y="686"/>
                  <a:pt x="1" y="776"/>
                  <a:pt x="91" y="912"/>
                </a:cubicBezTo>
                <a:cubicBezTo>
                  <a:pt x="108" y="945"/>
                  <a:pt x="143" y="954"/>
                  <a:pt x="188" y="954"/>
                </a:cubicBezTo>
                <a:cubicBezTo>
                  <a:pt x="237" y="954"/>
                  <a:pt x="297" y="944"/>
                  <a:pt x="356" y="944"/>
                </a:cubicBezTo>
                <a:cubicBezTo>
                  <a:pt x="390" y="944"/>
                  <a:pt x="423" y="947"/>
                  <a:pt x="454" y="957"/>
                </a:cubicBezTo>
                <a:cubicBezTo>
                  <a:pt x="586" y="1023"/>
                  <a:pt x="670" y="1065"/>
                  <a:pt x="741" y="1065"/>
                </a:cubicBezTo>
                <a:cubicBezTo>
                  <a:pt x="767" y="1065"/>
                  <a:pt x="791" y="1060"/>
                  <a:pt x="816" y="1048"/>
                </a:cubicBezTo>
                <a:cubicBezTo>
                  <a:pt x="951" y="957"/>
                  <a:pt x="1178" y="821"/>
                  <a:pt x="1178" y="686"/>
                </a:cubicBezTo>
                <a:cubicBezTo>
                  <a:pt x="1223" y="550"/>
                  <a:pt x="1087" y="369"/>
                  <a:pt x="997" y="233"/>
                </a:cubicBezTo>
                <a:cubicBezTo>
                  <a:pt x="906" y="97"/>
                  <a:pt x="770" y="6"/>
                  <a:pt x="635" y="6"/>
                </a:cubicBezTo>
                <a:cubicBezTo>
                  <a:pt x="622" y="2"/>
                  <a:pt x="610" y="1"/>
                  <a:pt x="5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rot="-9184111">
            <a:off x="7144248" y="4122999"/>
            <a:ext cx="416477" cy="288034"/>
          </a:xfrm>
          <a:custGeom>
            <a:avLst/>
            <a:gdLst/>
            <a:ahLst/>
            <a:cxnLst/>
            <a:rect l="l" t="t" r="r" b="b"/>
            <a:pathLst>
              <a:path w="16660" h="11522" extrusionOk="0">
                <a:moveTo>
                  <a:pt x="11612" y="1"/>
                </a:moveTo>
                <a:cubicBezTo>
                  <a:pt x="11232" y="1"/>
                  <a:pt x="10859" y="60"/>
                  <a:pt x="10503" y="170"/>
                </a:cubicBezTo>
                <a:cubicBezTo>
                  <a:pt x="9914" y="351"/>
                  <a:pt x="9371" y="623"/>
                  <a:pt x="8873" y="985"/>
                </a:cubicBezTo>
                <a:cubicBezTo>
                  <a:pt x="8194" y="1438"/>
                  <a:pt x="7651" y="2117"/>
                  <a:pt x="7289" y="2886"/>
                </a:cubicBezTo>
                <a:cubicBezTo>
                  <a:pt x="6836" y="2660"/>
                  <a:pt x="6383" y="2524"/>
                  <a:pt x="5885" y="2479"/>
                </a:cubicBezTo>
                <a:cubicBezTo>
                  <a:pt x="5704" y="2434"/>
                  <a:pt x="5614" y="2071"/>
                  <a:pt x="5387" y="2071"/>
                </a:cubicBezTo>
                <a:cubicBezTo>
                  <a:pt x="5296" y="2049"/>
                  <a:pt x="5202" y="2038"/>
                  <a:pt x="5106" y="2038"/>
                </a:cubicBezTo>
                <a:cubicBezTo>
                  <a:pt x="4632" y="2038"/>
                  <a:pt x="4111" y="2283"/>
                  <a:pt x="3622" y="2434"/>
                </a:cubicBezTo>
                <a:cubicBezTo>
                  <a:pt x="3033" y="2569"/>
                  <a:pt x="2445" y="2750"/>
                  <a:pt x="1902" y="3022"/>
                </a:cubicBezTo>
                <a:cubicBezTo>
                  <a:pt x="1449" y="3475"/>
                  <a:pt x="1087" y="3973"/>
                  <a:pt x="815" y="4516"/>
                </a:cubicBezTo>
                <a:cubicBezTo>
                  <a:pt x="498" y="5059"/>
                  <a:pt x="272" y="5602"/>
                  <a:pt x="182" y="6236"/>
                </a:cubicBezTo>
                <a:cubicBezTo>
                  <a:pt x="91" y="6689"/>
                  <a:pt x="91" y="7142"/>
                  <a:pt x="136" y="7639"/>
                </a:cubicBezTo>
                <a:cubicBezTo>
                  <a:pt x="136" y="7730"/>
                  <a:pt x="182" y="7866"/>
                  <a:pt x="182" y="7956"/>
                </a:cubicBezTo>
                <a:cubicBezTo>
                  <a:pt x="91" y="8545"/>
                  <a:pt x="0" y="9224"/>
                  <a:pt x="363" y="9722"/>
                </a:cubicBezTo>
                <a:cubicBezTo>
                  <a:pt x="498" y="9903"/>
                  <a:pt x="725" y="9993"/>
                  <a:pt x="861" y="10129"/>
                </a:cubicBezTo>
                <a:cubicBezTo>
                  <a:pt x="1132" y="10401"/>
                  <a:pt x="1449" y="10537"/>
                  <a:pt x="1766" y="10672"/>
                </a:cubicBezTo>
                <a:cubicBezTo>
                  <a:pt x="2490" y="11080"/>
                  <a:pt x="3260" y="11352"/>
                  <a:pt x="4120" y="11352"/>
                </a:cubicBezTo>
                <a:cubicBezTo>
                  <a:pt x="4449" y="11461"/>
                  <a:pt x="4811" y="11521"/>
                  <a:pt x="5176" y="11521"/>
                </a:cubicBezTo>
                <a:cubicBezTo>
                  <a:pt x="5414" y="11521"/>
                  <a:pt x="5653" y="11496"/>
                  <a:pt x="5885" y="11442"/>
                </a:cubicBezTo>
                <a:cubicBezTo>
                  <a:pt x="6474" y="11306"/>
                  <a:pt x="7017" y="11080"/>
                  <a:pt x="7560" y="10718"/>
                </a:cubicBezTo>
                <a:cubicBezTo>
                  <a:pt x="8013" y="10356"/>
                  <a:pt x="8330" y="9903"/>
                  <a:pt x="8602" y="9360"/>
                </a:cubicBezTo>
                <a:cubicBezTo>
                  <a:pt x="8828" y="9269"/>
                  <a:pt x="9009" y="9133"/>
                  <a:pt x="9190" y="8998"/>
                </a:cubicBezTo>
                <a:cubicBezTo>
                  <a:pt x="9281" y="8952"/>
                  <a:pt x="9416" y="8998"/>
                  <a:pt x="9462" y="8907"/>
                </a:cubicBezTo>
                <a:cubicBezTo>
                  <a:pt x="9960" y="9179"/>
                  <a:pt x="10458" y="9360"/>
                  <a:pt x="11001" y="9495"/>
                </a:cubicBezTo>
                <a:cubicBezTo>
                  <a:pt x="11040" y="9502"/>
                  <a:pt x="11078" y="9505"/>
                  <a:pt x="11117" y="9505"/>
                </a:cubicBezTo>
                <a:cubicBezTo>
                  <a:pt x="11349" y="9505"/>
                  <a:pt x="11576" y="9405"/>
                  <a:pt x="11770" y="9405"/>
                </a:cubicBezTo>
                <a:cubicBezTo>
                  <a:pt x="11816" y="9450"/>
                  <a:pt x="11951" y="9541"/>
                  <a:pt x="11997" y="9631"/>
                </a:cubicBezTo>
                <a:cubicBezTo>
                  <a:pt x="12087" y="9722"/>
                  <a:pt x="12087" y="9858"/>
                  <a:pt x="12223" y="9903"/>
                </a:cubicBezTo>
                <a:cubicBezTo>
                  <a:pt x="12301" y="9929"/>
                  <a:pt x="12410" y="9955"/>
                  <a:pt x="12514" y="9955"/>
                </a:cubicBezTo>
                <a:cubicBezTo>
                  <a:pt x="12590" y="9955"/>
                  <a:pt x="12664" y="9941"/>
                  <a:pt x="12721" y="9903"/>
                </a:cubicBezTo>
                <a:cubicBezTo>
                  <a:pt x="12812" y="9767"/>
                  <a:pt x="12857" y="9631"/>
                  <a:pt x="12902" y="9450"/>
                </a:cubicBezTo>
                <a:cubicBezTo>
                  <a:pt x="12902" y="9428"/>
                  <a:pt x="12891" y="9428"/>
                  <a:pt x="12879" y="9428"/>
                </a:cubicBezTo>
                <a:cubicBezTo>
                  <a:pt x="12868" y="9428"/>
                  <a:pt x="12857" y="9428"/>
                  <a:pt x="12857" y="9405"/>
                </a:cubicBezTo>
                <a:cubicBezTo>
                  <a:pt x="13445" y="9269"/>
                  <a:pt x="14034" y="9043"/>
                  <a:pt x="14532" y="8681"/>
                </a:cubicBezTo>
                <a:cubicBezTo>
                  <a:pt x="15075" y="8318"/>
                  <a:pt x="15528" y="7821"/>
                  <a:pt x="15845" y="7277"/>
                </a:cubicBezTo>
                <a:cubicBezTo>
                  <a:pt x="16524" y="6191"/>
                  <a:pt x="16659" y="4833"/>
                  <a:pt x="16252" y="3611"/>
                </a:cubicBezTo>
                <a:cubicBezTo>
                  <a:pt x="16071" y="3067"/>
                  <a:pt x="15754" y="2569"/>
                  <a:pt x="15347" y="2117"/>
                </a:cubicBezTo>
                <a:cubicBezTo>
                  <a:pt x="15075" y="1800"/>
                  <a:pt x="14894" y="1392"/>
                  <a:pt x="14622" y="1121"/>
                </a:cubicBezTo>
                <a:cubicBezTo>
                  <a:pt x="14079" y="759"/>
                  <a:pt x="13491" y="487"/>
                  <a:pt x="12857" y="351"/>
                </a:cubicBezTo>
                <a:cubicBezTo>
                  <a:pt x="12676" y="306"/>
                  <a:pt x="12540" y="125"/>
                  <a:pt x="12359" y="80"/>
                </a:cubicBezTo>
                <a:cubicBezTo>
                  <a:pt x="12109" y="26"/>
                  <a:pt x="11859" y="1"/>
                  <a:pt x="1161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rot="4500040">
            <a:off x="7898849" y="4615190"/>
            <a:ext cx="32849" cy="30674"/>
          </a:xfrm>
          <a:custGeom>
            <a:avLst/>
            <a:gdLst/>
            <a:ahLst/>
            <a:cxnLst/>
            <a:rect l="l" t="t" r="r" b="b"/>
            <a:pathLst>
              <a:path w="1314" h="1227" extrusionOk="0">
                <a:moveTo>
                  <a:pt x="657" y="0"/>
                </a:moveTo>
                <a:cubicBezTo>
                  <a:pt x="532" y="0"/>
                  <a:pt x="413" y="32"/>
                  <a:pt x="317" y="64"/>
                </a:cubicBezTo>
                <a:cubicBezTo>
                  <a:pt x="91" y="336"/>
                  <a:pt x="0" y="743"/>
                  <a:pt x="181" y="1015"/>
                </a:cubicBezTo>
                <a:cubicBezTo>
                  <a:pt x="227" y="1083"/>
                  <a:pt x="306" y="1094"/>
                  <a:pt x="396" y="1094"/>
                </a:cubicBezTo>
                <a:cubicBezTo>
                  <a:pt x="442" y="1094"/>
                  <a:pt x="490" y="1091"/>
                  <a:pt x="538" y="1091"/>
                </a:cubicBezTo>
                <a:cubicBezTo>
                  <a:pt x="586" y="1091"/>
                  <a:pt x="634" y="1094"/>
                  <a:pt x="679" y="1105"/>
                </a:cubicBezTo>
                <a:cubicBezTo>
                  <a:pt x="783" y="1140"/>
                  <a:pt x="938" y="1226"/>
                  <a:pt x="1046" y="1226"/>
                </a:cubicBezTo>
                <a:cubicBezTo>
                  <a:pt x="1081" y="1226"/>
                  <a:pt x="1110" y="1218"/>
                  <a:pt x="1132" y="1196"/>
                </a:cubicBezTo>
                <a:cubicBezTo>
                  <a:pt x="1223" y="1060"/>
                  <a:pt x="1313" y="924"/>
                  <a:pt x="1313" y="743"/>
                </a:cubicBezTo>
                <a:cubicBezTo>
                  <a:pt x="1313" y="607"/>
                  <a:pt x="1177" y="472"/>
                  <a:pt x="1087" y="381"/>
                </a:cubicBezTo>
                <a:cubicBezTo>
                  <a:pt x="996" y="245"/>
                  <a:pt x="996" y="64"/>
                  <a:pt x="815" y="19"/>
                </a:cubicBezTo>
                <a:cubicBezTo>
                  <a:pt x="762" y="6"/>
                  <a:pt x="709" y="0"/>
                  <a:pt x="6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rot="4500040">
            <a:off x="8234468" y="4745063"/>
            <a:ext cx="33974" cy="34824"/>
          </a:xfrm>
          <a:custGeom>
            <a:avLst/>
            <a:gdLst/>
            <a:ahLst/>
            <a:cxnLst/>
            <a:rect l="l" t="t" r="r" b="b"/>
            <a:pathLst>
              <a:path w="1359" h="1393" extrusionOk="0">
                <a:moveTo>
                  <a:pt x="860" y="0"/>
                </a:moveTo>
                <a:cubicBezTo>
                  <a:pt x="679" y="0"/>
                  <a:pt x="498" y="0"/>
                  <a:pt x="317" y="91"/>
                </a:cubicBezTo>
                <a:cubicBezTo>
                  <a:pt x="181" y="227"/>
                  <a:pt x="45" y="362"/>
                  <a:pt x="0" y="589"/>
                </a:cubicBezTo>
                <a:cubicBezTo>
                  <a:pt x="0" y="770"/>
                  <a:pt x="45" y="951"/>
                  <a:pt x="136" y="1132"/>
                </a:cubicBezTo>
                <a:cubicBezTo>
                  <a:pt x="272" y="1268"/>
                  <a:pt x="453" y="1358"/>
                  <a:pt x="679" y="1358"/>
                </a:cubicBezTo>
                <a:cubicBezTo>
                  <a:pt x="770" y="1381"/>
                  <a:pt x="860" y="1392"/>
                  <a:pt x="951" y="1392"/>
                </a:cubicBezTo>
                <a:cubicBezTo>
                  <a:pt x="1041" y="1392"/>
                  <a:pt x="1132" y="1381"/>
                  <a:pt x="1222" y="1358"/>
                </a:cubicBezTo>
                <a:cubicBezTo>
                  <a:pt x="1358" y="1222"/>
                  <a:pt x="1313" y="951"/>
                  <a:pt x="1358" y="770"/>
                </a:cubicBezTo>
                <a:cubicBezTo>
                  <a:pt x="1358" y="634"/>
                  <a:pt x="1313" y="453"/>
                  <a:pt x="1222" y="362"/>
                </a:cubicBezTo>
                <a:cubicBezTo>
                  <a:pt x="1087" y="181"/>
                  <a:pt x="996" y="46"/>
                  <a:pt x="8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flipH="1">
            <a:off x="6024100" y="1182375"/>
            <a:ext cx="612600" cy="61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3"/>
          <p:cNvSpPr/>
          <p:nvPr/>
        </p:nvSpPr>
        <p:spPr>
          <a:xfrm flipH="1">
            <a:off x="6879000" y="1287175"/>
            <a:ext cx="402900" cy="40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3"/>
          <p:cNvSpPr/>
          <p:nvPr/>
        </p:nvSpPr>
        <p:spPr>
          <a:xfrm flipH="1">
            <a:off x="7447275" y="1359775"/>
            <a:ext cx="257700" cy="257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flipH="1">
            <a:off x="7918525" y="1407900"/>
            <a:ext cx="161400" cy="161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2507300" y="1182375"/>
            <a:ext cx="612600" cy="61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1862100" y="1287175"/>
            <a:ext cx="402900" cy="40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3"/>
          <p:cNvSpPr/>
          <p:nvPr/>
        </p:nvSpPr>
        <p:spPr>
          <a:xfrm>
            <a:off x="1439025" y="1359775"/>
            <a:ext cx="257700" cy="2577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3"/>
          <p:cNvSpPr/>
          <p:nvPr/>
        </p:nvSpPr>
        <p:spPr>
          <a:xfrm>
            <a:off x="1064075" y="1407900"/>
            <a:ext cx="161400" cy="161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630000" y="445025"/>
            <a:ext cx="4617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6" name="Google Shape;86;p4"/>
          <p:cNvSpPr txBox="1">
            <a:spLocks noGrp="1"/>
          </p:cNvSpPr>
          <p:nvPr>
            <p:ph type="body" idx="1"/>
          </p:nvPr>
        </p:nvSpPr>
        <p:spPr>
          <a:xfrm>
            <a:off x="630000" y="1087900"/>
            <a:ext cx="7725300" cy="3515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rgbClr val="171723"/>
              </a:buClr>
              <a:buSzPts val="1800"/>
              <a:buFont typeface="Roboto"/>
              <a:buChar char="●"/>
              <a:defRPr sz="1000"/>
            </a:lvl1pPr>
            <a:lvl2pPr marL="914400" lvl="1" indent="-317500">
              <a:spcBef>
                <a:spcPts val="0"/>
              </a:spcBef>
              <a:spcAft>
                <a:spcPts val="0"/>
              </a:spcAft>
              <a:buClr>
                <a:srgbClr val="171723"/>
              </a:buClr>
              <a:buSzPts val="1400"/>
              <a:buFont typeface="Roboto"/>
              <a:buChar char="○"/>
              <a:defRPr/>
            </a:lvl2pPr>
            <a:lvl3pPr marL="1371600" lvl="2" indent="-317500">
              <a:spcBef>
                <a:spcPts val="0"/>
              </a:spcBef>
              <a:spcAft>
                <a:spcPts val="0"/>
              </a:spcAft>
              <a:buClr>
                <a:srgbClr val="171723"/>
              </a:buClr>
              <a:buSzPts val="1400"/>
              <a:buFont typeface="Roboto"/>
              <a:buChar char="■"/>
              <a:defRPr/>
            </a:lvl3pPr>
            <a:lvl4pPr marL="1828800" lvl="3" indent="-317500">
              <a:spcBef>
                <a:spcPts val="0"/>
              </a:spcBef>
              <a:spcAft>
                <a:spcPts val="0"/>
              </a:spcAft>
              <a:buClr>
                <a:srgbClr val="171723"/>
              </a:buClr>
              <a:buSzPts val="1400"/>
              <a:buFont typeface="Roboto"/>
              <a:buChar char="●"/>
              <a:defRPr/>
            </a:lvl4pPr>
            <a:lvl5pPr marL="2286000" lvl="4" indent="-317500">
              <a:spcBef>
                <a:spcPts val="0"/>
              </a:spcBef>
              <a:spcAft>
                <a:spcPts val="0"/>
              </a:spcAft>
              <a:buClr>
                <a:srgbClr val="171723"/>
              </a:buClr>
              <a:buSzPts val="1400"/>
              <a:buFont typeface="Roboto"/>
              <a:buChar char="○"/>
              <a:defRPr/>
            </a:lvl5pPr>
            <a:lvl6pPr marL="2743200" lvl="5" indent="-317500">
              <a:spcBef>
                <a:spcPts val="0"/>
              </a:spcBef>
              <a:spcAft>
                <a:spcPts val="0"/>
              </a:spcAft>
              <a:buClr>
                <a:srgbClr val="171723"/>
              </a:buClr>
              <a:buSzPts val="1400"/>
              <a:buFont typeface="Roboto"/>
              <a:buChar char="■"/>
              <a:defRPr/>
            </a:lvl6pPr>
            <a:lvl7pPr marL="3200400" lvl="6" indent="-317500">
              <a:spcBef>
                <a:spcPts val="0"/>
              </a:spcBef>
              <a:spcAft>
                <a:spcPts val="0"/>
              </a:spcAft>
              <a:buClr>
                <a:srgbClr val="171723"/>
              </a:buClr>
              <a:buSzPts val="1400"/>
              <a:buFont typeface="Roboto"/>
              <a:buChar char="●"/>
              <a:defRPr/>
            </a:lvl7pPr>
            <a:lvl8pPr marL="3657600" lvl="7" indent="-317500">
              <a:spcBef>
                <a:spcPts val="0"/>
              </a:spcBef>
              <a:spcAft>
                <a:spcPts val="0"/>
              </a:spcAft>
              <a:buClr>
                <a:srgbClr val="171723"/>
              </a:buClr>
              <a:buSzPts val="1400"/>
              <a:buFont typeface="Roboto"/>
              <a:buChar char="○"/>
              <a:defRPr/>
            </a:lvl8pPr>
            <a:lvl9pPr marL="4114800" lvl="8" indent="-317500">
              <a:spcBef>
                <a:spcPts val="0"/>
              </a:spcBef>
              <a:spcAft>
                <a:spcPts val="0"/>
              </a:spcAft>
              <a:buClr>
                <a:srgbClr val="171723"/>
              </a:buClr>
              <a:buSzPts val="1400"/>
              <a:buFont typeface="Roboto"/>
              <a:buChar char="■"/>
              <a:defRPr/>
            </a:lvl9pPr>
          </a:lstStyle>
          <a:p>
            <a:endParaRPr/>
          </a:p>
        </p:txBody>
      </p:sp>
      <p:sp>
        <p:nvSpPr>
          <p:cNvPr id="87" name="Google Shape;87;p4"/>
          <p:cNvSpPr/>
          <p:nvPr/>
        </p:nvSpPr>
        <p:spPr>
          <a:xfrm rot="-5400000" flipH="1">
            <a:off x="8013550" y="-104800"/>
            <a:ext cx="1241700" cy="12417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4"/>
          <p:cNvSpPr/>
          <p:nvPr/>
        </p:nvSpPr>
        <p:spPr>
          <a:xfrm rot="-5400000" flipH="1">
            <a:off x="6210975" y="-104800"/>
            <a:ext cx="1241700" cy="12417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4"/>
          <p:cNvSpPr/>
          <p:nvPr/>
        </p:nvSpPr>
        <p:spPr>
          <a:xfrm>
            <a:off x="7742900" y="96950"/>
            <a:ext cx="838200" cy="838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2"/>
        <p:cNvGrpSpPr/>
        <p:nvPr/>
      </p:nvGrpSpPr>
      <p:grpSpPr>
        <a:xfrm>
          <a:off x="0" y="0"/>
          <a:ext cx="0" cy="0"/>
          <a:chOff x="0" y="0"/>
          <a:chExt cx="0" cy="0"/>
        </a:xfrm>
      </p:grpSpPr>
      <p:sp>
        <p:nvSpPr>
          <p:cNvPr id="133" name="Google Shape;133;p7"/>
          <p:cNvSpPr txBox="1">
            <a:spLocks noGrp="1"/>
          </p:cNvSpPr>
          <p:nvPr>
            <p:ph type="subTitle" idx="1"/>
          </p:nvPr>
        </p:nvSpPr>
        <p:spPr>
          <a:xfrm>
            <a:off x="618675" y="1596075"/>
            <a:ext cx="1725300" cy="3570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2500"/>
              <a:buFont typeface="Oswald Regular"/>
              <a:buNone/>
              <a:defRPr sz="2000">
                <a:solidFill>
                  <a:schemeClr val="dk1"/>
                </a:solidFill>
                <a:latin typeface="Oswald Regular"/>
                <a:ea typeface="Oswald Regular"/>
                <a:cs typeface="Oswald Regular"/>
                <a:sym typeface="Oswald Regular"/>
              </a:defRPr>
            </a:lvl1pPr>
            <a:lvl2pPr lvl="1"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2pPr>
            <a:lvl3pPr lvl="2"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3pPr>
            <a:lvl4pPr lvl="3"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4pPr>
            <a:lvl5pPr lvl="4"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5pPr>
            <a:lvl6pPr lvl="5"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6pPr>
            <a:lvl7pPr lvl="6"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7pPr>
            <a:lvl8pPr lvl="7"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8pPr>
            <a:lvl9pPr lvl="8" algn="ctr" rtl="0">
              <a:spcBef>
                <a:spcPts val="0"/>
              </a:spcBef>
              <a:spcAft>
                <a:spcPts val="0"/>
              </a:spcAft>
              <a:buClr>
                <a:schemeClr val="dk1"/>
              </a:buClr>
              <a:buSzPts val="2500"/>
              <a:buFont typeface="Oswald Regular"/>
              <a:buNone/>
              <a:defRPr sz="2500">
                <a:solidFill>
                  <a:schemeClr val="dk1"/>
                </a:solidFill>
                <a:latin typeface="Oswald Regular"/>
                <a:ea typeface="Oswald Regular"/>
                <a:cs typeface="Oswald Regular"/>
                <a:sym typeface="Oswald Regular"/>
              </a:defRPr>
            </a:lvl9pPr>
          </a:lstStyle>
          <a:p>
            <a:endParaRPr/>
          </a:p>
        </p:txBody>
      </p:sp>
      <p:sp>
        <p:nvSpPr>
          <p:cNvPr id="134" name="Google Shape;134;p7"/>
          <p:cNvSpPr txBox="1">
            <a:spLocks noGrp="1"/>
          </p:cNvSpPr>
          <p:nvPr>
            <p:ph type="subTitle" idx="2"/>
          </p:nvPr>
        </p:nvSpPr>
        <p:spPr>
          <a:xfrm>
            <a:off x="505800" y="1953075"/>
            <a:ext cx="6411300" cy="2682600"/>
          </a:xfrm>
          <a:prstGeom prst="rect">
            <a:avLst/>
          </a:prstGeom>
        </p:spPr>
        <p:txBody>
          <a:bodyPr spcFirstLastPara="1" wrap="square" lIns="91425" tIns="91425" rIns="91425" bIns="91425" anchor="t" anchorCtr="0">
            <a:normAutofit/>
          </a:bodyPr>
          <a:lstStyle>
            <a:lvl1pPr marR="50800" lvl="0" rtl="0">
              <a:lnSpc>
                <a:spcPct val="166000"/>
              </a:lnSpc>
              <a:spcBef>
                <a:spcPts val="0"/>
              </a:spcBef>
              <a:spcAft>
                <a:spcPts val="0"/>
              </a:spcAft>
              <a:buClr>
                <a:schemeClr val="accent1"/>
              </a:buClr>
              <a:buSzPts val="1400"/>
              <a:buChar char="●"/>
              <a:defRPr sz="12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135" name="Google Shape;135;p7"/>
          <p:cNvSpPr txBox="1">
            <a:spLocks noGrp="1"/>
          </p:cNvSpPr>
          <p:nvPr>
            <p:ph type="title"/>
          </p:nvPr>
        </p:nvSpPr>
        <p:spPr>
          <a:xfrm>
            <a:off x="630000" y="445025"/>
            <a:ext cx="4483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7"/>
          <p:cNvSpPr/>
          <p:nvPr/>
        </p:nvSpPr>
        <p:spPr>
          <a:xfrm flipH="1">
            <a:off x="7840800" y="3523050"/>
            <a:ext cx="1346400" cy="1652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7"/>
          <p:cNvSpPr/>
          <p:nvPr/>
        </p:nvSpPr>
        <p:spPr>
          <a:xfrm flipH="1">
            <a:off x="7594500" y="3297300"/>
            <a:ext cx="1000200" cy="1394700"/>
          </a:xfrm>
          <a:prstGeom prst="parallelogram">
            <a:avLst>
              <a:gd name="adj" fmla="val 545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7"/>
          <p:cNvSpPr/>
          <p:nvPr/>
        </p:nvSpPr>
        <p:spPr>
          <a:xfrm>
            <a:off x="8014350" y="2241975"/>
            <a:ext cx="877800" cy="87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1">
  <p:cSld name="ONE_COLUMN_TEXT_1">
    <p:spTree>
      <p:nvGrpSpPr>
        <p:cNvPr id="1" name="Shape 238"/>
        <p:cNvGrpSpPr/>
        <p:nvPr/>
      </p:nvGrpSpPr>
      <p:grpSpPr>
        <a:xfrm>
          <a:off x="0" y="0"/>
          <a:ext cx="0" cy="0"/>
          <a:chOff x="0" y="0"/>
          <a:chExt cx="0" cy="0"/>
        </a:xfrm>
      </p:grpSpPr>
      <p:sp>
        <p:nvSpPr>
          <p:cNvPr id="239" name="Google Shape;239;p14"/>
          <p:cNvSpPr txBox="1">
            <a:spLocks noGrp="1"/>
          </p:cNvSpPr>
          <p:nvPr>
            <p:ph type="title"/>
          </p:nvPr>
        </p:nvSpPr>
        <p:spPr>
          <a:xfrm>
            <a:off x="630000" y="1726475"/>
            <a:ext cx="4896000" cy="1015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40" name="Google Shape;240;p14"/>
          <p:cNvSpPr txBox="1">
            <a:spLocks noGrp="1"/>
          </p:cNvSpPr>
          <p:nvPr>
            <p:ph type="subTitle" idx="1"/>
          </p:nvPr>
        </p:nvSpPr>
        <p:spPr>
          <a:xfrm>
            <a:off x="630000" y="2669125"/>
            <a:ext cx="2895600" cy="4632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Clr>
                <a:schemeClr val="dk1"/>
              </a:buClr>
              <a:buSzPts val="1800"/>
              <a:buNone/>
              <a:defRPr sz="14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1" name="Google Shape;241;p14"/>
          <p:cNvSpPr/>
          <p:nvPr/>
        </p:nvSpPr>
        <p:spPr>
          <a:xfrm rot="-5400000">
            <a:off x="5847225" y="1889100"/>
            <a:ext cx="4068300" cy="2525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242;p14"/>
          <p:cNvSpPr/>
          <p:nvPr/>
        </p:nvSpPr>
        <p:spPr>
          <a:xfrm rot="10800000" flipH="1">
            <a:off x="-8100" y="3785063"/>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243;p14"/>
          <p:cNvSpPr/>
          <p:nvPr/>
        </p:nvSpPr>
        <p:spPr>
          <a:xfrm flipH="1">
            <a:off x="-524025" y="3833438"/>
            <a:ext cx="1773600" cy="1773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244;p14"/>
          <p:cNvSpPr/>
          <p:nvPr/>
        </p:nvSpPr>
        <p:spPr>
          <a:xfrm rot="5400000" flipH="1">
            <a:off x="1386625" y="4387638"/>
            <a:ext cx="798300" cy="798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245;p14"/>
          <p:cNvSpPr/>
          <p:nvPr/>
        </p:nvSpPr>
        <p:spPr>
          <a:xfrm rot="10800000" flipH="1">
            <a:off x="5961600" y="-172050"/>
            <a:ext cx="3182400" cy="23298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46"/>
        <p:cNvGrpSpPr/>
        <p:nvPr/>
      </p:nvGrpSpPr>
      <p:grpSpPr>
        <a:xfrm>
          <a:off x="0" y="0"/>
          <a:ext cx="0" cy="0"/>
          <a:chOff x="0" y="0"/>
          <a:chExt cx="0" cy="0"/>
        </a:xfrm>
      </p:grpSpPr>
      <p:sp>
        <p:nvSpPr>
          <p:cNvPr id="247" name="Google Shape;247;p15"/>
          <p:cNvSpPr txBox="1">
            <a:spLocks noGrp="1"/>
          </p:cNvSpPr>
          <p:nvPr>
            <p:ph type="title"/>
          </p:nvPr>
        </p:nvSpPr>
        <p:spPr>
          <a:xfrm>
            <a:off x="630000" y="445025"/>
            <a:ext cx="33813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Font typeface="Oswald Regular"/>
              <a:buNone/>
              <a:defRPr b="0">
                <a:latin typeface="Oswald Regular"/>
                <a:ea typeface="Oswald Regular"/>
                <a:cs typeface="Oswald Regular"/>
                <a:sym typeface="Oswald Regular"/>
              </a:defRPr>
            </a:lvl2pPr>
            <a:lvl3pPr lvl="2">
              <a:spcBef>
                <a:spcPts val="0"/>
              </a:spcBef>
              <a:spcAft>
                <a:spcPts val="0"/>
              </a:spcAft>
              <a:buSzPts val="2800"/>
              <a:buFont typeface="Oswald Regular"/>
              <a:buNone/>
              <a:defRPr b="0">
                <a:latin typeface="Oswald Regular"/>
                <a:ea typeface="Oswald Regular"/>
                <a:cs typeface="Oswald Regular"/>
                <a:sym typeface="Oswald Regular"/>
              </a:defRPr>
            </a:lvl3pPr>
            <a:lvl4pPr lvl="3">
              <a:spcBef>
                <a:spcPts val="0"/>
              </a:spcBef>
              <a:spcAft>
                <a:spcPts val="0"/>
              </a:spcAft>
              <a:buSzPts val="2800"/>
              <a:buFont typeface="Oswald Regular"/>
              <a:buNone/>
              <a:defRPr b="0">
                <a:latin typeface="Oswald Regular"/>
                <a:ea typeface="Oswald Regular"/>
                <a:cs typeface="Oswald Regular"/>
                <a:sym typeface="Oswald Regular"/>
              </a:defRPr>
            </a:lvl4pPr>
            <a:lvl5pPr lvl="4">
              <a:spcBef>
                <a:spcPts val="0"/>
              </a:spcBef>
              <a:spcAft>
                <a:spcPts val="0"/>
              </a:spcAft>
              <a:buSzPts val="2800"/>
              <a:buFont typeface="Oswald Regular"/>
              <a:buNone/>
              <a:defRPr b="0">
                <a:latin typeface="Oswald Regular"/>
                <a:ea typeface="Oswald Regular"/>
                <a:cs typeface="Oswald Regular"/>
                <a:sym typeface="Oswald Regular"/>
              </a:defRPr>
            </a:lvl5pPr>
            <a:lvl6pPr lvl="5">
              <a:spcBef>
                <a:spcPts val="0"/>
              </a:spcBef>
              <a:spcAft>
                <a:spcPts val="0"/>
              </a:spcAft>
              <a:buSzPts val="2800"/>
              <a:buFont typeface="Oswald Regular"/>
              <a:buNone/>
              <a:defRPr b="0">
                <a:latin typeface="Oswald Regular"/>
                <a:ea typeface="Oswald Regular"/>
                <a:cs typeface="Oswald Regular"/>
                <a:sym typeface="Oswald Regular"/>
              </a:defRPr>
            </a:lvl6pPr>
            <a:lvl7pPr lvl="6">
              <a:spcBef>
                <a:spcPts val="0"/>
              </a:spcBef>
              <a:spcAft>
                <a:spcPts val="0"/>
              </a:spcAft>
              <a:buSzPts val="2800"/>
              <a:buFont typeface="Oswald Regular"/>
              <a:buNone/>
              <a:defRPr b="0">
                <a:latin typeface="Oswald Regular"/>
                <a:ea typeface="Oswald Regular"/>
                <a:cs typeface="Oswald Regular"/>
                <a:sym typeface="Oswald Regular"/>
              </a:defRPr>
            </a:lvl7pPr>
            <a:lvl8pPr lvl="7">
              <a:spcBef>
                <a:spcPts val="0"/>
              </a:spcBef>
              <a:spcAft>
                <a:spcPts val="0"/>
              </a:spcAft>
              <a:buSzPts val="2800"/>
              <a:buFont typeface="Oswald Regular"/>
              <a:buNone/>
              <a:defRPr b="0">
                <a:latin typeface="Oswald Regular"/>
                <a:ea typeface="Oswald Regular"/>
                <a:cs typeface="Oswald Regular"/>
                <a:sym typeface="Oswald Regular"/>
              </a:defRPr>
            </a:lvl8pPr>
            <a:lvl9pPr lvl="8">
              <a:spcBef>
                <a:spcPts val="0"/>
              </a:spcBef>
              <a:spcAft>
                <a:spcPts val="0"/>
              </a:spcAft>
              <a:buSzPts val="2800"/>
              <a:buFont typeface="Oswald Regular"/>
              <a:buNone/>
              <a:defRPr b="0">
                <a:latin typeface="Oswald Regular"/>
                <a:ea typeface="Oswald Regular"/>
                <a:cs typeface="Oswald Regular"/>
                <a:sym typeface="Oswald Regular"/>
              </a:defRPr>
            </a:lvl9pPr>
          </a:lstStyle>
          <a:p>
            <a:endParaRPr/>
          </a:p>
        </p:txBody>
      </p:sp>
      <p:sp>
        <p:nvSpPr>
          <p:cNvPr id="248" name="Google Shape;248;p15"/>
          <p:cNvSpPr txBox="1">
            <a:spLocks noGrp="1"/>
          </p:cNvSpPr>
          <p:nvPr>
            <p:ph type="subTitle" idx="1"/>
          </p:nvPr>
        </p:nvSpPr>
        <p:spPr>
          <a:xfrm>
            <a:off x="2253925" y="1491625"/>
            <a:ext cx="4636200" cy="2878200"/>
          </a:xfrm>
          <a:prstGeom prst="rect">
            <a:avLst/>
          </a:prstGeom>
        </p:spPr>
        <p:txBody>
          <a:bodyPr spcFirstLastPara="1" wrap="square" lIns="91425" tIns="91425" rIns="91425" bIns="91425" anchor="t" anchorCtr="0">
            <a:normAutofit/>
          </a:bodyPr>
          <a:lstStyle>
            <a:lvl1pPr marR="38100" lvl="0" rtl="0">
              <a:lnSpc>
                <a:spcPct val="100000"/>
              </a:lnSpc>
              <a:spcBef>
                <a:spcPts val="0"/>
              </a:spcBef>
              <a:spcAft>
                <a:spcPts val="0"/>
              </a:spcAft>
              <a:buClr>
                <a:schemeClr val="accent4"/>
              </a:buClr>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49" name="Google Shape;249;p15"/>
          <p:cNvSpPr/>
          <p:nvPr/>
        </p:nvSpPr>
        <p:spPr>
          <a:xfrm rot="10800000">
            <a:off x="7473900" y="3313500"/>
            <a:ext cx="1040100" cy="1290000"/>
          </a:xfrm>
          <a:prstGeom prst="triangle">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5"/>
          <p:cNvSpPr/>
          <p:nvPr/>
        </p:nvSpPr>
        <p:spPr>
          <a:xfrm rot="10800000">
            <a:off x="7671525" y="1396138"/>
            <a:ext cx="644700" cy="4998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5"/>
          <p:cNvSpPr/>
          <p:nvPr/>
        </p:nvSpPr>
        <p:spPr>
          <a:xfrm rot="10800000">
            <a:off x="7800675" y="665175"/>
            <a:ext cx="386400" cy="2997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15"/>
          <p:cNvSpPr/>
          <p:nvPr/>
        </p:nvSpPr>
        <p:spPr>
          <a:xfrm rot="10800000">
            <a:off x="7564100" y="2271575"/>
            <a:ext cx="859500" cy="6663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3">
    <p:spTree>
      <p:nvGrpSpPr>
        <p:cNvPr id="1" name="Shape 262"/>
        <p:cNvGrpSpPr/>
        <p:nvPr/>
      </p:nvGrpSpPr>
      <p:grpSpPr>
        <a:xfrm>
          <a:off x="0" y="0"/>
          <a:ext cx="0" cy="0"/>
          <a:chOff x="0" y="0"/>
          <a:chExt cx="0" cy="0"/>
        </a:xfrm>
      </p:grpSpPr>
      <p:sp>
        <p:nvSpPr>
          <p:cNvPr id="263" name="Google Shape;263;p18"/>
          <p:cNvSpPr/>
          <p:nvPr/>
        </p:nvSpPr>
        <p:spPr>
          <a:xfrm>
            <a:off x="5822400" y="-61400"/>
            <a:ext cx="3321600" cy="5330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8"/>
          <p:cNvSpPr txBox="1">
            <a:spLocks noGrp="1"/>
          </p:cNvSpPr>
          <p:nvPr>
            <p:ph type="subTitle" idx="1"/>
          </p:nvPr>
        </p:nvSpPr>
        <p:spPr>
          <a:xfrm>
            <a:off x="5429400" y="2198425"/>
            <a:ext cx="2703600" cy="1083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rgbClr val="FFFFFF"/>
                </a:solidFill>
              </a:defRPr>
            </a:lvl1pPr>
            <a:lvl2pPr lvl="1" algn="ctr" rtl="0">
              <a:lnSpc>
                <a:spcPct val="100000"/>
              </a:lnSpc>
              <a:spcBef>
                <a:spcPts val="0"/>
              </a:spcBef>
              <a:spcAft>
                <a:spcPts val="0"/>
              </a:spcAft>
              <a:buNone/>
              <a:defRPr sz="1400">
                <a:solidFill>
                  <a:srgbClr val="FFFFFF"/>
                </a:solidFill>
              </a:defRPr>
            </a:lvl2pPr>
            <a:lvl3pPr lvl="2" algn="ctr" rtl="0">
              <a:lnSpc>
                <a:spcPct val="100000"/>
              </a:lnSpc>
              <a:spcBef>
                <a:spcPts val="0"/>
              </a:spcBef>
              <a:spcAft>
                <a:spcPts val="0"/>
              </a:spcAft>
              <a:buNone/>
              <a:defRPr sz="1400">
                <a:solidFill>
                  <a:srgbClr val="FFFFFF"/>
                </a:solidFill>
              </a:defRPr>
            </a:lvl3pPr>
            <a:lvl4pPr lvl="3" algn="ctr" rtl="0">
              <a:lnSpc>
                <a:spcPct val="100000"/>
              </a:lnSpc>
              <a:spcBef>
                <a:spcPts val="0"/>
              </a:spcBef>
              <a:spcAft>
                <a:spcPts val="0"/>
              </a:spcAft>
              <a:buNone/>
              <a:defRPr sz="1400">
                <a:solidFill>
                  <a:srgbClr val="FFFFFF"/>
                </a:solidFill>
              </a:defRPr>
            </a:lvl4pPr>
            <a:lvl5pPr lvl="4" algn="ctr" rtl="0">
              <a:lnSpc>
                <a:spcPct val="100000"/>
              </a:lnSpc>
              <a:spcBef>
                <a:spcPts val="0"/>
              </a:spcBef>
              <a:spcAft>
                <a:spcPts val="0"/>
              </a:spcAft>
              <a:buNone/>
              <a:defRPr sz="1400">
                <a:solidFill>
                  <a:srgbClr val="FFFFFF"/>
                </a:solidFill>
              </a:defRPr>
            </a:lvl5pPr>
            <a:lvl6pPr lvl="5" algn="ctr" rtl="0">
              <a:lnSpc>
                <a:spcPct val="100000"/>
              </a:lnSpc>
              <a:spcBef>
                <a:spcPts val="0"/>
              </a:spcBef>
              <a:spcAft>
                <a:spcPts val="0"/>
              </a:spcAft>
              <a:buNone/>
              <a:defRPr sz="1400">
                <a:solidFill>
                  <a:srgbClr val="FFFFFF"/>
                </a:solidFill>
              </a:defRPr>
            </a:lvl6pPr>
            <a:lvl7pPr lvl="6" algn="ctr" rtl="0">
              <a:lnSpc>
                <a:spcPct val="100000"/>
              </a:lnSpc>
              <a:spcBef>
                <a:spcPts val="0"/>
              </a:spcBef>
              <a:spcAft>
                <a:spcPts val="0"/>
              </a:spcAft>
              <a:buNone/>
              <a:defRPr sz="1400">
                <a:solidFill>
                  <a:srgbClr val="FFFFFF"/>
                </a:solidFill>
              </a:defRPr>
            </a:lvl7pPr>
            <a:lvl8pPr lvl="7" algn="ctr" rtl="0">
              <a:lnSpc>
                <a:spcPct val="100000"/>
              </a:lnSpc>
              <a:spcBef>
                <a:spcPts val="0"/>
              </a:spcBef>
              <a:spcAft>
                <a:spcPts val="0"/>
              </a:spcAft>
              <a:buNone/>
              <a:defRPr sz="1400">
                <a:solidFill>
                  <a:srgbClr val="FFFFFF"/>
                </a:solidFill>
              </a:defRPr>
            </a:lvl8pPr>
            <a:lvl9pPr lvl="8" algn="ctr" rtl="0">
              <a:lnSpc>
                <a:spcPct val="100000"/>
              </a:lnSpc>
              <a:spcBef>
                <a:spcPts val="0"/>
              </a:spcBef>
              <a:spcAft>
                <a:spcPts val="0"/>
              </a:spcAft>
              <a:buNone/>
              <a:defRPr sz="1400">
                <a:solidFill>
                  <a:srgbClr val="FFFFFF"/>
                </a:solidFill>
              </a:defRPr>
            </a:lvl9pPr>
          </a:lstStyle>
          <a:p>
            <a:endParaRPr/>
          </a:p>
        </p:txBody>
      </p:sp>
      <p:sp>
        <p:nvSpPr>
          <p:cNvPr id="265" name="Google Shape;265;p18"/>
          <p:cNvSpPr txBox="1">
            <a:spLocks noGrp="1"/>
          </p:cNvSpPr>
          <p:nvPr>
            <p:ph type="subTitle" idx="2"/>
          </p:nvPr>
        </p:nvSpPr>
        <p:spPr>
          <a:xfrm>
            <a:off x="5926200" y="1862075"/>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rgbClr val="FFFFFF"/>
                </a:solidFill>
                <a:latin typeface="Oswald Regular"/>
                <a:ea typeface="Oswald Regular"/>
                <a:cs typeface="Oswald Regular"/>
                <a:sym typeface="Oswald Regular"/>
              </a:defRPr>
            </a:lvl9pPr>
          </a:lstStyle>
          <a:p>
            <a:endParaRPr/>
          </a:p>
        </p:txBody>
      </p:sp>
      <p:sp>
        <p:nvSpPr>
          <p:cNvPr id="266" name="Google Shape;266;p18"/>
          <p:cNvSpPr txBox="1">
            <a:spLocks noGrp="1"/>
          </p:cNvSpPr>
          <p:nvPr>
            <p:ph type="subTitle" idx="3"/>
          </p:nvPr>
        </p:nvSpPr>
        <p:spPr>
          <a:xfrm>
            <a:off x="1011000" y="2198425"/>
            <a:ext cx="2703600" cy="10830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7" name="Google Shape;267;p18"/>
          <p:cNvSpPr txBox="1">
            <a:spLocks noGrp="1"/>
          </p:cNvSpPr>
          <p:nvPr>
            <p:ph type="subTitle" idx="4"/>
          </p:nvPr>
        </p:nvSpPr>
        <p:spPr>
          <a:xfrm>
            <a:off x="1507865" y="1862075"/>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grpSp>
        <p:nvGrpSpPr>
          <p:cNvPr id="268" name="Google Shape;268;p18"/>
          <p:cNvGrpSpPr/>
          <p:nvPr/>
        </p:nvGrpSpPr>
        <p:grpSpPr>
          <a:xfrm rot="-5400000">
            <a:off x="2385558" y="1753294"/>
            <a:ext cx="5330820" cy="1701412"/>
            <a:chOff x="593750" y="238125"/>
            <a:chExt cx="6422675" cy="2049894"/>
          </a:xfrm>
        </p:grpSpPr>
        <p:sp>
          <p:nvSpPr>
            <p:cNvPr id="269" name="Google Shape;269;p18"/>
            <p:cNvSpPr/>
            <p:nvPr/>
          </p:nvSpPr>
          <p:spPr>
            <a:xfrm>
              <a:off x="593750" y="238125"/>
              <a:ext cx="6422675" cy="1902400"/>
            </a:xfrm>
            <a:custGeom>
              <a:avLst/>
              <a:gdLst/>
              <a:ahLst/>
              <a:cxnLst/>
              <a:rect l="l" t="t" r="r" b="b"/>
              <a:pathLst>
                <a:path w="256907" h="76096" extrusionOk="0">
                  <a:moveTo>
                    <a:pt x="211040" y="0"/>
                  </a:moveTo>
                  <a:cubicBezTo>
                    <a:pt x="210846" y="17"/>
                    <a:pt x="210653" y="22"/>
                    <a:pt x="210458" y="22"/>
                  </a:cubicBezTo>
                  <a:cubicBezTo>
                    <a:pt x="210159" y="22"/>
                    <a:pt x="209856" y="10"/>
                    <a:pt x="209545" y="10"/>
                  </a:cubicBezTo>
                  <a:cubicBezTo>
                    <a:pt x="208605" y="10"/>
                    <a:pt x="207587" y="119"/>
                    <a:pt x="206347" y="993"/>
                  </a:cubicBezTo>
                  <a:cubicBezTo>
                    <a:pt x="206246" y="976"/>
                    <a:pt x="206148" y="967"/>
                    <a:pt x="206051" y="967"/>
                  </a:cubicBezTo>
                  <a:cubicBezTo>
                    <a:pt x="204658" y="967"/>
                    <a:pt x="203595" y="2694"/>
                    <a:pt x="202442" y="3014"/>
                  </a:cubicBezTo>
                  <a:cubicBezTo>
                    <a:pt x="202001" y="3633"/>
                    <a:pt x="201546" y="3776"/>
                    <a:pt x="201056" y="3776"/>
                  </a:cubicBezTo>
                  <a:cubicBezTo>
                    <a:pt x="200634" y="3776"/>
                    <a:pt x="200185" y="3670"/>
                    <a:pt x="199696" y="3670"/>
                  </a:cubicBezTo>
                  <a:cubicBezTo>
                    <a:pt x="199164" y="3670"/>
                    <a:pt x="198584" y="3795"/>
                    <a:pt x="197938" y="4316"/>
                  </a:cubicBezTo>
                  <a:cubicBezTo>
                    <a:pt x="197418" y="4037"/>
                    <a:pt x="196897" y="3939"/>
                    <a:pt x="196378" y="3939"/>
                  </a:cubicBezTo>
                  <a:cubicBezTo>
                    <a:pt x="195495" y="3939"/>
                    <a:pt x="194615" y="4223"/>
                    <a:pt x="193741" y="4385"/>
                  </a:cubicBezTo>
                  <a:cubicBezTo>
                    <a:pt x="192747" y="4311"/>
                    <a:pt x="191762" y="3745"/>
                    <a:pt x="190779" y="3745"/>
                  </a:cubicBezTo>
                  <a:cubicBezTo>
                    <a:pt x="190391" y="3745"/>
                    <a:pt x="190002" y="3833"/>
                    <a:pt x="189614" y="4076"/>
                  </a:cubicBezTo>
                  <a:cubicBezTo>
                    <a:pt x="188713" y="3997"/>
                    <a:pt x="187805" y="3778"/>
                    <a:pt x="186899" y="3778"/>
                  </a:cubicBezTo>
                  <a:cubicBezTo>
                    <a:pt x="186427" y="3778"/>
                    <a:pt x="185956" y="3838"/>
                    <a:pt x="185486" y="4008"/>
                  </a:cubicBezTo>
                  <a:cubicBezTo>
                    <a:pt x="185295" y="3950"/>
                    <a:pt x="185103" y="3925"/>
                    <a:pt x="184910" y="3925"/>
                  </a:cubicBezTo>
                  <a:cubicBezTo>
                    <a:pt x="183651" y="3925"/>
                    <a:pt x="182355" y="4984"/>
                    <a:pt x="181051" y="4984"/>
                  </a:cubicBezTo>
                  <a:cubicBezTo>
                    <a:pt x="180708" y="4984"/>
                    <a:pt x="180365" y="4911"/>
                    <a:pt x="180023" y="4727"/>
                  </a:cubicBezTo>
                  <a:cubicBezTo>
                    <a:pt x="178190" y="4813"/>
                    <a:pt x="176357" y="5104"/>
                    <a:pt x="174576" y="5601"/>
                  </a:cubicBezTo>
                  <a:cubicBezTo>
                    <a:pt x="173926" y="5324"/>
                    <a:pt x="173280" y="5226"/>
                    <a:pt x="172636" y="5226"/>
                  </a:cubicBezTo>
                  <a:cubicBezTo>
                    <a:pt x="171090" y="5226"/>
                    <a:pt x="169562" y="5789"/>
                    <a:pt x="168051" y="5789"/>
                  </a:cubicBezTo>
                  <a:cubicBezTo>
                    <a:pt x="167075" y="5789"/>
                    <a:pt x="166105" y="5856"/>
                    <a:pt x="165135" y="5856"/>
                  </a:cubicBezTo>
                  <a:cubicBezTo>
                    <a:pt x="163961" y="5856"/>
                    <a:pt x="162785" y="5758"/>
                    <a:pt x="161594" y="5327"/>
                  </a:cubicBezTo>
                  <a:cubicBezTo>
                    <a:pt x="161112" y="5404"/>
                    <a:pt x="160628" y="5432"/>
                    <a:pt x="160142" y="5432"/>
                  </a:cubicBezTo>
                  <a:cubicBezTo>
                    <a:pt x="158768" y="5432"/>
                    <a:pt x="157379" y="5204"/>
                    <a:pt x="155969" y="5204"/>
                  </a:cubicBezTo>
                  <a:cubicBezTo>
                    <a:pt x="155664" y="5204"/>
                    <a:pt x="155358" y="5215"/>
                    <a:pt x="155051" y="5241"/>
                  </a:cubicBezTo>
                  <a:cubicBezTo>
                    <a:pt x="154768" y="5153"/>
                    <a:pt x="154480" y="5118"/>
                    <a:pt x="154190" y="5118"/>
                  </a:cubicBezTo>
                  <a:cubicBezTo>
                    <a:pt x="153411" y="5118"/>
                    <a:pt x="152613" y="5364"/>
                    <a:pt x="151814" y="5464"/>
                  </a:cubicBezTo>
                  <a:cubicBezTo>
                    <a:pt x="151042" y="5647"/>
                    <a:pt x="150270" y="6226"/>
                    <a:pt x="149529" y="6226"/>
                  </a:cubicBezTo>
                  <a:cubicBezTo>
                    <a:pt x="149234" y="6226"/>
                    <a:pt x="148945" y="6135"/>
                    <a:pt x="148663" y="5892"/>
                  </a:cubicBezTo>
                  <a:cubicBezTo>
                    <a:pt x="148507" y="5693"/>
                    <a:pt x="148347" y="5615"/>
                    <a:pt x="148184" y="5615"/>
                  </a:cubicBezTo>
                  <a:cubicBezTo>
                    <a:pt x="147628" y="5615"/>
                    <a:pt x="147032" y="6521"/>
                    <a:pt x="146436" y="6680"/>
                  </a:cubicBezTo>
                  <a:cubicBezTo>
                    <a:pt x="146142" y="6987"/>
                    <a:pt x="145848" y="7050"/>
                    <a:pt x="145560" y="7050"/>
                  </a:cubicBezTo>
                  <a:cubicBezTo>
                    <a:pt x="145362" y="7050"/>
                    <a:pt x="145168" y="7020"/>
                    <a:pt x="144979" y="7020"/>
                  </a:cubicBezTo>
                  <a:cubicBezTo>
                    <a:pt x="144723" y="7020"/>
                    <a:pt x="144476" y="7074"/>
                    <a:pt x="144244" y="7330"/>
                  </a:cubicBezTo>
                  <a:cubicBezTo>
                    <a:pt x="142696" y="6982"/>
                    <a:pt x="141500" y="5804"/>
                    <a:pt x="140342" y="5804"/>
                  </a:cubicBezTo>
                  <a:cubicBezTo>
                    <a:pt x="140078" y="5804"/>
                    <a:pt x="139815" y="5865"/>
                    <a:pt x="139551" y="6012"/>
                  </a:cubicBezTo>
                  <a:cubicBezTo>
                    <a:pt x="138593" y="5077"/>
                    <a:pt x="137611" y="4389"/>
                    <a:pt x="136442" y="4389"/>
                  </a:cubicBezTo>
                  <a:cubicBezTo>
                    <a:pt x="135897" y="4389"/>
                    <a:pt x="135312" y="4538"/>
                    <a:pt x="134670" y="4881"/>
                  </a:cubicBezTo>
                  <a:cubicBezTo>
                    <a:pt x="132615" y="5618"/>
                    <a:pt x="131365" y="5190"/>
                    <a:pt x="130131" y="7245"/>
                  </a:cubicBezTo>
                  <a:cubicBezTo>
                    <a:pt x="128881" y="7656"/>
                    <a:pt x="127682" y="9608"/>
                    <a:pt x="125713" y="9711"/>
                  </a:cubicBezTo>
                  <a:cubicBezTo>
                    <a:pt x="125376" y="9662"/>
                    <a:pt x="125041" y="9648"/>
                    <a:pt x="124706" y="9648"/>
                  </a:cubicBezTo>
                  <a:cubicBezTo>
                    <a:pt x="124243" y="9648"/>
                    <a:pt x="123782" y="9675"/>
                    <a:pt x="123321" y="9675"/>
                  </a:cubicBezTo>
                  <a:cubicBezTo>
                    <a:pt x="122704" y="9675"/>
                    <a:pt x="122086" y="9627"/>
                    <a:pt x="121465" y="9403"/>
                  </a:cubicBezTo>
                  <a:cubicBezTo>
                    <a:pt x="121130" y="9583"/>
                    <a:pt x="120794" y="9661"/>
                    <a:pt x="120458" y="9661"/>
                  </a:cubicBezTo>
                  <a:cubicBezTo>
                    <a:pt x="119390" y="9661"/>
                    <a:pt x="118325" y="8867"/>
                    <a:pt x="117269" y="8033"/>
                  </a:cubicBezTo>
                  <a:cubicBezTo>
                    <a:pt x="116308" y="7107"/>
                    <a:pt x="115355" y="6872"/>
                    <a:pt x="114410" y="6872"/>
                  </a:cubicBezTo>
                  <a:cubicBezTo>
                    <a:pt x="113991" y="6872"/>
                    <a:pt x="113574" y="6918"/>
                    <a:pt x="113159" y="6971"/>
                  </a:cubicBezTo>
                  <a:cubicBezTo>
                    <a:pt x="112433" y="6990"/>
                    <a:pt x="111696" y="7105"/>
                    <a:pt x="110952" y="7105"/>
                  </a:cubicBezTo>
                  <a:cubicBezTo>
                    <a:pt x="110362" y="7105"/>
                    <a:pt x="109767" y="7032"/>
                    <a:pt x="109168" y="6782"/>
                  </a:cubicBezTo>
                  <a:cubicBezTo>
                    <a:pt x="108894" y="6983"/>
                    <a:pt x="108620" y="7057"/>
                    <a:pt x="108345" y="7057"/>
                  </a:cubicBezTo>
                  <a:cubicBezTo>
                    <a:pt x="107573" y="7057"/>
                    <a:pt x="106797" y="6472"/>
                    <a:pt x="106024" y="6472"/>
                  </a:cubicBezTo>
                  <a:cubicBezTo>
                    <a:pt x="105713" y="6472"/>
                    <a:pt x="105402" y="6567"/>
                    <a:pt x="105092" y="6834"/>
                  </a:cubicBezTo>
                  <a:cubicBezTo>
                    <a:pt x="104927" y="6869"/>
                    <a:pt x="104762" y="6883"/>
                    <a:pt x="104598" y="6883"/>
                  </a:cubicBezTo>
                  <a:cubicBezTo>
                    <a:pt x="103741" y="6883"/>
                    <a:pt x="102891" y="6484"/>
                    <a:pt x="102048" y="6484"/>
                  </a:cubicBezTo>
                  <a:cubicBezTo>
                    <a:pt x="101709" y="6484"/>
                    <a:pt x="101370" y="6549"/>
                    <a:pt x="101033" y="6731"/>
                  </a:cubicBezTo>
                  <a:cubicBezTo>
                    <a:pt x="99444" y="6416"/>
                    <a:pt x="97878" y="6057"/>
                    <a:pt x="96325" y="6057"/>
                  </a:cubicBezTo>
                  <a:cubicBezTo>
                    <a:pt x="95935" y="6057"/>
                    <a:pt x="95546" y="6080"/>
                    <a:pt x="95158" y="6132"/>
                  </a:cubicBezTo>
                  <a:cubicBezTo>
                    <a:pt x="94992" y="6156"/>
                    <a:pt x="94827" y="6168"/>
                    <a:pt x="94661" y="6168"/>
                  </a:cubicBezTo>
                  <a:cubicBezTo>
                    <a:pt x="93144" y="6168"/>
                    <a:pt x="91637" y="5224"/>
                    <a:pt x="90132" y="5224"/>
                  </a:cubicBezTo>
                  <a:cubicBezTo>
                    <a:pt x="89883" y="5224"/>
                    <a:pt x="89635" y="5250"/>
                    <a:pt x="89386" y="5309"/>
                  </a:cubicBezTo>
                  <a:cubicBezTo>
                    <a:pt x="87485" y="4590"/>
                    <a:pt x="85584" y="4813"/>
                    <a:pt x="83666" y="4453"/>
                  </a:cubicBezTo>
                  <a:cubicBezTo>
                    <a:pt x="83140" y="4477"/>
                    <a:pt x="82615" y="4497"/>
                    <a:pt x="82088" y="4497"/>
                  </a:cubicBezTo>
                  <a:cubicBezTo>
                    <a:pt x="80694" y="4497"/>
                    <a:pt x="79294" y="4351"/>
                    <a:pt x="77877" y="3717"/>
                  </a:cubicBezTo>
                  <a:cubicBezTo>
                    <a:pt x="77268" y="4331"/>
                    <a:pt x="76662" y="4549"/>
                    <a:pt x="76059" y="4549"/>
                  </a:cubicBezTo>
                  <a:cubicBezTo>
                    <a:pt x="74764" y="4549"/>
                    <a:pt x="73482" y="3545"/>
                    <a:pt x="72208" y="3323"/>
                  </a:cubicBezTo>
                  <a:cubicBezTo>
                    <a:pt x="71343" y="2664"/>
                    <a:pt x="70479" y="2502"/>
                    <a:pt x="69614" y="2502"/>
                  </a:cubicBezTo>
                  <a:cubicBezTo>
                    <a:pt x="68772" y="2502"/>
                    <a:pt x="67929" y="2656"/>
                    <a:pt x="67086" y="2656"/>
                  </a:cubicBezTo>
                  <a:cubicBezTo>
                    <a:pt x="66926" y="2656"/>
                    <a:pt x="66767" y="2651"/>
                    <a:pt x="66607" y="2638"/>
                  </a:cubicBezTo>
                  <a:cubicBezTo>
                    <a:pt x="65203" y="1781"/>
                    <a:pt x="63798" y="2329"/>
                    <a:pt x="62377" y="1627"/>
                  </a:cubicBezTo>
                  <a:cubicBezTo>
                    <a:pt x="61681" y="1979"/>
                    <a:pt x="60981" y="2315"/>
                    <a:pt x="60275" y="2315"/>
                  </a:cubicBezTo>
                  <a:cubicBezTo>
                    <a:pt x="59539" y="2315"/>
                    <a:pt x="58796" y="1949"/>
                    <a:pt x="58044" y="856"/>
                  </a:cubicBezTo>
                  <a:cubicBezTo>
                    <a:pt x="57571" y="1060"/>
                    <a:pt x="57097" y="1130"/>
                    <a:pt x="56621" y="1130"/>
                  </a:cubicBezTo>
                  <a:cubicBezTo>
                    <a:pt x="55577" y="1130"/>
                    <a:pt x="54524" y="793"/>
                    <a:pt x="53470" y="793"/>
                  </a:cubicBezTo>
                  <a:cubicBezTo>
                    <a:pt x="53105" y="793"/>
                    <a:pt x="52740" y="833"/>
                    <a:pt x="52375" y="942"/>
                  </a:cubicBezTo>
                  <a:cubicBezTo>
                    <a:pt x="51759" y="825"/>
                    <a:pt x="51141" y="761"/>
                    <a:pt x="50522" y="761"/>
                  </a:cubicBezTo>
                  <a:cubicBezTo>
                    <a:pt x="49232" y="761"/>
                    <a:pt x="47939" y="1041"/>
                    <a:pt x="46654" y="1713"/>
                  </a:cubicBezTo>
                  <a:cubicBezTo>
                    <a:pt x="44753" y="2432"/>
                    <a:pt x="42869" y="2141"/>
                    <a:pt x="41002" y="2432"/>
                  </a:cubicBezTo>
                  <a:cubicBezTo>
                    <a:pt x="40389" y="2061"/>
                    <a:pt x="39777" y="1926"/>
                    <a:pt x="39167" y="1926"/>
                  </a:cubicBezTo>
                  <a:cubicBezTo>
                    <a:pt x="37834" y="1926"/>
                    <a:pt x="36507" y="2569"/>
                    <a:pt x="35179" y="2792"/>
                  </a:cubicBezTo>
                  <a:cubicBezTo>
                    <a:pt x="34585" y="2603"/>
                    <a:pt x="33991" y="2533"/>
                    <a:pt x="33397" y="2533"/>
                  </a:cubicBezTo>
                  <a:cubicBezTo>
                    <a:pt x="32056" y="2533"/>
                    <a:pt x="30714" y="2889"/>
                    <a:pt x="29373" y="3031"/>
                  </a:cubicBezTo>
                  <a:cubicBezTo>
                    <a:pt x="28882" y="3281"/>
                    <a:pt x="28392" y="3368"/>
                    <a:pt x="27902" y="3368"/>
                  </a:cubicBezTo>
                  <a:cubicBezTo>
                    <a:pt x="26811" y="3368"/>
                    <a:pt x="25721" y="2940"/>
                    <a:pt x="24624" y="2940"/>
                  </a:cubicBezTo>
                  <a:cubicBezTo>
                    <a:pt x="24256" y="2940"/>
                    <a:pt x="23886" y="2988"/>
                    <a:pt x="23515" y="3117"/>
                  </a:cubicBezTo>
                  <a:cubicBezTo>
                    <a:pt x="22605" y="3325"/>
                    <a:pt x="21716" y="3498"/>
                    <a:pt x="20841" y="3498"/>
                  </a:cubicBezTo>
                  <a:cubicBezTo>
                    <a:pt x="19987" y="3498"/>
                    <a:pt x="19146" y="3334"/>
                    <a:pt x="18309" y="2877"/>
                  </a:cubicBezTo>
                  <a:cubicBezTo>
                    <a:pt x="16961" y="2850"/>
                    <a:pt x="15623" y="2170"/>
                    <a:pt x="14280" y="2170"/>
                  </a:cubicBezTo>
                  <a:cubicBezTo>
                    <a:pt x="13950" y="2170"/>
                    <a:pt x="13621" y="2211"/>
                    <a:pt x="13291" y="2312"/>
                  </a:cubicBezTo>
                  <a:cubicBezTo>
                    <a:pt x="12444" y="1492"/>
                    <a:pt x="11589" y="1259"/>
                    <a:pt x="10725" y="1259"/>
                  </a:cubicBezTo>
                  <a:cubicBezTo>
                    <a:pt x="9893" y="1259"/>
                    <a:pt x="9053" y="1475"/>
                    <a:pt x="8204" y="1593"/>
                  </a:cubicBezTo>
                  <a:cubicBezTo>
                    <a:pt x="7847" y="1353"/>
                    <a:pt x="7477" y="1297"/>
                    <a:pt x="7097" y="1297"/>
                  </a:cubicBezTo>
                  <a:cubicBezTo>
                    <a:pt x="6763" y="1297"/>
                    <a:pt x="6421" y="1340"/>
                    <a:pt x="6075" y="1340"/>
                  </a:cubicBezTo>
                  <a:cubicBezTo>
                    <a:pt x="5609" y="1340"/>
                    <a:pt x="5135" y="1261"/>
                    <a:pt x="4659" y="891"/>
                  </a:cubicBezTo>
                  <a:cubicBezTo>
                    <a:pt x="4487" y="825"/>
                    <a:pt x="4314" y="800"/>
                    <a:pt x="4142" y="800"/>
                  </a:cubicBezTo>
                  <a:cubicBezTo>
                    <a:pt x="3515" y="800"/>
                    <a:pt x="2888" y="1138"/>
                    <a:pt x="2278" y="1138"/>
                  </a:cubicBezTo>
                  <a:cubicBezTo>
                    <a:pt x="1869" y="1138"/>
                    <a:pt x="1468" y="987"/>
                    <a:pt x="1079" y="480"/>
                  </a:cubicBezTo>
                  <a:cubicBezTo>
                    <a:pt x="736" y="325"/>
                    <a:pt x="377" y="257"/>
                    <a:pt x="0" y="240"/>
                  </a:cubicBezTo>
                  <a:lnTo>
                    <a:pt x="0" y="76096"/>
                  </a:lnTo>
                  <a:lnTo>
                    <a:pt x="256906" y="76096"/>
                  </a:lnTo>
                  <a:lnTo>
                    <a:pt x="256906" y="2158"/>
                  </a:lnTo>
                  <a:cubicBezTo>
                    <a:pt x="256051" y="1999"/>
                    <a:pt x="255179" y="1771"/>
                    <a:pt x="254289" y="1771"/>
                  </a:cubicBezTo>
                  <a:cubicBezTo>
                    <a:pt x="253931" y="1771"/>
                    <a:pt x="253570" y="1808"/>
                    <a:pt x="253207" y="1901"/>
                  </a:cubicBezTo>
                  <a:cubicBezTo>
                    <a:pt x="250946" y="2021"/>
                    <a:pt x="248599" y="2072"/>
                    <a:pt x="246339" y="2295"/>
                  </a:cubicBezTo>
                  <a:cubicBezTo>
                    <a:pt x="245053" y="3078"/>
                    <a:pt x="243794" y="3397"/>
                    <a:pt x="242590" y="3397"/>
                  </a:cubicBezTo>
                  <a:cubicBezTo>
                    <a:pt x="241662" y="3397"/>
                    <a:pt x="240766" y="3208"/>
                    <a:pt x="239916" y="2894"/>
                  </a:cubicBezTo>
                  <a:cubicBezTo>
                    <a:pt x="239303" y="2741"/>
                    <a:pt x="238747" y="2664"/>
                    <a:pt x="238227" y="2664"/>
                  </a:cubicBezTo>
                  <a:cubicBezTo>
                    <a:pt x="237352" y="2664"/>
                    <a:pt x="236579" y="2882"/>
                    <a:pt x="235806" y="3323"/>
                  </a:cubicBezTo>
                  <a:cubicBezTo>
                    <a:pt x="235483" y="3622"/>
                    <a:pt x="235162" y="3733"/>
                    <a:pt x="234835" y="3733"/>
                  </a:cubicBezTo>
                  <a:cubicBezTo>
                    <a:pt x="233929" y="3733"/>
                    <a:pt x="232978" y="2881"/>
                    <a:pt x="231832" y="2843"/>
                  </a:cubicBezTo>
                  <a:cubicBezTo>
                    <a:pt x="230837" y="1838"/>
                    <a:pt x="230095" y="1681"/>
                    <a:pt x="229445" y="1681"/>
                  </a:cubicBezTo>
                  <a:cubicBezTo>
                    <a:pt x="229151" y="1681"/>
                    <a:pt x="228876" y="1713"/>
                    <a:pt x="228605" y="1713"/>
                  </a:cubicBezTo>
                  <a:cubicBezTo>
                    <a:pt x="228464" y="1713"/>
                    <a:pt x="228325" y="1705"/>
                    <a:pt x="228184" y="1678"/>
                  </a:cubicBezTo>
                  <a:cubicBezTo>
                    <a:pt x="227627" y="1546"/>
                    <a:pt x="227059" y="1414"/>
                    <a:pt x="226351" y="1414"/>
                  </a:cubicBezTo>
                  <a:cubicBezTo>
                    <a:pt x="225776" y="1414"/>
                    <a:pt x="225108" y="1501"/>
                    <a:pt x="224279" y="1747"/>
                  </a:cubicBezTo>
                  <a:cubicBezTo>
                    <a:pt x="223777" y="2209"/>
                    <a:pt x="223332" y="2363"/>
                    <a:pt x="222929" y="2363"/>
                  </a:cubicBezTo>
                  <a:cubicBezTo>
                    <a:pt x="222132" y="2363"/>
                    <a:pt x="221498" y="1763"/>
                    <a:pt x="220910" y="1763"/>
                  </a:cubicBezTo>
                  <a:cubicBezTo>
                    <a:pt x="220628" y="1763"/>
                    <a:pt x="220356" y="1902"/>
                    <a:pt x="220083" y="2312"/>
                  </a:cubicBezTo>
                  <a:cubicBezTo>
                    <a:pt x="219628" y="1619"/>
                    <a:pt x="219173" y="1457"/>
                    <a:pt x="218661" y="1457"/>
                  </a:cubicBezTo>
                  <a:cubicBezTo>
                    <a:pt x="218211" y="1457"/>
                    <a:pt x="217717" y="1582"/>
                    <a:pt x="217141" y="1582"/>
                  </a:cubicBezTo>
                  <a:cubicBezTo>
                    <a:pt x="216720" y="1582"/>
                    <a:pt x="216256" y="1516"/>
                    <a:pt x="215733" y="1285"/>
                  </a:cubicBezTo>
                  <a:cubicBezTo>
                    <a:pt x="215147" y="1119"/>
                    <a:pt x="214613" y="1096"/>
                    <a:pt x="214115" y="1096"/>
                  </a:cubicBezTo>
                  <a:cubicBezTo>
                    <a:pt x="213922" y="1096"/>
                    <a:pt x="213735" y="1099"/>
                    <a:pt x="213552" y="1099"/>
                  </a:cubicBezTo>
                  <a:cubicBezTo>
                    <a:pt x="212644" y="1099"/>
                    <a:pt x="211845" y="1014"/>
                    <a:pt x="2110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18"/>
            <p:cNvSpPr/>
            <p:nvPr/>
          </p:nvSpPr>
          <p:spPr>
            <a:xfrm>
              <a:off x="593750" y="407869"/>
              <a:ext cx="6422675" cy="1880150"/>
            </a:xfrm>
            <a:custGeom>
              <a:avLst/>
              <a:gdLst/>
              <a:ahLst/>
              <a:cxnLst/>
              <a:rect l="l" t="t" r="r" b="b"/>
              <a:pathLst>
                <a:path w="256907" h="75206" extrusionOk="0">
                  <a:moveTo>
                    <a:pt x="0" y="1"/>
                  </a:moveTo>
                  <a:lnTo>
                    <a:pt x="0" y="75206"/>
                  </a:lnTo>
                  <a:lnTo>
                    <a:pt x="256906" y="75206"/>
                  </a:lnTo>
                  <a:lnTo>
                    <a:pt x="256906" y="4847"/>
                  </a:lnTo>
                  <a:cubicBezTo>
                    <a:pt x="256215" y="4622"/>
                    <a:pt x="255236" y="4561"/>
                    <a:pt x="254639" y="4561"/>
                  </a:cubicBezTo>
                  <a:cubicBezTo>
                    <a:pt x="254467" y="4561"/>
                    <a:pt x="254326" y="4566"/>
                    <a:pt x="254234" y="4573"/>
                  </a:cubicBezTo>
                  <a:cubicBezTo>
                    <a:pt x="253766" y="4620"/>
                    <a:pt x="251277" y="4696"/>
                    <a:pt x="250283" y="4696"/>
                  </a:cubicBezTo>
                  <a:cubicBezTo>
                    <a:pt x="250186" y="4696"/>
                    <a:pt x="250103" y="4695"/>
                    <a:pt x="250038" y="4693"/>
                  </a:cubicBezTo>
                  <a:cubicBezTo>
                    <a:pt x="249319" y="4693"/>
                    <a:pt x="247692" y="3923"/>
                    <a:pt x="247418" y="3905"/>
                  </a:cubicBezTo>
                  <a:cubicBezTo>
                    <a:pt x="247161" y="3888"/>
                    <a:pt x="241252" y="3734"/>
                    <a:pt x="241252" y="3734"/>
                  </a:cubicBezTo>
                  <a:lnTo>
                    <a:pt x="239368" y="3135"/>
                  </a:lnTo>
                  <a:lnTo>
                    <a:pt x="235446" y="3666"/>
                  </a:lnTo>
                  <a:lnTo>
                    <a:pt x="234161" y="3666"/>
                  </a:lnTo>
                  <a:lnTo>
                    <a:pt x="230804" y="3238"/>
                  </a:lnTo>
                  <a:lnTo>
                    <a:pt x="228783" y="3563"/>
                  </a:lnTo>
                  <a:lnTo>
                    <a:pt x="224759" y="3203"/>
                  </a:lnTo>
                  <a:lnTo>
                    <a:pt x="220477" y="2707"/>
                  </a:lnTo>
                  <a:lnTo>
                    <a:pt x="218524" y="3203"/>
                  </a:lnTo>
                  <a:cubicBezTo>
                    <a:pt x="218524" y="3203"/>
                    <a:pt x="216401" y="3375"/>
                    <a:pt x="215870" y="3477"/>
                  </a:cubicBezTo>
                  <a:cubicBezTo>
                    <a:pt x="215339" y="3597"/>
                    <a:pt x="210714" y="3854"/>
                    <a:pt x="210714" y="3854"/>
                  </a:cubicBezTo>
                  <a:lnTo>
                    <a:pt x="205234" y="3923"/>
                  </a:lnTo>
                  <a:cubicBezTo>
                    <a:pt x="204874" y="4248"/>
                    <a:pt x="204480" y="4539"/>
                    <a:pt x="204069" y="4813"/>
                  </a:cubicBezTo>
                  <a:cubicBezTo>
                    <a:pt x="203641" y="5019"/>
                    <a:pt x="203709" y="5327"/>
                    <a:pt x="203709" y="5327"/>
                  </a:cubicBezTo>
                  <a:lnTo>
                    <a:pt x="193159" y="6971"/>
                  </a:lnTo>
                  <a:lnTo>
                    <a:pt x="188586" y="6766"/>
                  </a:lnTo>
                  <a:lnTo>
                    <a:pt x="186480" y="6680"/>
                  </a:lnTo>
                  <a:lnTo>
                    <a:pt x="184048" y="7057"/>
                  </a:lnTo>
                  <a:lnTo>
                    <a:pt x="181359" y="7194"/>
                  </a:lnTo>
                  <a:lnTo>
                    <a:pt x="179646" y="6543"/>
                  </a:lnTo>
                  <a:lnTo>
                    <a:pt x="174251" y="6406"/>
                  </a:lnTo>
                  <a:lnTo>
                    <a:pt x="172452" y="6680"/>
                  </a:lnTo>
                  <a:lnTo>
                    <a:pt x="166287" y="7554"/>
                  </a:lnTo>
                  <a:cubicBezTo>
                    <a:pt x="166287" y="7554"/>
                    <a:pt x="163942" y="7645"/>
                    <a:pt x="162105" y="7645"/>
                  </a:cubicBezTo>
                  <a:cubicBezTo>
                    <a:pt x="161187" y="7645"/>
                    <a:pt x="160395" y="7622"/>
                    <a:pt x="160087" y="7554"/>
                  </a:cubicBezTo>
                  <a:cubicBezTo>
                    <a:pt x="159969" y="7522"/>
                    <a:pt x="159848" y="7507"/>
                    <a:pt x="159728" y="7507"/>
                  </a:cubicBezTo>
                  <a:cubicBezTo>
                    <a:pt x="159323" y="7507"/>
                    <a:pt x="158921" y="7678"/>
                    <a:pt x="158631" y="7982"/>
                  </a:cubicBezTo>
                  <a:lnTo>
                    <a:pt x="148166" y="7810"/>
                  </a:lnTo>
                  <a:lnTo>
                    <a:pt x="143251" y="8273"/>
                  </a:lnTo>
                  <a:lnTo>
                    <a:pt x="139517" y="8496"/>
                  </a:lnTo>
                  <a:lnTo>
                    <a:pt x="136383" y="9352"/>
                  </a:lnTo>
                  <a:lnTo>
                    <a:pt x="133094" y="10157"/>
                  </a:lnTo>
                  <a:lnTo>
                    <a:pt x="131330" y="10362"/>
                  </a:lnTo>
                  <a:lnTo>
                    <a:pt x="124976" y="10499"/>
                  </a:lnTo>
                  <a:lnTo>
                    <a:pt x="120283" y="10037"/>
                  </a:lnTo>
                  <a:lnTo>
                    <a:pt x="116875" y="10071"/>
                  </a:lnTo>
                  <a:lnTo>
                    <a:pt x="113604" y="10328"/>
                  </a:lnTo>
                  <a:lnTo>
                    <a:pt x="108671" y="9849"/>
                  </a:lnTo>
                  <a:cubicBezTo>
                    <a:pt x="108671" y="9849"/>
                    <a:pt x="105160" y="9626"/>
                    <a:pt x="104646" y="9626"/>
                  </a:cubicBezTo>
                  <a:cubicBezTo>
                    <a:pt x="104133" y="9626"/>
                    <a:pt x="98635" y="8496"/>
                    <a:pt x="98635" y="8496"/>
                  </a:cubicBezTo>
                  <a:lnTo>
                    <a:pt x="93873" y="7314"/>
                  </a:lnTo>
                  <a:lnTo>
                    <a:pt x="92127" y="7143"/>
                  </a:lnTo>
                  <a:lnTo>
                    <a:pt x="85944" y="7143"/>
                  </a:lnTo>
                  <a:lnTo>
                    <a:pt x="82450" y="6303"/>
                  </a:lnTo>
                  <a:lnTo>
                    <a:pt x="77877" y="7057"/>
                  </a:lnTo>
                  <a:lnTo>
                    <a:pt x="74417" y="6731"/>
                  </a:lnTo>
                  <a:cubicBezTo>
                    <a:pt x="74417" y="6731"/>
                    <a:pt x="71917" y="6235"/>
                    <a:pt x="70803" y="5772"/>
                  </a:cubicBezTo>
                  <a:cubicBezTo>
                    <a:pt x="70053" y="5468"/>
                    <a:pt x="69159" y="5420"/>
                    <a:pt x="68669" y="5420"/>
                  </a:cubicBezTo>
                  <a:cubicBezTo>
                    <a:pt x="68443" y="5420"/>
                    <a:pt x="68303" y="5430"/>
                    <a:pt x="68303" y="5430"/>
                  </a:cubicBezTo>
                  <a:lnTo>
                    <a:pt x="66693" y="4265"/>
                  </a:lnTo>
                  <a:cubicBezTo>
                    <a:pt x="66693" y="4265"/>
                    <a:pt x="61092" y="3666"/>
                    <a:pt x="60236" y="3357"/>
                  </a:cubicBezTo>
                  <a:cubicBezTo>
                    <a:pt x="59380" y="3032"/>
                    <a:pt x="60510" y="2707"/>
                    <a:pt x="57496" y="2296"/>
                  </a:cubicBezTo>
                  <a:cubicBezTo>
                    <a:pt x="55748" y="2059"/>
                    <a:pt x="55013" y="1970"/>
                    <a:pt x="54386" y="1970"/>
                  </a:cubicBezTo>
                  <a:cubicBezTo>
                    <a:pt x="53926" y="1970"/>
                    <a:pt x="53523" y="2018"/>
                    <a:pt x="52820" y="2090"/>
                  </a:cubicBezTo>
                  <a:cubicBezTo>
                    <a:pt x="51159" y="2244"/>
                    <a:pt x="48110" y="2227"/>
                    <a:pt x="46997" y="2296"/>
                  </a:cubicBezTo>
                  <a:cubicBezTo>
                    <a:pt x="45896" y="2363"/>
                    <a:pt x="41850" y="3084"/>
                    <a:pt x="40517" y="3084"/>
                  </a:cubicBezTo>
                  <a:cubicBezTo>
                    <a:pt x="40501" y="3084"/>
                    <a:pt x="40486" y="3084"/>
                    <a:pt x="40471" y="3083"/>
                  </a:cubicBezTo>
                  <a:cubicBezTo>
                    <a:pt x="40436" y="3082"/>
                    <a:pt x="40398" y="3082"/>
                    <a:pt x="40356" y="3082"/>
                  </a:cubicBezTo>
                  <a:cubicBezTo>
                    <a:pt x="38856" y="3082"/>
                    <a:pt x="33277" y="3666"/>
                    <a:pt x="32644" y="3683"/>
                  </a:cubicBezTo>
                  <a:cubicBezTo>
                    <a:pt x="31993" y="3717"/>
                    <a:pt x="29698" y="4008"/>
                    <a:pt x="28517" y="4471"/>
                  </a:cubicBezTo>
                  <a:cubicBezTo>
                    <a:pt x="28143" y="4615"/>
                    <a:pt x="27498" y="4667"/>
                    <a:pt x="26776" y="4667"/>
                  </a:cubicBezTo>
                  <a:cubicBezTo>
                    <a:pt x="25181" y="4667"/>
                    <a:pt x="23210" y="4411"/>
                    <a:pt x="22950" y="4317"/>
                  </a:cubicBezTo>
                  <a:cubicBezTo>
                    <a:pt x="22556" y="4197"/>
                    <a:pt x="19199" y="4145"/>
                    <a:pt x="18549" y="3837"/>
                  </a:cubicBezTo>
                  <a:cubicBezTo>
                    <a:pt x="18298" y="3725"/>
                    <a:pt x="17948" y="3686"/>
                    <a:pt x="17542" y="3686"/>
                  </a:cubicBezTo>
                  <a:cubicBezTo>
                    <a:pt x="16895" y="3686"/>
                    <a:pt x="16104" y="3784"/>
                    <a:pt x="15346" y="3837"/>
                  </a:cubicBezTo>
                  <a:cubicBezTo>
                    <a:pt x="15272" y="3842"/>
                    <a:pt x="15196" y="3844"/>
                    <a:pt x="15118" y="3844"/>
                  </a:cubicBezTo>
                  <a:cubicBezTo>
                    <a:pt x="13871" y="3844"/>
                    <a:pt x="12126" y="3238"/>
                    <a:pt x="12126" y="3238"/>
                  </a:cubicBezTo>
                  <a:cubicBezTo>
                    <a:pt x="12126" y="3238"/>
                    <a:pt x="9899" y="3015"/>
                    <a:pt x="9112" y="2604"/>
                  </a:cubicBezTo>
                  <a:cubicBezTo>
                    <a:pt x="8324" y="2193"/>
                    <a:pt x="6628" y="2176"/>
                    <a:pt x="3939" y="1679"/>
                  </a:cubicBezTo>
                  <a:cubicBezTo>
                    <a:pt x="1250" y="1182"/>
                    <a:pt x="976" y="566"/>
                    <a:pt x="582" y="172"/>
                  </a:cubicBezTo>
                  <a:cubicBezTo>
                    <a:pt x="411" y="69"/>
                    <a:pt x="206" y="1"/>
                    <a:pt x="0" y="1"/>
                  </a:cubicBezTo>
                  <a:close/>
                </a:path>
              </a:pathLst>
            </a:custGeom>
            <a:solidFill>
              <a:srgbClr val="D140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338"/>
        <p:cNvGrpSpPr/>
        <p:nvPr/>
      </p:nvGrpSpPr>
      <p:grpSpPr>
        <a:xfrm>
          <a:off x="0" y="0"/>
          <a:ext cx="0" cy="0"/>
          <a:chOff x="0" y="0"/>
          <a:chExt cx="0" cy="0"/>
        </a:xfrm>
      </p:grpSpPr>
      <p:sp>
        <p:nvSpPr>
          <p:cNvPr id="339" name="Google Shape;339;p23"/>
          <p:cNvSpPr txBox="1">
            <a:spLocks noGrp="1"/>
          </p:cNvSpPr>
          <p:nvPr>
            <p:ph type="title"/>
          </p:nvPr>
        </p:nvSpPr>
        <p:spPr>
          <a:xfrm>
            <a:off x="630000" y="445025"/>
            <a:ext cx="2359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atin typeface="Roboto Mono"/>
                <a:ea typeface="Roboto Mono"/>
                <a:cs typeface="Roboto Mono"/>
                <a:sym typeface="Roboto Mono"/>
              </a:defRPr>
            </a:lvl2pPr>
            <a:lvl3pPr lvl="2" rtl="0">
              <a:spcBef>
                <a:spcPts val="0"/>
              </a:spcBef>
              <a:spcAft>
                <a:spcPts val="0"/>
              </a:spcAft>
              <a:buSzPts val="2800"/>
              <a:buNone/>
              <a:defRPr>
                <a:latin typeface="Roboto Mono"/>
                <a:ea typeface="Roboto Mono"/>
                <a:cs typeface="Roboto Mono"/>
                <a:sym typeface="Roboto Mono"/>
              </a:defRPr>
            </a:lvl3pPr>
            <a:lvl4pPr lvl="3" rtl="0">
              <a:spcBef>
                <a:spcPts val="0"/>
              </a:spcBef>
              <a:spcAft>
                <a:spcPts val="0"/>
              </a:spcAft>
              <a:buSzPts val="2800"/>
              <a:buNone/>
              <a:defRPr>
                <a:latin typeface="Roboto Mono"/>
                <a:ea typeface="Roboto Mono"/>
                <a:cs typeface="Roboto Mono"/>
                <a:sym typeface="Roboto Mono"/>
              </a:defRPr>
            </a:lvl4pPr>
            <a:lvl5pPr lvl="4" rtl="0">
              <a:spcBef>
                <a:spcPts val="0"/>
              </a:spcBef>
              <a:spcAft>
                <a:spcPts val="0"/>
              </a:spcAft>
              <a:buSzPts val="2800"/>
              <a:buNone/>
              <a:defRPr>
                <a:latin typeface="Roboto Mono"/>
                <a:ea typeface="Roboto Mono"/>
                <a:cs typeface="Roboto Mono"/>
                <a:sym typeface="Roboto Mono"/>
              </a:defRPr>
            </a:lvl5pPr>
            <a:lvl6pPr lvl="5" rtl="0">
              <a:spcBef>
                <a:spcPts val="0"/>
              </a:spcBef>
              <a:spcAft>
                <a:spcPts val="0"/>
              </a:spcAft>
              <a:buSzPts val="2800"/>
              <a:buNone/>
              <a:defRPr>
                <a:latin typeface="Roboto Mono"/>
                <a:ea typeface="Roboto Mono"/>
                <a:cs typeface="Roboto Mono"/>
                <a:sym typeface="Roboto Mono"/>
              </a:defRPr>
            </a:lvl6pPr>
            <a:lvl7pPr lvl="6" rtl="0">
              <a:spcBef>
                <a:spcPts val="0"/>
              </a:spcBef>
              <a:spcAft>
                <a:spcPts val="0"/>
              </a:spcAft>
              <a:buSzPts val="2800"/>
              <a:buNone/>
              <a:defRPr>
                <a:latin typeface="Roboto Mono"/>
                <a:ea typeface="Roboto Mono"/>
                <a:cs typeface="Roboto Mono"/>
                <a:sym typeface="Roboto Mono"/>
              </a:defRPr>
            </a:lvl7pPr>
            <a:lvl8pPr lvl="7" rtl="0">
              <a:spcBef>
                <a:spcPts val="0"/>
              </a:spcBef>
              <a:spcAft>
                <a:spcPts val="0"/>
              </a:spcAft>
              <a:buSzPts val="2800"/>
              <a:buNone/>
              <a:defRPr>
                <a:latin typeface="Roboto Mono"/>
                <a:ea typeface="Roboto Mono"/>
                <a:cs typeface="Roboto Mono"/>
                <a:sym typeface="Roboto Mono"/>
              </a:defRPr>
            </a:lvl8pPr>
            <a:lvl9pPr lvl="8" rtl="0">
              <a:spcBef>
                <a:spcPts val="0"/>
              </a:spcBef>
              <a:spcAft>
                <a:spcPts val="0"/>
              </a:spcAft>
              <a:buSzPts val="2800"/>
              <a:buNone/>
              <a:defRPr>
                <a:latin typeface="Roboto Mono"/>
                <a:ea typeface="Roboto Mono"/>
                <a:cs typeface="Roboto Mono"/>
                <a:sym typeface="Roboto Mono"/>
              </a:defRPr>
            </a:lvl9pPr>
          </a:lstStyle>
          <a:p>
            <a:endParaRPr/>
          </a:p>
        </p:txBody>
      </p:sp>
      <p:sp>
        <p:nvSpPr>
          <p:cNvPr id="340" name="Google Shape;340;p23"/>
          <p:cNvSpPr txBox="1">
            <a:spLocks noGrp="1"/>
          </p:cNvSpPr>
          <p:nvPr>
            <p:ph type="subTitle" idx="1"/>
          </p:nvPr>
        </p:nvSpPr>
        <p:spPr>
          <a:xfrm>
            <a:off x="6120500" y="3951600"/>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341" name="Google Shape;341;p23"/>
          <p:cNvSpPr txBox="1">
            <a:spLocks noGrp="1"/>
          </p:cNvSpPr>
          <p:nvPr>
            <p:ph type="subTitle" idx="2"/>
          </p:nvPr>
        </p:nvSpPr>
        <p:spPr>
          <a:xfrm>
            <a:off x="6168925" y="3615250"/>
            <a:ext cx="17259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
        <p:nvSpPr>
          <p:cNvPr id="342" name="Google Shape;342;p23"/>
          <p:cNvSpPr txBox="1">
            <a:spLocks noGrp="1"/>
          </p:cNvSpPr>
          <p:nvPr>
            <p:ph type="subTitle" idx="3"/>
          </p:nvPr>
        </p:nvSpPr>
        <p:spPr>
          <a:xfrm>
            <a:off x="1200700" y="3951600"/>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43" name="Google Shape;343;p23"/>
          <p:cNvSpPr txBox="1">
            <a:spLocks noGrp="1"/>
          </p:cNvSpPr>
          <p:nvPr>
            <p:ph type="subTitle" idx="4"/>
          </p:nvPr>
        </p:nvSpPr>
        <p:spPr>
          <a:xfrm>
            <a:off x="1257165" y="3615250"/>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
        <p:nvSpPr>
          <p:cNvPr id="344" name="Google Shape;344;p23"/>
          <p:cNvSpPr txBox="1">
            <a:spLocks noGrp="1"/>
          </p:cNvSpPr>
          <p:nvPr>
            <p:ph type="subTitle" idx="5"/>
          </p:nvPr>
        </p:nvSpPr>
        <p:spPr>
          <a:xfrm>
            <a:off x="3632438" y="3951600"/>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45" name="Google Shape;345;p23"/>
          <p:cNvSpPr txBox="1">
            <a:spLocks noGrp="1"/>
          </p:cNvSpPr>
          <p:nvPr>
            <p:ph type="subTitle" idx="6"/>
          </p:nvPr>
        </p:nvSpPr>
        <p:spPr>
          <a:xfrm>
            <a:off x="3688902" y="3615250"/>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
        <p:nvSpPr>
          <p:cNvPr id="346" name="Google Shape;346;p23"/>
          <p:cNvSpPr txBox="1">
            <a:spLocks noGrp="1"/>
          </p:cNvSpPr>
          <p:nvPr>
            <p:ph type="subTitle" idx="7"/>
          </p:nvPr>
        </p:nvSpPr>
        <p:spPr>
          <a:xfrm>
            <a:off x="6120500" y="2232713"/>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347" name="Google Shape;347;p23"/>
          <p:cNvSpPr txBox="1">
            <a:spLocks noGrp="1"/>
          </p:cNvSpPr>
          <p:nvPr>
            <p:ph type="subTitle" idx="8"/>
          </p:nvPr>
        </p:nvSpPr>
        <p:spPr>
          <a:xfrm>
            <a:off x="6168925" y="1896363"/>
            <a:ext cx="17259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
        <p:nvSpPr>
          <p:cNvPr id="348" name="Google Shape;348;p23"/>
          <p:cNvSpPr txBox="1">
            <a:spLocks noGrp="1"/>
          </p:cNvSpPr>
          <p:nvPr>
            <p:ph type="subTitle" idx="9"/>
          </p:nvPr>
        </p:nvSpPr>
        <p:spPr>
          <a:xfrm>
            <a:off x="1200700" y="2232713"/>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49" name="Google Shape;349;p23"/>
          <p:cNvSpPr txBox="1">
            <a:spLocks noGrp="1"/>
          </p:cNvSpPr>
          <p:nvPr>
            <p:ph type="subTitle" idx="13"/>
          </p:nvPr>
        </p:nvSpPr>
        <p:spPr>
          <a:xfrm>
            <a:off x="1257165" y="1896363"/>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
        <p:nvSpPr>
          <p:cNvPr id="350" name="Google Shape;350;p23"/>
          <p:cNvSpPr txBox="1">
            <a:spLocks noGrp="1"/>
          </p:cNvSpPr>
          <p:nvPr>
            <p:ph type="subTitle" idx="14"/>
          </p:nvPr>
        </p:nvSpPr>
        <p:spPr>
          <a:xfrm>
            <a:off x="3632438" y="2232713"/>
            <a:ext cx="1822800" cy="6519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351" name="Google Shape;351;p23"/>
          <p:cNvSpPr txBox="1">
            <a:spLocks noGrp="1"/>
          </p:cNvSpPr>
          <p:nvPr>
            <p:ph type="subTitle" idx="15"/>
          </p:nvPr>
        </p:nvSpPr>
        <p:spPr>
          <a:xfrm>
            <a:off x="3688902" y="1896363"/>
            <a:ext cx="1710000" cy="363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1pPr>
            <a:lvl2pPr lvl="1"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2pPr>
            <a:lvl3pPr lvl="2"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3pPr>
            <a:lvl4pPr lvl="3"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4pPr>
            <a:lvl5pPr lvl="4"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5pPr>
            <a:lvl6pPr lvl="5"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6pPr>
            <a:lvl7pPr lvl="6"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7pPr>
            <a:lvl8pPr lvl="7"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8pPr>
            <a:lvl9pPr lvl="8" algn="ctr" rtl="0">
              <a:lnSpc>
                <a:spcPct val="100000"/>
              </a:lnSpc>
              <a:spcBef>
                <a:spcPts val="0"/>
              </a:spcBef>
              <a:spcAft>
                <a:spcPts val="0"/>
              </a:spcAft>
              <a:buNone/>
              <a:defRPr sz="2000">
                <a:solidFill>
                  <a:schemeClr val="dk1"/>
                </a:solidFill>
                <a:latin typeface="Oswald Regular"/>
                <a:ea typeface="Oswald Regular"/>
                <a:cs typeface="Oswald Regular"/>
                <a:sym typeface="Oswald Regul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EAD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0000" y="445025"/>
            <a:ext cx="788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Regular"/>
              <a:buNone/>
              <a:defRPr sz="2800">
                <a:solidFill>
                  <a:schemeClr val="dk1"/>
                </a:solidFill>
                <a:latin typeface="Oswald Regular"/>
                <a:ea typeface="Oswald Regular"/>
                <a:cs typeface="Oswald Regular"/>
                <a:sym typeface="Oswald Regular"/>
              </a:defRPr>
            </a:lvl1pPr>
            <a:lvl2pPr lvl="1">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630000" y="1152475"/>
            <a:ext cx="788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2pPr>
            <a:lvl3pPr marL="1371600" lvl="2"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3pPr>
            <a:lvl4pPr marL="1828800" lvl="3"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4pPr>
            <a:lvl5pPr marL="2286000" lvl="4"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5pPr>
            <a:lvl6pPr marL="2743200" lvl="5"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6pPr>
            <a:lvl7pPr marL="3200400" lvl="6"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7pPr>
            <a:lvl8pPr marL="3657600" lvl="7"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8pPr>
            <a:lvl9pPr marL="4114800" lvl="8" indent="-317500">
              <a:lnSpc>
                <a:spcPct val="115000"/>
              </a:lnSpc>
              <a:spcBef>
                <a:spcPts val="0"/>
              </a:spcBef>
              <a:spcAft>
                <a:spcPts val="0"/>
              </a:spcAft>
              <a:buClr>
                <a:schemeClr val="dk2"/>
              </a:buClr>
              <a:buSzPts val="1400"/>
              <a:buFont typeface="Roboto Mono"/>
              <a:buChar char="■"/>
              <a:defRPr>
                <a:solidFill>
                  <a:schemeClr val="dk2"/>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60" r:id="rId6"/>
    <p:sldLayoutId id="2147483661" r:id="rId7"/>
    <p:sldLayoutId id="2147483664" r:id="rId8"/>
    <p:sldLayoutId id="2147483669"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aze#Solving_maze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en.wikipedia.org/wiki/Graph_theory" TargetMode="External"/><Relationship Id="rId4" Type="http://schemas.openxmlformats.org/officeDocument/2006/relationships/hyperlink" Target="https://en.wikipedia.org/wiki/Shortest_path_proble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eo4j.com/developer/graph-search-algorithm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8"/>
          <p:cNvSpPr txBox="1">
            <a:spLocks noGrp="1"/>
          </p:cNvSpPr>
          <p:nvPr>
            <p:ph type="ctrTitle"/>
          </p:nvPr>
        </p:nvSpPr>
        <p:spPr>
          <a:xfrm>
            <a:off x="2079620" y="859811"/>
            <a:ext cx="6964325" cy="81967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6000" dirty="0" smtClean="0"/>
              <a:t>ADA MINI PROJECT</a:t>
            </a:r>
            <a:endParaRPr sz="6000" dirty="0"/>
          </a:p>
        </p:txBody>
      </p:sp>
      <p:sp>
        <p:nvSpPr>
          <p:cNvPr id="459" name="Google Shape;459;p38"/>
          <p:cNvSpPr txBox="1">
            <a:spLocks noGrp="1"/>
          </p:cNvSpPr>
          <p:nvPr>
            <p:ph type="subTitle" idx="1"/>
          </p:nvPr>
        </p:nvSpPr>
        <p:spPr>
          <a:xfrm>
            <a:off x="5561783" y="1872295"/>
            <a:ext cx="3582217" cy="23589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smtClean="0"/>
              <a:t>Team members:</a:t>
            </a:r>
          </a:p>
          <a:p>
            <a:pPr marL="285750" lvl="0" indent="-285750" algn="l" rtl="0">
              <a:spcBef>
                <a:spcPts val="0"/>
              </a:spcBef>
              <a:spcAft>
                <a:spcPts val="0"/>
              </a:spcAft>
              <a:buFont typeface="Wingdings" panose="05000000000000000000" pitchFamily="2" charset="2"/>
              <a:buChar char="Ø"/>
            </a:pPr>
            <a:endParaRPr lang="en-US" sz="1800" b="1" dirty="0" smtClean="0"/>
          </a:p>
          <a:p>
            <a:pPr marL="285750" lvl="0" indent="-285750" algn="l" rtl="0">
              <a:spcBef>
                <a:spcPts val="0"/>
              </a:spcBef>
              <a:spcAft>
                <a:spcPts val="0"/>
              </a:spcAft>
              <a:buSzPct val="100000"/>
              <a:buFont typeface="Wingdings" panose="05000000000000000000" pitchFamily="2" charset="2"/>
              <a:buChar char="Ø"/>
            </a:pPr>
            <a:r>
              <a:rPr lang="en-US" sz="1600" dirty="0" smtClean="0"/>
              <a:t>Bharath kumar N</a:t>
            </a:r>
          </a:p>
          <a:p>
            <a:pPr marL="285750" lvl="0" indent="-285750" algn="l" rtl="0">
              <a:spcBef>
                <a:spcPts val="0"/>
              </a:spcBef>
              <a:spcAft>
                <a:spcPts val="0"/>
              </a:spcAft>
              <a:buSzPct val="100000"/>
              <a:buFont typeface="Wingdings" panose="05000000000000000000" pitchFamily="2" charset="2"/>
              <a:buChar char="Ø"/>
            </a:pPr>
            <a:r>
              <a:rPr lang="en-US" sz="1600" dirty="0" smtClean="0"/>
              <a:t>Chandrashekar V</a:t>
            </a:r>
          </a:p>
          <a:p>
            <a:pPr marL="285750" lvl="0" indent="-285750" algn="l" rtl="0">
              <a:spcBef>
                <a:spcPts val="0"/>
              </a:spcBef>
              <a:spcAft>
                <a:spcPts val="0"/>
              </a:spcAft>
              <a:buSzPct val="100000"/>
              <a:buFont typeface="Wingdings" panose="05000000000000000000" pitchFamily="2" charset="2"/>
              <a:buChar char="Ø"/>
            </a:pPr>
            <a:r>
              <a:rPr lang="en-US" sz="1600" dirty="0" smtClean="0"/>
              <a:t>Chethan BS</a:t>
            </a:r>
          </a:p>
          <a:p>
            <a:pPr marL="285750" lvl="0" indent="-285750" algn="l" rtl="0">
              <a:spcBef>
                <a:spcPts val="0"/>
              </a:spcBef>
              <a:spcAft>
                <a:spcPts val="0"/>
              </a:spcAft>
              <a:buSzPct val="100000"/>
              <a:buFont typeface="Wingdings" panose="05000000000000000000" pitchFamily="2" charset="2"/>
              <a:buChar char="Ø"/>
            </a:pPr>
            <a:r>
              <a:rPr lang="en-US" sz="1600" dirty="0" smtClean="0"/>
              <a:t>Chethan R</a:t>
            </a:r>
          </a:p>
          <a:p>
            <a:pPr marL="285750" lvl="0" indent="-285750" algn="l" rtl="0">
              <a:spcBef>
                <a:spcPts val="0"/>
              </a:spcBef>
              <a:spcAft>
                <a:spcPts val="0"/>
              </a:spcAft>
              <a:buSzPct val="100000"/>
              <a:buFont typeface="Wingdings" panose="05000000000000000000" pitchFamily="2" charset="2"/>
              <a:buChar char="Ø"/>
            </a:pPr>
            <a:r>
              <a:rPr lang="en-US" sz="1600" dirty="0" smtClean="0"/>
              <a:t>Chethan Rao S</a:t>
            </a:r>
            <a:endParaRPr sz="1600" dirty="0"/>
          </a:p>
        </p:txBody>
      </p:sp>
      <p:graphicFrame>
        <p:nvGraphicFramePr>
          <p:cNvPr id="2" name="Table 1"/>
          <p:cNvGraphicFramePr>
            <a:graphicFrameLocks noGrp="1"/>
          </p:cNvGraphicFramePr>
          <p:nvPr>
            <p:extLst>
              <p:ext uri="{D42A27DB-BD31-4B8C-83A1-F6EECF244321}">
                <p14:modId xmlns:p14="http://schemas.microsoft.com/office/powerpoint/2010/main" val="4258155325"/>
              </p:ext>
            </p:extLst>
          </p:nvPr>
        </p:nvGraphicFramePr>
        <p:xfrm>
          <a:off x="5422185" y="1872295"/>
          <a:ext cx="3113070" cy="1970240"/>
        </p:xfrm>
        <a:graphic>
          <a:graphicData uri="http://schemas.openxmlformats.org/drawingml/2006/table">
            <a:tbl>
              <a:tblPr firstRow="1" bandRow="1">
                <a:tableStyleId>{56FC3D7F-1837-48B1-90B2-2114A06A0456}</a:tableStyleId>
              </a:tblPr>
              <a:tblGrid>
                <a:gridCol w="3113070"/>
              </a:tblGrid>
              <a:tr h="19702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85"/>
        <p:cNvGrpSpPr/>
        <p:nvPr/>
      </p:nvGrpSpPr>
      <p:grpSpPr>
        <a:xfrm>
          <a:off x="0" y="0"/>
          <a:ext cx="0" cy="0"/>
          <a:chOff x="0" y="0"/>
          <a:chExt cx="0" cy="0"/>
        </a:xfrm>
      </p:grpSpPr>
      <p:sp>
        <p:nvSpPr>
          <p:cNvPr id="5" name="Rectangle 4"/>
          <p:cNvSpPr/>
          <p:nvPr/>
        </p:nvSpPr>
        <p:spPr>
          <a:xfrm>
            <a:off x="236306" y="462335"/>
            <a:ext cx="3945276" cy="4401205"/>
          </a:xfrm>
          <a:prstGeom prst="rect">
            <a:avLst/>
          </a:prstGeom>
        </p:spPr>
        <p:txBody>
          <a:bodyPr wrap="square">
            <a:spAutoFit/>
          </a:bodyPr>
          <a:lstStyle/>
          <a:p>
            <a:pPr marL="0" indent="0">
              <a:buClr>
                <a:schemeClr val="dk1"/>
              </a:buClr>
              <a:buSzPts val="1100"/>
              <a:buNone/>
            </a:pPr>
            <a:r>
              <a:rPr lang="en-US" dirty="0">
                <a:latin typeface="Roboto Mono" panose="020B0604020202020204" charset="0"/>
                <a:ea typeface="Roboto Mono" panose="020B0604020202020204" charset="0"/>
              </a:rPr>
              <a:t>Any path finding will work as long as there are no obstacles on distractions along the way. A genetic A*algorithm has been used for more advanced environments in graph. Implementation of the path finding algorithm for grid based graph with or without obstacles.</a:t>
            </a:r>
          </a:p>
          <a:p>
            <a:pPr marL="0" indent="0">
              <a:buClr>
                <a:schemeClr val="dk1"/>
              </a:buClr>
              <a:buSzPts val="1100"/>
              <a:buNone/>
            </a:pPr>
            <a:endParaRPr lang="en-US" dirty="0">
              <a:latin typeface="Roboto Mono" panose="020B0604020202020204" charset="0"/>
              <a:ea typeface="Roboto Mono" panose="020B0604020202020204" charset="0"/>
            </a:endParaRPr>
          </a:p>
          <a:p>
            <a:pPr marL="0" indent="0">
              <a:buClr>
                <a:schemeClr val="dk1"/>
              </a:buClr>
              <a:buSzPts val="1100"/>
              <a:buNone/>
            </a:pPr>
            <a:r>
              <a:rPr lang="en-US" dirty="0">
                <a:latin typeface="Roboto Mono" panose="020B0604020202020204" charset="0"/>
                <a:ea typeface="Roboto Mono" panose="020B0604020202020204" charset="0"/>
              </a:rPr>
              <a:t>a path finding algorithm has been analyzed to find the shortest path between two point's even obstacles. A Path finding algorithm has been proposed for grid based graph, that finds the least cost path from a given initial node to goal node. The solutions for the path finding algorithm has been analyzed to find the shortest path between two points even with obstacles.</a:t>
            </a:r>
          </a:p>
        </p:txBody>
      </p:sp>
      <p:pic>
        <p:nvPicPr>
          <p:cNvPr id="28"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9679" y="836170"/>
            <a:ext cx="3801438" cy="36535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223725" y="1910772"/>
            <a:ext cx="8584357" cy="18392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 ALGORITHM USED</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27204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45"/>
        <p:cNvGrpSpPr/>
        <p:nvPr/>
      </p:nvGrpSpPr>
      <p:grpSpPr>
        <a:xfrm>
          <a:off x="0" y="0"/>
          <a:ext cx="0" cy="0"/>
          <a:chOff x="0" y="0"/>
          <a:chExt cx="0" cy="0"/>
        </a:xfrm>
      </p:grpSpPr>
      <p:sp>
        <p:nvSpPr>
          <p:cNvPr id="2247" name="Google Shape;2247;p71"/>
          <p:cNvSpPr txBox="1">
            <a:spLocks noGrp="1"/>
          </p:cNvSpPr>
          <p:nvPr>
            <p:ph type="subTitle" idx="2"/>
          </p:nvPr>
        </p:nvSpPr>
        <p:spPr>
          <a:xfrm>
            <a:off x="142131" y="1012051"/>
            <a:ext cx="7189544" cy="3969900"/>
          </a:xfrm>
          <a:prstGeom prst="rect">
            <a:avLst/>
          </a:prstGeom>
        </p:spPr>
        <p:txBody>
          <a:bodyPr spcFirstLastPara="1" wrap="square" lIns="91425" tIns="91425" rIns="91425" bIns="91425" anchor="t" anchorCtr="0">
            <a:noAutofit/>
          </a:bodyPr>
          <a:lstStyle/>
          <a:p>
            <a:pPr lvl="0" indent="-317500"/>
            <a:r>
              <a:rPr lang="en-US" dirty="0"/>
              <a:t>A* is an informed search algorithm, or a best-first search, meaning that it is formulated in terms of weighted graphs: starting from a specific starting node of a </a:t>
            </a:r>
            <a:r>
              <a:rPr lang="en-US" dirty="0" smtClean="0"/>
              <a:t>graph, it aims to find a path to the given goal node having the smallest cost (least distance travelled, shortest time, etc. At </a:t>
            </a:r>
            <a:r>
              <a:rPr lang="en-US" dirty="0"/>
              <a:t>each iteration of its main loop, A* needs to determine which of its paths to extend. It does so based on the cost of the path and an estimate of the cost required to extend the path all the way to the goal. Specifically, A* selects the path that </a:t>
            </a:r>
            <a:r>
              <a:rPr lang="en-US" dirty="0" smtClean="0"/>
              <a:t>minimizes,f(n</a:t>
            </a:r>
            <a:r>
              <a:rPr lang="en-US" dirty="0"/>
              <a:t>)=g(n</a:t>
            </a:r>
            <a:r>
              <a:rPr lang="en-US" dirty="0" smtClean="0"/>
              <a:t>)+h(n) A</a:t>
            </a:r>
            <a:r>
              <a:rPr lang="en-US" dirty="0"/>
              <a:t>* terminates when the path it chooses to extend is a path from start to goal or if there are no paths eligible to be </a:t>
            </a:r>
            <a:r>
              <a:rPr lang="en-US" dirty="0" smtClean="0"/>
              <a:t>extended. </a:t>
            </a:r>
            <a:endParaRPr dirty="0"/>
          </a:p>
        </p:txBody>
      </p:sp>
      <p:sp>
        <p:nvSpPr>
          <p:cNvPr id="2248" name="Google Shape;2248;p71"/>
          <p:cNvSpPr txBox="1">
            <a:spLocks noGrp="1"/>
          </p:cNvSpPr>
          <p:nvPr>
            <p:ph type="title"/>
          </p:nvPr>
        </p:nvSpPr>
        <p:spPr>
          <a:xfrm>
            <a:off x="651788" y="290963"/>
            <a:ext cx="44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 ALGORITHM</a:t>
            </a:r>
            <a:endParaRPr dirty="0"/>
          </a:p>
        </p:txBody>
      </p:sp>
      <p:sp>
        <p:nvSpPr>
          <p:cNvPr id="2249" name="Google Shape;2249;p71"/>
          <p:cNvSpPr/>
          <p:nvPr/>
        </p:nvSpPr>
        <p:spPr>
          <a:xfrm rot="10800000">
            <a:off x="7542150" y="750875"/>
            <a:ext cx="122250" cy="162700"/>
          </a:xfrm>
          <a:custGeom>
            <a:avLst/>
            <a:gdLst/>
            <a:ahLst/>
            <a:cxnLst/>
            <a:rect l="l" t="t" r="r" b="b"/>
            <a:pathLst>
              <a:path w="4890" h="6508" extrusionOk="0">
                <a:moveTo>
                  <a:pt x="2194" y="1"/>
                </a:moveTo>
                <a:cubicBezTo>
                  <a:pt x="1756" y="1"/>
                  <a:pt x="1332" y="111"/>
                  <a:pt x="951" y="333"/>
                </a:cubicBezTo>
                <a:cubicBezTo>
                  <a:pt x="499" y="786"/>
                  <a:pt x="227" y="1420"/>
                  <a:pt x="182" y="2053"/>
                </a:cubicBezTo>
                <a:cubicBezTo>
                  <a:pt x="1" y="2642"/>
                  <a:pt x="91" y="3276"/>
                  <a:pt x="408" y="3864"/>
                </a:cubicBezTo>
                <a:cubicBezTo>
                  <a:pt x="544" y="4000"/>
                  <a:pt x="816" y="4045"/>
                  <a:pt x="951" y="4181"/>
                </a:cubicBezTo>
                <a:cubicBezTo>
                  <a:pt x="1223" y="4362"/>
                  <a:pt x="1495" y="4498"/>
                  <a:pt x="1812" y="4543"/>
                </a:cubicBezTo>
                <a:lnTo>
                  <a:pt x="1721" y="4589"/>
                </a:lnTo>
                <a:cubicBezTo>
                  <a:pt x="1495" y="4770"/>
                  <a:pt x="1314" y="4996"/>
                  <a:pt x="1268" y="5268"/>
                </a:cubicBezTo>
                <a:cubicBezTo>
                  <a:pt x="1268" y="5539"/>
                  <a:pt x="1404" y="5811"/>
                  <a:pt x="1585" y="5992"/>
                </a:cubicBezTo>
                <a:cubicBezTo>
                  <a:pt x="1721" y="6218"/>
                  <a:pt x="1947" y="6399"/>
                  <a:pt x="2174" y="6490"/>
                </a:cubicBezTo>
                <a:cubicBezTo>
                  <a:pt x="2205" y="6502"/>
                  <a:pt x="2238" y="6508"/>
                  <a:pt x="2272" y="6508"/>
                </a:cubicBezTo>
                <a:cubicBezTo>
                  <a:pt x="2485" y="6508"/>
                  <a:pt x="2742" y="6290"/>
                  <a:pt x="2898" y="6173"/>
                </a:cubicBezTo>
                <a:cubicBezTo>
                  <a:pt x="3079" y="6037"/>
                  <a:pt x="3396" y="5856"/>
                  <a:pt x="3441" y="5584"/>
                </a:cubicBezTo>
                <a:cubicBezTo>
                  <a:pt x="3487" y="5358"/>
                  <a:pt x="3215" y="5177"/>
                  <a:pt x="3034" y="4951"/>
                </a:cubicBezTo>
                <a:cubicBezTo>
                  <a:pt x="2989" y="4860"/>
                  <a:pt x="2989" y="4634"/>
                  <a:pt x="2898" y="4589"/>
                </a:cubicBezTo>
                <a:cubicBezTo>
                  <a:pt x="3215" y="4498"/>
                  <a:pt x="3532" y="4362"/>
                  <a:pt x="3803" y="4181"/>
                </a:cubicBezTo>
                <a:cubicBezTo>
                  <a:pt x="4301" y="3864"/>
                  <a:pt x="4709" y="3321"/>
                  <a:pt x="4845" y="2733"/>
                </a:cubicBezTo>
                <a:cubicBezTo>
                  <a:pt x="4890" y="2099"/>
                  <a:pt x="4754" y="1465"/>
                  <a:pt x="4392" y="967"/>
                </a:cubicBezTo>
                <a:cubicBezTo>
                  <a:pt x="4211" y="831"/>
                  <a:pt x="3984" y="786"/>
                  <a:pt x="3849" y="650"/>
                </a:cubicBezTo>
                <a:cubicBezTo>
                  <a:pt x="3622" y="424"/>
                  <a:pt x="3351" y="288"/>
                  <a:pt x="3034" y="197"/>
                </a:cubicBezTo>
                <a:cubicBezTo>
                  <a:pt x="2943" y="197"/>
                  <a:pt x="2853" y="62"/>
                  <a:pt x="2762" y="62"/>
                </a:cubicBezTo>
                <a:cubicBezTo>
                  <a:pt x="2572" y="21"/>
                  <a:pt x="2382" y="1"/>
                  <a:pt x="21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71"/>
          <p:cNvSpPr/>
          <p:nvPr/>
        </p:nvSpPr>
        <p:spPr>
          <a:xfrm rot="10800000">
            <a:off x="7991425" y="813350"/>
            <a:ext cx="131325" cy="170350"/>
          </a:xfrm>
          <a:custGeom>
            <a:avLst/>
            <a:gdLst/>
            <a:ahLst/>
            <a:cxnLst/>
            <a:rect l="l" t="t" r="r" b="b"/>
            <a:pathLst>
              <a:path w="5253" h="6814" extrusionOk="0">
                <a:moveTo>
                  <a:pt x="2602" y="0"/>
                </a:moveTo>
                <a:cubicBezTo>
                  <a:pt x="2174" y="0"/>
                  <a:pt x="1744" y="120"/>
                  <a:pt x="1359" y="377"/>
                </a:cubicBezTo>
                <a:cubicBezTo>
                  <a:pt x="861" y="739"/>
                  <a:pt x="499" y="1327"/>
                  <a:pt x="363" y="2007"/>
                </a:cubicBezTo>
                <a:cubicBezTo>
                  <a:pt x="273" y="2459"/>
                  <a:pt x="318" y="2912"/>
                  <a:pt x="544" y="3365"/>
                </a:cubicBezTo>
                <a:cubicBezTo>
                  <a:pt x="182" y="3636"/>
                  <a:pt x="227" y="4134"/>
                  <a:pt x="182" y="4587"/>
                </a:cubicBezTo>
                <a:cubicBezTo>
                  <a:pt x="1" y="5040"/>
                  <a:pt x="46" y="5538"/>
                  <a:pt x="273" y="5945"/>
                </a:cubicBezTo>
                <a:cubicBezTo>
                  <a:pt x="589" y="6352"/>
                  <a:pt x="1042" y="6669"/>
                  <a:pt x="1540" y="6805"/>
                </a:cubicBezTo>
                <a:cubicBezTo>
                  <a:pt x="1609" y="6811"/>
                  <a:pt x="1677" y="6814"/>
                  <a:pt x="1745" y="6814"/>
                </a:cubicBezTo>
                <a:cubicBezTo>
                  <a:pt x="2209" y="6814"/>
                  <a:pt x="2639" y="6680"/>
                  <a:pt x="3034" y="6443"/>
                </a:cubicBezTo>
                <a:cubicBezTo>
                  <a:pt x="3441" y="6126"/>
                  <a:pt x="3487" y="5538"/>
                  <a:pt x="3577" y="5040"/>
                </a:cubicBezTo>
                <a:cubicBezTo>
                  <a:pt x="3577" y="4858"/>
                  <a:pt x="3577" y="4632"/>
                  <a:pt x="3577" y="4451"/>
                </a:cubicBezTo>
                <a:cubicBezTo>
                  <a:pt x="3758" y="4361"/>
                  <a:pt x="4075" y="4406"/>
                  <a:pt x="4211" y="4270"/>
                </a:cubicBezTo>
                <a:cubicBezTo>
                  <a:pt x="4754" y="3908"/>
                  <a:pt x="5116" y="3319"/>
                  <a:pt x="5252" y="2686"/>
                </a:cubicBezTo>
                <a:cubicBezTo>
                  <a:pt x="5252" y="2052"/>
                  <a:pt x="5071" y="1463"/>
                  <a:pt x="4664" y="1011"/>
                </a:cubicBezTo>
                <a:cubicBezTo>
                  <a:pt x="4528" y="830"/>
                  <a:pt x="4573" y="513"/>
                  <a:pt x="4437" y="377"/>
                </a:cubicBezTo>
                <a:cubicBezTo>
                  <a:pt x="4120" y="196"/>
                  <a:pt x="3804" y="60"/>
                  <a:pt x="3441" y="15"/>
                </a:cubicBezTo>
                <a:cubicBezTo>
                  <a:pt x="3351" y="15"/>
                  <a:pt x="3260" y="60"/>
                  <a:pt x="3124" y="60"/>
                </a:cubicBezTo>
                <a:cubicBezTo>
                  <a:pt x="2953" y="20"/>
                  <a:pt x="2778" y="0"/>
                  <a:pt x="26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71"/>
          <p:cNvSpPr/>
          <p:nvPr/>
        </p:nvSpPr>
        <p:spPr>
          <a:xfrm rot="10800000">
            <a:off x="8518825" y="980650"/>
            <a:ext cx="123375" cy="136400"/>
          </a:xfrm>
          <a:custGeom>
            <a:avLst/>
            <a:gdLst/>
            <a:ahLst/>
            <a:cxnLst/>
            <a:rect l="l" t="t" r="r" b="b"/>
            <a:pathLst>
              <a:path w="4935" h="5456" extrusionOk="0">
                <a:moveTo>
                  <a:pt x="2575" y="0"/>
                </a:moveTo>
                <a:cubicBezTo>
                  <a:pt x="2012" y="0"/>
                  <a:pt x="1490" y="188"/>
                  <a:pt x="1042" y="595"/>
                </a:cubicBezTo>
                <a:cubicBezTo>
                  <a:pt x="544" y="912"/>
                  <a:pt x="227" y="1456"/>
                  <a:pt x="136" y="2089"/>
                </a:cubicBezTo>
                <a:cubicBezTo>
                  <a:pt x="0" y="2678"/>
                  <a:pt x="136" y="3312"/>
                  <a:pt x="453" y="3855"/>
                </a:cubicBezTo>
                <a:cubicBezTo>
                  <a:pt x="589" y="3991"/>
                  <a:pt x="815" y="4036"/>
                  <a:pt x="996" y="4172"/>
                </a:cubicBezTo>
                <a:cubicBezTo>
                  <a:pt x="1268" y="4489"/>
                  <a:pt x="1630" y="4670"/>
                  <a:pt x="2038" y="4805"/>
                </a:cubicBezTo>
                <a:cubicBezTo>
                  <a:pt x="2400" y="4805"/>
                  <a:pt x="2762" y="4760"/>
                  <a:pt x="3079" y="4624"/>
                </a:cubicBezTo>
                <a:lnTo>
                  <a:pt x="3079" y="4624"/>
                </a:lnTo>
                <a:cubicBezTo>
                  <a:pt x="3079" y="4760"/>
                  <a:pt x="3034" y="5122"/>
                  <a:pt x="3124" y="5258"/>
                </a:cubicBezTo>
                <a:cubicBezTo>
                  <a:pt x="3215" y="5394"/>
                  <a:pt x="3577" y="5394"/>
                  <a:pt x="3803" y="5439"/>
                </a:cubicBezTo>
                <a:cubicBezTo>
                  <a:pt x="3846" y="5450"/>
                  <a:pt x="3891" y="5456"/>
                  <a:pt x="3937" y="5456"/>
                </a:cubicBezTo>
                <a:cubicBezTo>
                  <a:pt x="4086" y="5456"/>
                  <a:pt x="4243" y="5396"/>
                  <a:pt x="4346" y="5258"/>
                </a:cubicBezTo>
                <a:cubicBezTo>
                  <a:pt x="4573" y="5122"/>
                  <a:pt x="4890" y="5032"/>
                  <a:pt x="4935" y="4805"/>
                </a:cubicBezTo>
                <a:cubicBezTo>
                  <a:pt x="4935" y="4579"/>
                  <a:pt x="4799" y="4308"/>
                  <a:pt x="4663" y="4126"/>
                </a:cubicBezTo>
                <a:cubicBezTo>
                  <a:pt x="4482" y="3991"/>
                  <a:pt x="4346" y="3900"/>
                  <a:pt x="4165" y="3855"/>
                </a:cubicBezTo>
                <a:cubicBezTo>
                  <a:pt x="4437" y="3538"/>
                  <a:pt x="4844" y="3176"/>
                  <a:pt x="4890" y="2768"/>
                </a:cubicBezTo>
                <a:cubicBezTo>
                  <a:pt x="4935" y="2135"/>
                  <a:pt x="4754" y="1501"/>
                  <a:pt x="4346" y="1003"/>
                </a:cubicBezTo>
                <a:cubicBezTo>
                  <a:pt x="4210" y="867"/>
                  <a:pt x="4120" y="641"/>
                  <a:pt x="3984" y="460"/>
                </a:cubicBezTo>
                <a:cubicBezTo>
                  <a:pt x="3713" y="279"/>
                  <a:pt x="3396" y="143"/>
                  <a:pt x="3034" y="97"/>
                </a:cubicBezTo>
                <a:cubicBezTo>
                  <a:pt x="2943" y="52"/>
                  <a:pt x="2852" y="7"/>
                  <a:pt x="2762" y="7"/>
                </a:cubicBezTo>
                <a:cubicBezTo>
                  <a:pt x="2699" y="2"/>
                  <a:pt x="2637" y="0"/>
                  <a:pt x="25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71"/>
          <p:cNvSpPr/>
          <p:nvPr/>
        </p:nvSpPr>
        <p:spPr>
          <a:xfrm rot="10800000">
            <a:off x="7835250" y="1106300"/>
            <a:ext cx="164125" cy="121500"/>
          </a:xfrm>
          <a:custGeom>
            <a:avLst/>
            <a:gdLst/>
            <a:ahLst/>
            <a:cxnLst/>
            <a:rect l="l" t="t" r="r" b="b"/>
            <a:pathLst>
              <a:path w="6565" h="4860" extrusionOk="0">
                <a:moveTo>
                  <a:pt x="3033" y="1"/>
                </a:moveTo>
                <a:cubicBezTo>
                  <a:pt x="2961" y="1"/>
                  <a:pt x="2859" y="59"/>
                  <a:pt x="2775" y="59"/>
                </a:cubicBezTo>
                <a:cubicBezTo>
                  <a:pt x="2754" y="59"/>
                  <a:pt x="2734" y="55"/>
                  <a:pt x="2716" y="46"/>
                </a:cubicBezTo>
                <a:cubicBezTo>
                  <a:pt x="2653" y="41"/>
                  <a:pt x="2590" y="39"/>
                  <a:pt x="2528" y="39"/>
                </a:cubicBezTo>
                <a:cubicBezTo>
                  <a:pt x="1966" y="39"/>
                  <a:pt x="1444" y="222"/>
                  <a:pt x="996" y="589"/>
                </a:cubicBezTo>
                <a:cubicBezTo>
                  <a:pt x="498" y="951"/>
                  <a:pt x="181" y="1540"/>
                  <a:pt x="136" y="2174"/>
                </a:cubicBezTo>
                <a:cubicBezTo>
                  <a:pt x="0" y="2762"/>
                  <a:pt x="91" y="3396"/>
                  <a:pt x="362" y="3984"/>
                </a:cubicBezTo>
                <a:cubicBezTo>
                  <a:pt x="498" y="4120"/>
                  <a:pt x="815" y="4120"/>
                  <a:pt x="951" y="4256"/>
                </a:cubicBezTo>
                <a:cubicBezTo>
                  <a:pt x="1268" y="4527"/>
                  <a:pt x="1675" y="4709"/>
                  <a:pt x="2083" y="4799"/>
                </a:cubicBezTo>
                <a:cubicBezTo>
                  <a:pt x="2254" y="4839"/>
                  <a:pt x="2433" y="4859"/>
                  <a:pt x="2615" y="4859"/>
                </a:cubicBezTo>
                <a:cubicBezTo>
                  <a:pt x="3055" y="4859"/>
                  <a:pt x="3508" y="4739"/>
                  <a:pt x="3893" y="4482"/>
                </a:cubicBezTo>
                <a:cubicBezTo>
                  <a:pt x="3984" y="4392"/>
                  <a:pt x="4120" y="4256"/>
                  <a:pt x="4210" y="4120"/>
                </a:cubicBezTo>
                <a:cubicBezTo>
                  <a:pt x="4246" y="4120"/>
                  <a:pt x="4312" y="4062"/>
                  <a:pt x="4359" y="4062"/>
                </a:cubicBezTo>
                <a:cubicBezTo>
                  <a:pt x="4371" y="4062"/>
                  <a:pt x="4382" y="4066"/>
                  <a:pt x="4391" y="4075"/>
                </a:cubicBezTo>
                <a:cubicBezTo>
                  <a:pt x="4495" y="4094"/>
                  <a:pt x="4599" y="4103"/>
                  <a:pt x="4702" y="4103"/>
                </a:cubicBezTo>
                <a:cubicBezTo>
                  <a:pt x="5091" y="4103"/>
                  <a:pt x="5463" y="3973"/>
                  <a:pt x="5749" y="3758"/>
                </a:cubicBezTo>
                <a:cubicBezTo>
                  <a:pt x="6157" y="3441"/>
                  <a:pt x="6383" y="2988"/>
                  <a:pt x="6428" y="2490"/>
                </a:cubicBezTo>
                <a:cubicBezTo>
                  <a:pt x="6564" y="2038"/>
                  <a:pt x="6474" y="1540"/>
                  <a:pt x="6202" y="1132"/>
                </a:cubicBezTo>
                <a:cubicBezTo>
                  <a:pt x="5885" y="725"/>
                  <a:pt x="5432" y="453"/>
                  <a:pt x="4935" y="363"/>
                </a:cubicBezTo>
                <a:cubicBezTo>
                  <a:pt x="4843" y="353"/>
                  <a:pt x="4751" y="347"/>
                  <a:pt x="4661" y="347"/>
                </a:cubicBezTo>
                <a:cubicBezTo>
                  <a:pt x="4349" y="347"/>
                  <a:pt x="4048" y="414"/>
                  <a:pt x="3803" y="589"/>
                </a:cubicBezTo>
                <a:cubicBezTo>
                  <a:pt x="3531" y="408"/>
                  <a:pt x="3350" y="91"/>
                  <a:pt x="30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71"/>
          <p:cNvSpPr/>
          <p:nvPr/>
        </p:nvSpPr>
        <p:spPr>
          <a:xfrm rot="10800000">
            <a:off x="7157350" y="852500"/>
            <a:ext cx="174325" cy="117825"/>
          </a:xfrm>
          <a:custGeom>
            <a:avLst/>
            <a:gdLst/>
            <a:ahLst/>
            <a:cxnLst/>
            <a:rect l="l" t="t" r="r" b="b"/>
            <a:pathLst>
              <a:path w="6973" h="4713" extrusionOk="0">
                <a:moveTo>
                  <a:pt x="2521" y="1"/>
                </a:moveTo>
                <a:cubicBezTo>
                  <a:pt x="1301" y="1"/>
                  <a:pt x="258" y="904"/>
                  <a:pt x="91" y="2151"/>
                </a:cubicBezTo>
                <a:cubicBezTo>
                  <a:pt x="1" y="2784"/>
                  <a:pt x="137" y="3418"/>
                  <a:pt x="499" y="3961"/>
                </a:cubicBezTo>
                <a:cubicBezTo>
                  <a:pt x="635" y="4097"/>
                  <a:pt x="816" y="4278"/>
                  <a:pt x="952" y="4414"/>
                </a:cubicBezTo>
                <a:cubicBezTo>
                  <a:pt x="1314" y="4686"/>
                  <a:pt x="1766" y="4595"/>
                  <a:pt x="2219" y="4686"/>
                </a:cubicBezTo>
                <a:cubicBezTo>
                  <a:pt x="2328" y="4704"/>
                  <a:pt x="2440" y="4713"/>
                  <a:pt x="2554" y="4713"/>
                </a:cubicBezTo>
                <a:cubicBezTo>
                  <a:pt x="3009" y="4713"/>
                  <a:pt x="3487" y="4568"/>
                  <a:pt x="3849" y="4278"/>
                </a:cubicBezTo>
                <a:cubicBezTo>
                  <a:pt x="4075" y="4097"/>
                  <a:pt x="4392" y="4097"/>
                  <a:pt x="4573" y="3826"/>
                </a:cubicBezTo>
                <a:cubicBezTo>
                  <a:pt x="4641" y="3871"/>
                  <a:pt x="4709" y="3871"/>
                  <a:pt x="4788" y="3871"/>
                </a:cubicBezTo>
                <a:cubicBezTo>
                  <a:pt x="4867" y="3871"/>
                  <a:pt x="4958" y="3871"/>
                  <a:pt x="5071" y="3916"/>
                </a:cubicBezTo>
                <a:cubicBezTo>
                  <a:pt x="5173" y="3939"/>
                  <a:pt x="5278" y="3950"/>
                  <a:pt x="5384" y="3950"/>
                </a:cubicBezTo>
                <a:cubicBezTo>
                  <a:pt x="5702" y="3950"/>
                  <a:pt x="6033" y="3848"/>
                  <a:pt x="6339" y="3644"/>
                </a:cubicBezTo>
                <a:cubicBezTo>
                  <a:pt x="6655" y="3373"/>
                  <a:pt x="6882" y="2920"/>
                  <a:pt x="6882" y="2467"/>
                </a:cubicBezTo>
                <a:cubicBezTo>
                  <a:pt x="6972" y="2060"/>
                  <a:pt x="6882" y="1607"/>
                  <a:pt x="6655" y="1245"/>
                </a:cubicBezTo>
                <a:cubicBezTo>
                  <a:pt x="6384" y="883"/>
                  <a:pt x="5976" y="611"/>
                  <a:pt x="5524" y="521"/>
                </a:cubicBezTo>
                <a:cubicBezTo>
                  <a:pt x="5466" y="515"/>
                  <a:pt x="5409" y="512"/>
                  <a:pt x="5351" y="512"/>
                </a:cubicBezTo>
                <a:cubicBezTo>
                  <a:pt x="4957" y="512"/>
                  <a:pt x="4572" y="646"/>
                  <a:pt x="4256" y="883"/>
                </a:cubicBezTo>
                <a:lnTo>
                  <a:pt x="4120" y="1019"/>
                </a:lnTo>
                <a:cubicBezTo>
                  <a:pt x="4030" y="928"/>
                  <a:pt x="4166" y="566"/>
                  <a:pt x="4075" y="521"/>
                </a:cubicBezTo>
                <a:cubicBezTo>
                  <a:pt x="3803" y="295"/>
                  <a:pt x="3396" y="385"/>
                  <a:pt x="3079" y="295"/>
                </a:cubicBezTo>
                <a:cubicBezTo>
                  <a:pt x="2989" y="295"/>
                  <a:pt x="2943" y="23"/>
                  <a:pt x="2853" y="23"/>
                </a:cubicBezTo>
                <a:cubicBezTo>
                  <a:pt x="2741" y="8"/>
                  <a:pt x="2631" y="1"/>
                  <a:pt x="25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71"/>
          <p:cNvSpPr/>
          <p:nvPr/>
        </p:nvSpPr>
        <p:spPr>
          <a:xfrm rot="10800000">
            <a:off x="7553450" y="1013475"/>
            <a:ext cx="47575" cy="46875"/>
          </a:xfrm>
          <a:custGeom>
            <a:avLst/>
            <a:gdLst/>
            <a:ahLst/>
            <a:cxnLst/>
            <a:rect l="l" t="t" r="r" b="b"/>
            <a:pathLst>
              <a:path w="1903" h="1875" extrusionOk="0">
                <a:moveTo>
                  <a:pt x="755" y="1"/>
                </a:moveTo>
                <a:cubicBezTo>
                  <a:pt x="584" y="1"/>
                  <a:pt x="419" y="51"/>
                  <a:pt x="272" y="138"/>
                </a:cubicBezTo>
                <a:cubicBezTo>
                  <a:pt x="91" y="274"/>
                  <a:pt x="91" y="591"/>
                  <a:pt x="46" y="863"/>
                </a:cubicBezTo>
                <a:cubicBezTo>
                  <a:pt x="1" y="1089"/>
                  <a:pt x="1" y="1360"/>
                  <a:pt x="91" y="1587"/>
                </a:cubicBezTo>
                <a:cubicBezTo>
                  <a:pt x="272" y="1813"/>
                  <a:pt x="544" y="1768"/>
                  <a:pt x="816" y="1858"/>
                </a:cubicBezTo>
                <a:cubicBezTo>
                  <a:pt x="869" y="1869"/>
                  <a:pt x="923" y="1875"/>
                  <a:pt x="975" y="1875"/>
                </a:cubicBezTo>
                <a:cubicBezTo>
                  <a:pt x="1146" y="1875"/>
                  <a:pt x="1311" y="1816"/>
                  <a:pt x="1449" y="1677"/>
                </a:cubicBezTo>
                <a:cubicBezTo>
                  <a:pt x="1631" y="1587"/>
                  <a:pt x="1812" y="1360"/>
                  <a:pt x="1857" y="1134"/>
                </a:cubicBezTo>
                <a:cubicBezTo>
                  <a:pt x="1902" y="863"/>
                  <a:pt x="1721" y="681"/>
                  <a:pt x="1585" y="500"/>
                </a:cubicBezTo>
                <a:cubicBezTo>
                  <a:pt x="1404" y="319"/>
                  <a:pt x="1314" y="93"/>
                  <a:pt x="1042" y="48"/>
                </a:cubicBezTo>
                <a:cubicBezTo>
                  <a:pt x="946" y="16"/>
                  <a:pt x="850" y="1"/>
                  <a:pt x="7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71"/>
          <p:cNvSpPr/>
          <p:nvPr/>
        </p:nvSpPr>
        <p:spPr>
          <a:xfrm rot="10800000">
            <a:off x="8003875" y="776900"/>
            <a:ext cx="57750" cy="56225"/>
          </a:xfrm>
          <a:custGeom>
            <a:avLst/>
            <a:gdLst/>
            <a:ahLst/>
            <a:cxnLst/>
            <a:rect l="l" t="t" r="r" b="b"/>
            <a:pathLst>
              <a:path w="2310" h="2249" extrusionOk="0">
                <a:moveTo>
                  <a:pt x="1151" y="1"/>
                </a:moveTo>
                <a:cubicBezTo>
                  <a:pt x="890" y="1"/>
                  <a:pt x="641" y="89"/>
                  <a:pt x="453" y="239"/>
                </a:cubicBezTo>
                <a:cubicBezTo>
                  <a:pt x="182" y="420"/>
                  <a:pt x="227" y="782"/>
                  <a:pt x="182" y="1054"/>
                </a:cubicBezTo>
                <a:cubicBezTo>
                  <a:pt x="136" y="1325"/>
                  <a:pt x="0" y="1687"/>
                  <a:pt x="182" y="1914"/>
                </a:cubicBezTo>
                <a:cubicBezTo>
                  <a:pt x="363" y="2140"/>
                  <a:pt x="725" y="2140"/>
                  <a:pt x="996" y="2231"/>
                </a:cubicBezTo>
                <a:cubicBezTo>
                  <a:pt x="1034" y="2243"/>
                  <a:pt x="1071" y="2249"/>
                  <a:pt x="1106" y="2249"/>
                </a:cubicBezTo>
                <a:cubicBezTo>
                  <a:pt x="1330" y="2249"/>
                  <a:pt x="1519" y="2031"/>
                  <a:pt x="1675" y="1914"/>
                </a:cubicBezTo>
                <a:cubicBezTo>
                  <a:pt x="1902" y="1778"/>
                  <a:pt x="2173" y="1597"/>
                  <a:pt x="2264" y="1325"/>
                </a:cubicBezTo>
                <a:cubicBezTo>
                  <a:pt x="2309" y="1054"/>
                  <a:pt x="2219" y="737"/>
                  <a:pt x="2038" y="510"/>
                </a:cubicBezTo>
                <a:cubicBezTo>
                  <a:pt x="1856" y="239"/>
                  <a:pt x="1630" y="58"/>
                  <a:pt x="1313" y="12"/>
                </a:cubicBezTo>
                <a:cubicBezTo>
                  <a:pt x="1259" y="5"/>
                  <a:pt x="1205" y="1"/>
                  <a:pt x="11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71"/>
          <p:cNvSpPr/>
          <p:nvPr/>
        </p:nvSpPr>
        <p:spPr>
          <a:xfrm rot="10800000">
            <a:off x="8214375" y="806600"/>
            <a:ext cx="46425" cy="49150"/>
          </a:xfrm>
          <a:custGeom>
            <a:avLst/>
            <a:gdLst/>
            <a:ahLst/>
            <a:cxnLst/>
            <a:rect l="l" t="t" r="r" b="b"/>
            <a:pathLst>
              <a:path w="1857" h="1966" extrusionOk="0">
                <a:moveTo>
                  <a:pt x="897" y="0"/>
                </a:moveTo>
                <a:cubicBezTo>
                  <a:pt x="675" y="0"/>
                  <a:pt x="458" y="81"/>
                  <a:pt x="272" y="193"/>
                </a:cubicBezTo>
                <a:cubicBezTo>
                  <a:pt x="91" y="329"/>
                  <a:pt x="181" y="646"/>
                  <a:pt x="136" y="872"/>
                </a:cubicBezTo>
                <a:cubicBezTo>
                  <a:pt x="136" y="1099"/>
                  <a:pt x="0" y="1370"/>
                  <a:pt x="181" y="1551"/>
                </a:cubicBezTo>
                <a:cubicBezTo>
                  <a:pt x="272" y="1732"/>
                  <a:pt x="498" y="1868"/>
                  <a:pt x="724" y="1959"/>
                </a:cubicBezTo>
                <a:cubicBezTo>
                  <a:pt x="749" y="1963"/>
                  <a:pt x="773" y="1966"/>
                  <a:pt x="798" y="1966"/>
                </a:cubicBezTo>
                <a:cubicBezTo>
                  <a:pt x="1007" y="1966"/>
                  <a:pt x="1237" y="1808"/>
                  <a:pt x="1358" y="1687"/>
                </a:cubicBezTo>
                <a:cubicBezTo>
                  <a:pt x="1539" y="1551"/>
                  <a:pt x="1811" y="1370"/>
                  <a:pt x="1856" y="1144"/>
                </a:cubicBezTo>
                <a:cubicBezTo>
                  <a:pt x="1856" y="872"/>
                  <a:pt x="1630" y="691"/>
                  <a:pt x="1494" y="510"/>
                </a:cubicBezTo>
                <a:cubicBezTo>
                  <a:pt x="1403" y="329"/>
                  <a:pt x="1268" y="57"/>
                  <a:pt x="1041" y="12"/>
                </a:cubicBezTo>
                <a:cubicBezTo>
                  <a:pt x="993" y="4"/>
                  <a:pt x="945" y="0"/>
                  <a:pt x="8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71"/>
          <p:cNvSpPr/>
          <p:nvPr/>
        </p:nvSpPr>
        <p:spPr>
          <a:xfrm rot="10800000">
            <a:off x="8112525" y="1130000"/>
            <a:ext cx="41900" cy="43600"/>
          </a:xfrm>
          <a:custGeom>
            <a:avLst/>
            <a:gdLst/>
            <a:ahLst/>
            <a:cxnLst/>
            <a:rect l="l" t="t" r="r" b="b"/>
            <a:pathLst>
              <a:path w="1676" h="1744" extrusionOk="0">
                <a:moveTo>
                  <a:pt x="991" y="0"/>
                </a:moveTo>
                <a:cubicBezTo>
                  <a:pt x="788" y="0"/>
                  <a:pt x="620" y="239"/>
                  <a:pt x="453" y="322"/>
                </a:cubicBezTo>
                <a:cubicBezTo>
                  <a:pt x="317" y="458"/>
                  <a:pt x="46" y="594"/>
                  <a:pt x="0" y="820"/>
                </a:cubicBezTo>
                <a:cubicBezTo>
                  <a:pt x="0" y="1047"/>
                  <a:pt x="91" y="1318"/>
                  <a:pt x="272" y="1454"/>
                </a:cubicBezTo>
                <a:cubicBezTo>
                  <a:pt x="408" y="1680"/>
                  <a:pt x="634" y="1680"/>
                  <a:pt x="860" y="1726"/>
                </a:cubicBezTo>
                <a:cubicBezTo>
                  <a:pt x="909" y="1738"/>
                  <a:pt x="958" y="1743"/>
                  <a:pt x="1006" y="1743"/>
                </a:cubicBezTo>
                <a:cubicBezTo>
                  <a:pt x="1139" y="1743"/>
                  <a:pt x="1271" y="1701"/>
                  <a:pt x="1404" y="1635"/>
                </a:cubicBezTo>
                <a:cubicBezTo>
                  <a:pt x="1585" y="1499"/>
                  <a:pt x="1585" y="1273"/>
                  <a:pt x="1630" y="1047"/>
                </a:cubicBezTo>
                <a:cubicBezTo>
                  <a:pt x="1675" y="866"/>
                  <a:pt x="1585" y="685"/>
                  <a:pt x="1494" y="549"/>
                </a:cubicBezTo>
                <a:cubicBezTo>
                  <a:pt x="1358" y="322"/>
                  <a:pt x="1313" y="96"/>
                  <a:pt x="1042" y="6"/>
                </a:cubicBezTo>
                <a:cubicBezTo>
                  <a:pt x="1024" y="2"/>
                  <a:pt x="1007" y="0"/>
                  <a:pt x="9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71"/>
          <p:cNvSpPr/>
          <p:nvPr/>
        </p:nvSpPr>
        <p:spPr>
          <a:xfrm rot="10800000">
            <a:off x="8435075" y="966550"/>
            <a:ext cx="41900" cy="45500"/>
          </a:xfrm>
          <a:custGeom>
            <a:avLst/>
            <a:gdLst/>
            <a:ahLst/>
            <a:cxnLst/>
            <a:rect l="l" t="t" r="r" b="b"/>
            <a:pathLst>
              <a:path w="1676" h="1820" extrusionOk="0">
                <a:moveTo>
                  <a:pt x="960" y="1"/>
                </a:moveTo>
                <a:cubicBezTo>
                  <a:pt x="771" y="1"/>
                  <a:pt x="612" y="254"/>
                  <a:pt x="453" y="334"/>
                </a:cubicBezTo>
                <a:cubicBezTo>
                  <a:pt x="318" y="470"/>
                  <a:pt x="227" y="651"/>
                  <a:pt x="227" y="877"/>
                </a:cubicBezTo>
                <a:cubicBezTo>
                  <a:pt x="182" y="1103"/>
                  <a:pt x="1" y="1330"/>
                  <a:pt x="182" y="1511"/>
                </a:cubicBezTo>
                <a:cubicBezTo>
                  <a:pt x="318" y="1692"/>
                  <a:pt x="589" y="1647"/>
                  <a:pt x="816" y="1692"/>
                </a:cubicBezTo>
                <a:cubicBezTo>
                  <a:pt x="976" y="1756"/>
                  <a:pt x="1181" y="1820"/>
                  <a:pt x="1336" y="1820"/>
                </a:cubicBezTo>
                <a:cubicBezTo>
                  <a:pt x="1400" y="1820"/>
                  <a:pt x="1455" y="1809"/>
                  <a:pt x="1495" y="1782"/>
                </a:cubicBezTo>
                <a:cubicBezTo>
                  <a:pt x="1676" y="1647"/>
                  <a:pt x="1585" y="1285"/>
                  <a:pt x="1585" y="1058"/>
                </a:cubicBezTo>
                <a:cubicBezTo>
                  <a:pt x="1630" y="832"/>
                  <a:pt x="1676" y="651"/>
                  <a:pt x="1540" y="470"/>
                </a:cubicBezTo>
                <a:cubicBezTo>
                  <a:pt x="1404" y="334"/>
                  <a:pt x="1314" y="62"/>
                  <a:pt x="1042" y="17"/>
                </a:cubicBezTo>
                <a:cubicBezTo>
                  <a:pt x="1014" y="6"/>
                  <a:pt x="987" y="1"/>
                  <a:pt x="96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71"/>
          <p:cNvSpPr/>
          <p:nvPr/>
        </p:nvSpPr>
        <p:spPr>
          <a:xfrm rot="10800000">
            <a:off x="8607100" y="770550"/>
            <a:ext cx="52075" cy="49950"/>
          </a:xfrm>
          <a:custGeom>
            <a:avLst/>
            <a:gdLst/>
            <a:ahLst/>
            <a:cxnLst/>
            <a:rect l="l" t="t" r="r" b="b"/>
            <a:pathLst>
              <a:path w="2083" h="1998" extrusionOk="0">
                <a:moveTo>
                  <a:pt x="1171" y="0"/>
                </a:moveTo>
                <a:cubicBezTo>
                  <a:pt x="962" y="0"/>
                  <a:pt x="756" y="242"/>
                  <a:pt x="589" y="368"/>
                </a:cubicBezTo>
                <a:cubicBezTo>
                  <a:pt x="408" y="458"/>
                  <a:pt x="0" y="594"/>
                  <a:pt x="0" y="866"/>
                </a:cubicBezTo>
                <a:cubicBezTo>
                  <a:pt x="0" y="1092"/>
                  <a:pt x="227" y="1364"/>
                  <a:pt x="363" y="1545"/>
                </a:cubicBezTo>
                <a:cubicBezTo>
                  <a:pt x="498" y="1771"/>
                  <a:pt x="679" y="1907"/>
                  <a:pt x="906" y="1997"/>
                </a:cubicBezTo>
                <a:cubicBezTo>
                  <a:pt x="1177" y="1997"/>
                  <a:pt x="1449" y="1952"/>
                  <a:pt x="1630" y="1771"/>
                </a:cubicBezTo>
                <a:cubicBezTo>
                  <a:pt x="1811" y="1635"/>
                  <a:pt x="1811" y="1364"/>
                  <a:pt x="1856" y="1137"/>
                </a:cubicBezTo>
                <a:cubicBezTo>
                  <a:pt x="1902" y="866"/>
                  <a:pt x="2083" y="549"/>
                  <a:pt x="1947" y="368"/>
                </a:cubicBezTo>
                <a:cubicBezTo>
                  <a:pt x="1766" y="187"/>
                  <a:pt x="1494" y="51"/>
                  <a:pt x="1223" y="5"/>
                </a:cubicBezTo>
                <a:cubicBezTo>
                  <a:pt x="1206" y="2"/>
                  <a:pt x="1189" y="0"/>
                  <a:pt x="1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71"/>
          <p:cNvSpPr/>
          <p:nvPr/>
        </p:nvSpPr>
        <p:spPr>
          <a:xfrm rot="10800000">
            <a:off x="6892525" y="767725"/>
            <a:ext cx="44175" cy="45300"/>
          </a:xfrm>
          <a:custGeom>
            <a:avLst/>
            <a:gdLst/>
            <a:ahLst/>
            <a:cxnLst/>
            <a:rect l="l" t="t" r="r" b="b"/>
            <a:pathLst>
              <a:path w="1767" h="1812" extrusionOk="0">
                <a:moveTo>
                  <a:pt x="725" y="1"/>
                </a:moveTo>
                <a:cubicBezTo>
                  <a:pt x="601" y="1"/>
                  <a:pt x="476" y="23"/>
                  <a:pt x="363" y="69"/>
                </a:cubicBezTo>
                <a:cubicBezTo>
                  <a:pt x="182" y="250"/>
                  <a:pt x="46" y="476"/>
                  <a:pt x="1" y="748"/>
                </a:cubicBezTo>
                <a:cubicBezTo>
                  <a:pt x="1" y="974"/>
                  <a:pt x="46" y="1246"/>
                  <a:pt x="182" y="1472"/>
                </a:cubicBezTo>
                <a:cubicBezTo>
                  <a:pt x="318" y="1653"/>
                  <a:pt x="589" y="1653"/>
                  <a:pt x="861" y="1744"/>
                </a:cubicBezTo>
                <a:cubicBezTo>
                  <a:pt x="974" y="1789"/>
                  <a:pt x="1087" y="1811"/>
                  <a:pt x="1200" y="1811"/>
                </a:cubicBezTo>
                <a:cubicBezTo>
                  <a:pt x="1314" y="1811"/>
                  <a:pt x="1427" y="1789"/>
                  <a:pt x="1540" y="1744"/>
                </a:cubicBezTo>
                <a:cubicBezTo>
                  <a:pt x="1766" y="1608"/>
                  <a:pt x="1676" y="1246"/>
                  <a:pt x="1721" y="1019"/>
                </a:cubicBezTo>
                <a:cubicBezTo>
                  <a:pt x="1766" y="793"/>
                  <a:pt x="1721" y="612"/>
                  <a:pt x="1585" y="431"/>
                </a:cubicBezTo>
                <a:cubicBezTo>
                  <a:pt x="1449" y="250"/>
                  <a:pt x="1268" y="114"/>
                  <a:pt x="1087" y="69"/>
                </a:cubicBezTo>
                <a:cubicBezTo>
                  <a:pt x="974" y="23"/>
                  <a:pt x="850" y="1"/>
                  <a:pt x="7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71"/>
          <p:cNvSpPr/>
          <p:nvPr/>
        </p:nvSpPr>
        <p:spPr>
          <a:xfrm rot="10800000">
            <a:off x="6961575" y="674800"/>
            <a:ext cx="125650" cy="134425"/>
          </a:xfrm>
          <a:custGeom>
            <a:avLst/>
            <a:gdLst/>
            <a:ahLst/>
            <a:cxnLst/>
            <a:rect l="l" t="t" r="r" b="b"/>
            <a:pathLst>
              <a:path w="5026" h="5377" extrusionOk="0">
                <a:moveTo>
                  <a:pt x="2171" y="0"/>
                </a:moveTo>
                <a:cubicBezTo>
                  <a:pt x="1774" y="0"/>
                  <a:pt x="1417" y="171"/>
                  <a:pt x="1133" y="415"/>
                </a:cubicBezTo>
                <a:cubicBezTo>
                  <a:pt x="227" y="822"/>
                  <a:pt x="1" y="1999"/>
                  <a:pt x="771" y="2678"/>
                </a:cubicBezTo>
                <a:cubicBezTo>
                  <a:pt x="771" y="2723"/>
                  <a:pt x="771" y="2814"/>
                  <a:pt x="816" y="2859"/>
                </a:cubicBezTo>
                <a:cubicBezTo>
                  <a:pt x="816" y="2904"/>
                  <a:pt x="771" y="2904"/>
                  <a:pt x="771" y="2950"/>
                </a:cubicBezTo>
                <a:cubicBezTo>
                  <a:pt x="680" y="3493"/>
                  <a:pt x="816" y="4081"/>
                  <a:pt x="1133" y="4534"/>
                </a:cubicBezTo>
                <a:cubicBezTo>
                  <a:pt x="1223" y="4670"/>
                  <a:pt x="1359" y="4760"/>
                  <a:pt x="1495" y="4896"/>
                </a:cubicBezTo>
                <a:cubicBezTo>
                  <a:pt x="1812" y="5123"/>
                  <a:pt x="2174" y="5304"/>
                  <a:pt x="2536" y="5349"/>
                </a:cubicBezTo>
                <a:cubicBezTo>
                  <a:pt x="2645" y="5367"/>
                  <a:pt x="2753" y="5376"/>
                  <a:pt x="2861" y="5376"/>
                </a:cubicBezTo>
                <a:cubicBezTo>
                  <a:pt x="3293" y="5376"/>
                  <a:pt x="3713" y="5231"/>
                  <a:pt x="4075" y="4941"/>
                </a:cubicBezTo>
                <a:cubicBezTo>
                  <a:pt x="4528" y="4625"/>
                  <a:pt x="4890" y="4127"/>
                  <a:pt x="4981" y="3538"/>
                </a:cubicBezTo>
                <a:cubicBezTo>
                  <a:pt x="5026" y="2995"/>
                  <a:pt x="4845" y="2452"/>
                  <a:pt x="4528" y="2044"/>
                </a:cubicBezTo>
                <a:cubicBezTo>
                  <a:pt x="4347" y="1818"/>
                  <a:pt x="4392" y="1773"/>
                  <a:pt x="4211" y="1592"/>
                </a:cubicBezTo>
                <a:cubicBezTo>
                  <a:pt x="4120" y="1501"/>
                  <a:pt x="3849" y="1501"/>
                  <a:pt x="3713" y="1456"/>
                </a:cubicBezTo>
                <a:cubicBezTo>
                  <a:pt x="3668" y="1184"/>
                  <a:pt x="3577" y="958"/>
                  <a:pt x="3441" y="731"/>
                </a:cubicBezTo>
                <a:cubicBezTo>
                  <a:pt x="3170" y="369"/>
                  <a:pt x="2762" y="98"/>
                  <a:pt x="2310" y="7"/>
                </a:cubicBezTo>
                <a:cubicBezTo>
                  <a:pt x="2263" y="2"/>
                  <a:pt x="2217" y="0"/>
                  <a:pt x="21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71"/>
          <p:cNvSpPr/>
          <p:nvPr/>
        </p:nvSpPr>
        <p:spPr>
          <a:xfrm rot="10800000">
            <a:off x="8289075" y="840575"/>
            <a:ext cx="45300" cy="46175"/>
          </a:xfrm>
          <a:custGeom>
            <a:avLst/>
            <a:gdLst/>
            <a:ahLst/>
            <a:cxnLst/>
            <a:rect l="l" t="t" r="r" b="b"/>
            <a:pathLst>
              <a:path w="1812" h="1847" extrusionOk="0">
                <a:moveTo>
                  <a:pt x="670" y="0"/>
                </a:moveTo>
                <a:cubicBezTo>
                  <a:pt x="537" y="0"/>
                  <a:pt x="405" y="22"/>
                  <a:pt x="272" y="75"/>
                </a:cubicBezTo>
                <a:cubicBezTo>
                  <a:pt x="91" y="211"/>
                  <a:pt x="91" y="483"/>
                  <a:pt x="46" y="754"/>
                </a:cubicBezTo>
                <a:cubicBezTo>
                  <a:pt x="1" y="935"/>
                  <a:pt x="1" y="1162"/>
                  <a:pt x="136" y="1343"/>
                </a:cubicBezTo>
                <a:cubicBezTo>
                  <a:pt x="227" y="1569"/>
                  <a:pt x="453" y="1750"/>
                  <a:pt x="680" y="1841"/>
                </a:cubicBezTo>
                <a:cubicBezTo>
                  <a:pt x="700" y="1845"/>
                  <a:pt x="720" y="1847"/>
                  <a:pt x="741" y="1847"/>
                </a:cubicBezTo>
                <a:cubicBezTo>
                  <a:pt x="954" y="1847"/>
                  <a:pt x="1194" y="1651"/>
                  <a:pt x="1359" y="1569"/>
                </a:cubicBezTo>
                <a:cubicBezTo>
                  <a:pt x="1585" y="1433"/>
                  <a:pt x="1721" y="1207"/>
                  <a:pt x="1811" y="980"/>
                </a:cubicBezTo>
                <a:cubicBezTo>
                  <a:pt x="1811" y="754"/>
                  <a:pt x="1676" y="528"/>
                  <a:pt x="1540" y="347"/>
                </a:cubicBezTo>
                <a:cubicBezTo>
                  <a:pt x="1359" y="120"/>
                  <a:pt x="1178" y="120"/>
                  <a:pt x="951" y="30"/>
                </a:cubicBezTo>
                <a:cubicBezTo>
                  <a:pt x="858" y="11"/>
                  <a:pt x="764" y="0"/>
                  <a:pt x="6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3" name="Google Shape;2263;p71"/>
          <p:cNvSpPr/>
          <p:nvPr/>
        </p:nvSpPr>
        <p:spPr>
          <a:xfrm rot="10800000">
            <a:off x="7799050" y="916425"/>
            <a:ext cx="31700" cy="32050"/>
          </a:xfrm>
          <a:custGeom>
            <a:avLst/>
            <a:gdLst/>
            <a:ahLst/>
            <a:cxnLst/>
            <a:rect l="l" t="t" r="r" b="b"/>
            <a:pathLst>
              <a:path w="1268" h="1282" extrusionOk="0">
                <a:moveTo>
                  <a:pt x="681" y="0"/>
                </a:moveTo>
                <a:cubicBezTo>
                  <a:pt x="575" y="0"/>
                  <a:pt x="395" y="112"/>
                  <a:pt x="317" y="190"/>
                </a:cubicBezTo>
                <a:cubicBezTo>
                  <a:pt x="181" y="281"/>
                  <a:pt x="91" y="371"/>
                  <a:pt x="46" y="552"/>
                </a:cubicBezTo>
                <a:cubicBezTo>
                  <a:pt x="0" y="688"/>
                  <a:pt x="46" y="869"/>
                  <a:pt x="91" y="1005"/>
                </a:cubicBezTo>
                <a:cubicBezTo>
                  <a:pt x="227" y="1141"/>
                  <a:pt x="362" y="1231"/>
                  <a:pt x="544" y="1277"/>
                </a:cubicBezTo>
                <a:cubicBezTo>
                  <a:pt x="570" y="1280"/>
                  <a:pt x="596" y="1282"/>
                  <a:pt x="622" y="1282"/>
                </a:cubicBezTo>
                <a:cubicBezTo>
                  <a:pt x="945" y="1282"/>
                  <a:pt x="1184" y="1027"/>
                  <a:pt x="1268" y="733"/>
                </a:cubicBezTo>
                <a:cubicBezTo>
                  <a:pt x="1268" y="552"/>
                  <a:pt x="1223" y="416"/>
                  <a:pt x="1132" y="281"/>
                </a:cubicBezTo>
                <a:cubicBezTo>
                  <a:pt x="1041" y="145"/>
                  <a:pt x="906" y="54"/>
                  <a:pt x="725" y="9"/>
                </a:cubicBezTo>
                <a:cubicBezTo>
                  <a:pt x="712" y="3"/>
                  <a:pt x="697" y="0"/>
                  <a:pt x="6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8603146"/>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636997" y="866265"/>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TIME COMPLEXITY:</a:t>
            </a:r>
            <a:endParaRPr dirty="0"/>
          </a:p>
        </p:txBody>
      </p:sp>
      <p:sp>
        <p:nvSpPr>
          <p:cNvPr id="466" name="Google Shape;466;p39"/>
          <p:cNvSpPr txBox="1">
            <a:spLocks noGrp="1"/>
          </p:cNvSpPr>
          <p:nvPr>
            <p:ph type="body" idx="1"/>
          </p:nvPr>
        </p:nvSpPr>
        <p:spPr>
          <a:xfrm>
            <a:off x="636997" y="1673527"/>
            <a:ext cx="7726167" cy="265189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800" dirty="0"/>
              <a:t>Considering a graph, it may take us to travel all the edge to reach the destination cell from the source cell [For example, consider a graph where source and destination nodes are connected by a series of edges, like – 0(source) –&gt;1 –&gt; 2 –&gt; 3 (target)So the worse case time complexity is O(E), where E is the number of edges in the graph</a:t>
            </a:r>
            <a:endParaRPr sz="1800" dirty="0"/>
          </a:p>
        </p:txBody>
      </p:sp>
    </p:spTree>
    <p:extLst>
      <p:ext uri="{BB962C8B-B14F-4D97-AF65-F5344CB8AC3E}">
        <p14:creationId xmlns:p14="http://schemas.microsoft.com/office/powerpoint/2010/main" val="2485160745"/>
      </p:ext>
    </p:extLst>
  </p:cSld>
  <p:clrMapOvr>
    <a:masterClrMapping/>
  </p:clrMapOvr>
  <p:transition spd="slow">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047" y="708917"/>
            <a:ext cx="3626778" cy="3852809"/>
          </a:xfrm>
          <a:prstGeom prst="rect">
            <a:avLst/>
          </a:prstGeom>
        </p:spPr>
      </p:pic>
      <p:sp>
        <p:nvSpPr>
          <p:cNvPr id="3" name="TextBox 2"/>
          <p:cNvSpPr txBox="1"/>
          <p:nvPr/>
        </p:nvSpPr>
        <p:spPr>
          <a:xfrm>
            <a:off x="5095983" y="508862"/>
            <a:ext cx="3493214" cy="400110"/>
          </a:xfrm>
          <a:prstGeom prst="rect">
            <a:avLst/>
          </a:prstGeom>
          <a:noFill/>
        </p:spPr>
        <p:txBody>
          <a:bodyPr wrap="square" rtlCol="0">
            <a:spAutoFit/>
          </a:bodyPr>
          <a:lstStyle/>
          <a:p>
            <a:r>
              <a:rPr lang="en-US" sz="2000" b="1" dirty="0" smtClean="0"/>
              <a:t>F(n)=G(n)+H(n)</a:t>
            </a:r>
            <a:endParaRPr lang="en-US" sz="2000" b="1" dirty="0"/>
          </a:p>
        </p:txBody>
      </p:sp>
      <p:graphicFrame>
        <p:nvGraphicFramePr>
          <p:cNvPr id="4" name="Table 3"/>
          <p:cNvGraphicFramePr>
            <a:graphicFrameLocks noGrp="1"/>
          </p:cNvGraphicFramePr>
          <p:nvPr>
            <p:extLst>
              <p:ext uri="{D42A27DB-BD31-4B8C-83A1-F6EECF244321}">
                <p14:modId xmlns:p14="http://schemas.microsoft.com/office/powerpoint/2010/main" val="1298151870"/>
              </p:ext>
            </p:extLst>
          </p:nvPr>
        </p:nvGraphicFramePr>
        <p:xfrm>
          <a:off x="4792897" y="1273998"/>
          <a:ext cx="4037740" cy="3133615"/>
        </p:xfrm>
        <a:graphic>
          <a:graphicData uri="http://schemas.openxmlformats.org/drawingml/2006/table">
            <a:tbl>
              <a:tblPr firstRow="1" bandRow="1">
                <a:tableStyleId>{56FC3D7F-1837-48B1-90B2-2114A06A0456}</a:tableStyleId>
              </a:tblPr>
              <a:tblGrid>
                <a:gridCol w="807548"/>
                <a:gridCol w="807548"/>
                <a:gridCol w="807548"/>
                <a:gridCol w="807548"/>
                <a:gridCol w="807548"/>
              </a:tblGrid>
              <a:tr h="626723">
                <a:tc>
                  <a:txBody>
                    <a:bodyPr/>
                    <a:lstStyle/>
                    <a:p>
                      <a:pPr algn="ctr"/>
                      <a:r>
                        <a:rPr lang="en-US" sz="1800" b="1" dirty="0" smtClean="0">
                          <a:solidFill>
                            <a:schemeClr val="tx1"/>
                          </a:solidFill>
                        </a:rPr>
                        <a:t>Node</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b="1" dirty="0" smtClean="0">
                          <a:solidFill>
                            <a:schemeClr val="tx1"/>
                          </a:solidFill>
                        </a:rPr>
                        <a:t>F</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b="1" dirty="0" smtClean="0">
                          <a:solidFill>
                            <a:schemeClr val="tx1"/>
                          </a:solidFill>
                        </a:rPr>
                        <a:t>G</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b="1" dirty="0" smtClean="0">
                          <a:solidFill>
                            <a:schemeClr val="tx1"/>
                          </a:solidFill>
                        </a:rPr>
                        <a:t>H</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b="1" dirty="0" smtClean="0">
                          <a:solidFill>
                            <a:schemeClr val="tx1"/>
                          </a:solidFill>
                        </a:rPr>
                        <a:t>Last</a:t>
                      </a:r>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626723">
                <a:tc>
                  <a:txBody>
                    <a:bodyPr/>
                    <a:lstStyle/>
                    <a:p>
                      <a:pPr algn="ctr"/>
                      <a:r>
                        <a:rPr lang="en-US" sz="1800" dirty="0" smtClean="0">
                          <a:solidFill>
                            <a:schemeClr val="bg2"/>
                          </a:solidFill>
                        </a:rPr>
                        <a:t>A</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0</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0</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0</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626723">
                <a:tc>
                  <a:txBody>
                    <a:bodyPr/>
                    <a:lstStyle/>
                    <a:p>
                      <a:pPr algn="ctr"/>
                      <a:r>
                        <a:rPr lang="en-US" sz="1800" dirty="0" smtClean="0">
                          <a:solidFill>
                            <a:schemeClr val="bg2"/>
                          </a:solidFill>
                        </a:rPr>
                        <a:t>B</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6</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4</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2</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C</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626723">
                <a:tc>
                  <a:txBody>
                    <a:bodyPr/>
                    <a:lstStyle/>
                    <a:p>
                      <a:pPr algn="ctr"/>
                      <a:r>
                        <a:rPr lang="en-US" sz="1800" dirty="0" smtClean="0">
                          <a:solidFill>
                            <a:schemeClr val="bg2"/>
                          </a:solidFill>
                        </a:rPr>
                        <a:t>C</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2</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1</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1</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A</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626723">
                <a:tc>
                  <a:txBody>
                    <a:bodyPr/>
                    <a:lstStyle/>
                    <a:p>
                      <a:pPr algn="ctr"/>
                      <a:r>
                        <a:rPr lang="en-US" sz="1800" dirty="0" smtClean="0">
                          <a:solidFill>
                            <a:schemeClr val="bg2"/>
                          </a:solidFill>
                        </a:rPr>
                        <a:t>D</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3</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3</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0</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a:txBody>
                    <a:bodyPr/>
                    <a:lstStyle/>
                    <a:p>
                      <a:pPr algn="ctr"/>
                      <a:r>
                        <a:rPr lang="en-US" sz="1800" dirty="0" smtClean="0">
                          <a:solidFill>
                            <a:schemeClr val="bg2"/>
                          </a:solidFill>
                        </a:rPr>
                        <a:t>C</a:t>
                      </a:r>
                      <a:endParaRPr lang="en-US" sz="1800"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bl>
          </a:graphicData>
        </a:graphic>
      </p:graphicFrame>
    </p:spTree>
    <p:extLst>
      <p:ext uri="{BB962C8B-B14F-4D97-AF65-F5344CB8AC3E}">
        <p14:creationId xmlns:p14="http://schemas.microsoft.com/office/powerpoint/2010/main" val="6598430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223725" y="1910772"/>
            <a:ext cx="8584357" cy="18392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DESIGN</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103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4" name="Rectangle 13"/>
          <p:cNvSpPr/>
          <p:nvPr/>
        </p:nvSpPr>
        <p:spPr>
          <a:xfrm>
            <a:off x="385282" y="266524"/>
            <a:ext cx="8465905" cy="1169551"/>
          </a:xfrm>
          <a:prstGeom prst="rect">
            <a:avLst/>
          </a:prstGeom>
        </p:spPr>
        <p:txBody>
          <a:bodyPr wrap="square">
            <a:spAutoFit/>
          </a:bodyPr>
          <a:lstStyle/>
          <a:p>
            <a:pPr marL="0" lvl="0" indent="0"/>
            <a:r>
              <a:rPr lang="en-US" dirty="0">
                <a:latin typeface="Roboto Mono" panose="020B0604020202020204" charset="0"/>
                <a:ea typeface="Roboto Mono" panose="020B0604020202020204" charset="0"/>
              </a:rPr>
              <a:t>A path finding algorithm has been proposed by using grid based graph.Many problems in graph theory can be represented using a grid method.Grids are a form of implicit graph because we can determine a node’s neighbours based on our location within the grid. Here we have created a 50*50 </a:t>
            </a:r>
            <a:r>
              <a:rPr lang="en-US" dirty="0" smtClean="0">
                <a:latin typeface="Roboto Mono" panose="020B0604020202020204" charset="0"/>
                <a:ea typeface="Roboto Mono" panose="020B0604020202020204" charset="0"/>
              </a:rPr>
              <a:t>2D </a:t>
            </a:r>
            <a:r>
              <a:rPr lang="en-US" dirty="0">
                <a:latin typeface="Roboto Mono" panose="020B0604020202020204" charset="0"/>
                <a:ea typeface="Roboto Mono" panose="020B0604020202020204" charset="0"/>
              </a:rPr>
              <a:t>square grid, having many obstacles and we are given a staring cell and a target cell</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8202" t="7218" r="28315" b="6512"/>
          <a:stretch/>
        </p:blipFill>
        <p:spPr>
          <a:xfrm>
            <a:off x="2111341" y="1536510"/>
            <a:ext cx="4042880" cy="33231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223725" y="1910772"/>
            <a:ext cx="8584357" cy="18392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RESULTS </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5908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202" t="7218" r="28315" b="6512"/>
          <a:stretch/>
        </p:blipFill>
        <p:spPr>
          <a:xfrm>
            <a:off x="626723" y="349322"/>
            <a:ext cx="4253501" cy="3780890"/>
          </a:xfrm>
          <a:prstGeom prst="rect">
            <a:avLst/>
          </a:prstGeom>
        </p:spPr>
      </p:pic>
      <p:sp>
        <p:nvSpPr>
          <p:cNvPr id="3" name="TextBox 2"/>
          <p:cNvSpPr txBox="1"/>
          <p:nvPr/>
        </p:nvSpPr>
        <p:spPr>
          <a:xfrm>
            <a:off x="544530" y="4348359"/>
            <a:ext cx="6113124" cy="338554"/>
          </a:xfrm>
          <a:prstGeom prst="rect">
            <a:avLst/>
          </a:prstGeom>
          <a:noFill/>
        </p:spPr>
        <p:txBody>
          <a:bodyPr wrap="square" rtlCol="0">
            <a:spAutoFit/>
          </a:bodyPr>
          <a:lstStyle/>
          <a:p>
            <a:r>
              <a:rPr lang="en-US" sz="1600" dirty="0" smtClean="0">
                <a:latin typeface="Roboto Mono" panose="020B0604020202020204" charset="0"/>
                <a:ea typeface="Roboto Mono" panose="020B0604020202020204" charset="0"/>
              </a:rPr>
              <a:t>Initially a 50 by 50 grid (white color) appears </a:t>
            </a:r>
            <a:endParaRPr lang="en-US" sz="1600" dirty="0">
              <a:latin typeface="Roboto Mono" panose="020B0604020202020204" charset="0"/>
              <a:ea typeface="Roboto Mono" panose="020B0604020202020204" charset="0"/>
            </a:endParaRPr>
          </a:p>
        </p:txBody>
      </p:sp>
    </p:spTree>
  </p:cSld>
  <p:clrMapOvr>
    <a:masterClrMapping/>
  </p:clrMapOvr>
  <p:transition spd="slow">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1609" t="14204" r="31721" b="12312"/>
          <a:stretch/>
        </p:blipFill>
        <p:spPr>
          <a:xfrm>
            <a:off x="657545" y="328772"/>
            <a:ext cx="3986373" cy="3719245"/>
          </a:xfrm>
          <a:prstGeom prst="rect">
            <a:avLst/>
          </a:prstGeom>
        </p:spPr>
      </p:pic>
      <p:sp>
        <p:nvSpPr>
          <p:cNvPr id="3" name="TextBox 2"/>
          <p:cNvSpPr txBox="1"/>
          <p:nvPr/>
        </p:nvSpPr>
        <p:spPr>
          <a:xfrm>
            <a:off x="595899" y="4315146"/>
            <a:ext cx="5640512" cy="338554"/>
          </a:xfrm>
          <a:prstGeom prst="rect">
            <a:avLst/>
          </a:prstGeom>
          <a:noFill/>
        </p:spPr>
        <p:txBody>
          <a:bodyPr wrap="square" rtlCol="0">
            <a:spAutoFit/>
          </a:bodyPr>
          <a:lstStyle/>
          <a:p>
            <a:r>
              <a:rPr lang="en-US" sz="1600" dirty="0" smtClean="0">
                <a:latin typeface="Roboto Mono" panose="020B0604020202020204" charset="0"/>
                <a:ea typeface="Roboto Mono" panose="020B0604020202020204" charset="0"/>
              </a:rPr>
              <a:t>Source node (Orange color) is marked.</a:t>
            </a:r>
            <a:endParaRPr lang="en-US" sz="16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3292517667"/>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2"/>
          <p:cNvSpPr txBox="1">
            <a:spLocks noGrp="1"/>
          </p:cNvSpPr>
          <p:nvPr>
            <p:ph type="title"/>
          </p:nvPr>
        </p:nvSpPr>
        <p:spPr>
          <a:xfrm>
            <a:off x="200584" y="1121647"/>
            <a:ext cx="5419674" cy="1857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PATH FINDING USING A* ALGORITHM</a:t>
            </a:r>
            <a:endParaRPr dirty="0"/>
          </a:p>
        </p:txBody>
      </p:sp>
      <p:sp>
        <p:nvSpPr>
          <p:cNvPr id="3" name="Flowchart: Connector 2"/>
          <p:cNvSpPr/>
          <p:nvPr/>
        </p:nvSpPr>
        <p:spPr>
          <a:xfrm>
            <a:off x="5074597" y="1086502"/>
            <a:ext cx="3444950" cy="3381154"/>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spd="slow">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7865" t="7077" r="27866" b="5520"/>
          <a:stretch/>
        </p:blipFill>
        <p:spPr>
          <a:xfrm>
            <a:off x="400692" y="143838"/>
            <a:ext cx="4232953" cy="4017195"/>
          </a:xfrm>
          <a:prstGeom prst="rect">
            <a:avLst/>
          </a:prstGeom>
        </p:spPr>
      </p:pic>
      <p:sp>
        <p:nvSpPr>
          <p:cNvPr id="3" name="TextBox 2"/>
          <p:cNvSpPr txBox="1"/>
          <p:nvPr/>
        </p:nvSpPr>
        <p:spPr>
          <a:xfrm>
            <a:off x="400692" y="4417888"/>
            <a:ext cx="6256962" cy="338554"/>
          </a:xfrm>
          <a:prstGeom prst="rect">
            <a:avLst/>
          </a:prstGeom>
          <a:noFill/>
        </p:spPr>
        <p:txBody>
          <a:bodyPr wrap="square" rtlCol="0">
            <a:spAutoFit/>
          </a:bodyPr>
          <a:lstStyle/>
          <a:p>
            <a:r>
              <a:rPr lang="en-US" sz="1600" dirty="0" smtClean="0">
                <a:latin typeface="Roboto Mono" panose="020B0604020202020204" charset="0"/>
                <a:ea typeface="Roboto Mono" panose="020B0604020202020204" charset="0"/>
              </a:rPr>
              <a:t>Destination node (Sky blue color) is marked.</a:t>
            </a:r>
            <a:endParaRPr lang="en-US" sz="16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397936194"/>
      </p:ext>
    </p:extLst>
  </p:cSld>
  <p:clrMapOvr>
    <a:masterClrMapping/>
  </p:clrMapOvr>
  <p:transition spd="slow">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7978" t="7370" r="27978" b="6243"/>
          <a:stretch/>
        </p:blipFill>
        <p:spPr>
          <a:xfrm>
            <a:off x="400691" y="143838"/>
            <a:ext cx="4232954" cy="4130211"/>
          </a:xfrm>
          <a:prstGeom prst="rect">
            <a:avLst/>
          </a:prstGeom>
        </p:spPr>
      </p:pic>
      <p:sp>
        <p:nvSpPr>
          <p:cNvPr id="3" name="TextBox 2"/>
          <p:cNvSpPr txBox="1"/>
          <p:nvPr/>
        </p:nvSpPr>
        <p:spPr>
          <a:xfrm>
            <a:off x="400691" y="4489807"/>
            <a:ext cx="6513815" cy="338554"/>
          </a:xfrm>
          <a:prstGeom prst="rect">
            <a:avLst/>
          </a:prstGeom>
          <a:noFill/>
        </p:spPr>
        <p:txBody>
          <a:bodyPr wrap="square" rtlCol="0">
            <a:spAutoFit/>
          </a:bodyPr>
          <a:lstStyle/>
          <a:p>
            <a:r>
              <a:rPr lang="en-US" sz="1600" dirty="0" smtClean="0">
                <a:latin typeface="Roboto Mono" panose="020B0604020202020204" charset="0"/>
                <a:ea typeface="Roboto Mono" panose="020B0604020202020204" charset="0"/>
              </a:rPr>
              <a:t>Barriers (Black color) are created.</a:t>
            </a:r>
            <a:endParaRPr lang="en-US" sz="1600"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1485260115"/>
      </p:ext>
    </p:extLst>
  </p:cSld>
  <p:clrMapOvr>
    <a:masterClrMapping/>
  </p:clrMapOvr>
  <p:transition spd="slow">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7866" t="7194" r="28090" b="6063"/>
          <a:stretch/>
        </p:blipFill>
        <p:spPr>
          <a:xfrm>
            <a:off x="215756" y="174661"/>
            <a:ext cx="4356243" cy="3986374"/>
          </a:xfrm>
          <a:prstGeom prst="rect">
            <a:avLst/>
          </a:prstGeom>
        </p:spPr>
      </p:pic>
      <p:sp>
        <p:nvSpPr>
          <p:cNvPr id="4" name="TextBox 3"/>
          <p:cNvSpPr txBox="1"/>
          <p:nvPr/>
        </p:nvSpPr>
        <p:spPr>
          <a:xfrm>
            <a:off x="215756" y="4335694"/>
            <a:ext cx="7212459" cy="523220"/>
          </a:xfrm>
          <a:prstGeom prst="rect">
            <a:avLst/>
          </a:prstGeom>
          <a:noFill/>
        </p:spPr>
        <p:txBody>
          <a:bodyPr wrap="square" rtlCol="0">
            <a:spAutoFit/>
          </a:bodyPr>
          <a:lstStyle/>
          <a:p>
            <a:r>
              <a:rPr lang="en-US" dirty="0" smtClean="0">
                <a:latin typeface="Roboto Mono" panose="020B0604020202020204" charset="0"/>
                <a:ea typeface="Roboto Mono" panose="020B0604020202020204" charset="0"/>
              </a:rPr>
              <a:t>Shortest path(Purple color) from source to destination is found using A* algorithm</a:t>
            </a:r>
            <a:endParaRPr lang="en-US" dirty="0">
              <a:latin typeface="Roboto Mono" panose="020B0604020202020204" charset="0"/>
              <a:ea typeface="Roboto Mono" panose="020B0604020202020204" charset="0"/>
            </a:endParaRPr>
          </a:p>
        </p:txBody>
      </p:sp>
    </p:spTree>
    <p:extLst>
      <p:ext uri="{BB962C8B-B14F-4D97-AF65-F5344CB8AC3E}">
        <p14:creationId xmlns:p14="http://schemas.microsoft.com/office/powerpoint/2010/main" val="2591211659"/>
      </p:ext>
    </p:extLst>
  </p:cSld>
  <p:clrMapOvr>
    <a:masterClrMapping/>
  </p:clrMapOvr>
  <p:transition spd="slow">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279821" y="2136375"/>
            <a:ext cx="8584357" cy="18392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CONCLUSION AND FUTURE ENHANCEMENT </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94309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636997" y="547767"/>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CONCLUSION:</a:t>
            </a:r>
            <a:endParaRPr dirty="0"/>
          </a:p>
        </p:txBody>
      </p:sp>
      <p:sp>
        <p:nvSpPr>
          <p:cNvPr id="466" name="Google Shape;466;p39"/>
          <p:cNvSpPr txBox="1">
            <a:spLocks noGrp="1"/>
          </p:cNvSpPr>
          <p:nvPr>
            <p:ph type="body" idx="1"/>
          </p:nvPr>
        </p:nvSpPr>
        <p:spPr>
          <a:xfrm>
            <a:off x="636997" y="1457769"/>
            <a:ext cx="7726167" cy="265189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200" dirty="0" smtClean="0"/>
              <a:t>The </a:t>
            </a:r>
            <a:r>
              <a:rPr lang="en-US" sz="1200" dirty="0"/>
              <a:t>basic core of pathfinding algorithm is just a small piece of the puzzle in AI games. The most concern problem is how to use the algorithm to solve difficult problems. A* algorithm is the most popular algorithm in pathfinding</a:t>
            </a:r>
            <a:r>
              <a:rPr lang="en-US" sz="1200" dirty="0" smtClean="0"/>
              <a:t>.</a:t>
            </a:r>
          </a:p>
          <a:p>
            <a:pPr marL="0" indent="0">
              <a:buClr>
                <a:schemeClr val="dk1"/>
              </a:buClr>
              <a:buSzPts val="1100"/>
              <a:buNone/>
            </a:pPr>
            <a:r>
              <a:rPr lang="en-US" sz="1200" dirty="0" smtClean="0"/>
              <a:t>In this mini Project, </a:t>
            </a:r>
            <a:r>
              <a:rPr lang="en-US" sz="1200" dirty="0"/>
              <a:t>A* search algorithm is implemented to find the shortest path between source and </a:t>
            </a:r>
            <a:r>
              <a:rPr lang="en-US" sz="1200" dirty="0" smtClean="0"/>
              <a:t>destination.Pathfinding </a:t>
            </a:r>
            <a:r>
              <a:rPr lang="en-US" sz="1200" dirty="0"/>
              <a:t>is so important in strategy games and </a:t>
            </a:r>
            <a:r>
              <a:rPr lang="en-US" sz="1200" dirty="0" smtClean="0"/>
              <a:t> other </a:t>
            </a:r>
            <a:r>
              <a:rPr lang="en-US" sz="1200" dirty="0"/>
              <a:t>applications</a:t>
            </a:r>
            <a:r>
              <a:rPr lang="en-US" sz="1200" dirty="0" smtClean="0"/>
              <a:t>.</a:t>
            </a:r>
          </a:p>
          <a:p>
            <a:pPr marL="0" indent="0">
              <a:buClr>
                <a:schemeClr val="dk1"/>
              </a:buClr>
              <a:buSzPts val="1100"/>
              <a:buNone/>
            </a:pPr>
            <a:r>
              <a:rPr lang="en-US" sz="1200" dirty="0" smtClean="0"/>
              <a:t>The </a:t>
            </a:r>
            <a:r>
              <a:rPr lang="en-US" sz="1200" dirty="0"/>
              <a:t>map is converted into three main colors; each map has different correspondence to the three </a:t>
            </a:r>
            <a:r>
              <a:rPr lang="en-US" sz="1200" dirty="0" smtClean="0"/>
              <a:t>colors,After </a:t>
            </a:r>
            <a:r>
              <a:rPr lang="en-US" sz="1200" dirty="0"/>
              <a:t>selecting source and destination points, the system will find the shortest path between the selected </a:t>
            </a:r>
            <a:r>
              <a:rPr lang="en-US" sz="1200" dirty="0" smtClean="0"/>
              <a:t>points.</a:t>
            </a:r>
          </a:p>
          <a:p>
            <a:pPr marL="0" indent="0">
              <a:buClr>
                <a:schemeClr val="dk1"/>
              </a:buClr>
              <a:buSzPts val="1100"/>
              <a:buNone/>
            </a:pPr>
            <a:r>
              <a:rPr lang="en-US" sz="1200" dirty="0" smtClean="0"/>
              <a:t>Other </a:t>
            </a:r>
            <a:r>
              <a:rPr lang="en-US" sz="1200" dirty="0"/>
              <a:t>search algorithms can be used and each algorithm has different characteristics. </a:t>
            </a:r>
            <a:endParaRPr sz="1200" dirty="0"/>
          </a:p>
        </p:txBody>
      </p:sp>
    </p:spTree>
    <p:extLst>
      <p:ext uri="{BB962C8B-B14F-4D97-AF65-F5344CB8AC3E}">
        <p14:creationId xmlns:p14="http://schemas.microsoft.com/office/powerpoint/2010/main" val="812779251"/>
      </p:ext>
    </p:extLst>
  </p:cSld>
  <p:clrMapOvr>
    <a:masterClrMapping/>
  </p:clrMapOvr>
  <p:transition spd="slow">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636997" y="825168"/>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FUTURE ENHANCEMENT:</a:t>
            </a:r>
            <a:endParaRPr dirty="0"/>
          </a:p>
        </p:txBody>
      </p:sp>
      <p:sp>
        <p:nvSpPr>
          <p:cNvPr id="466" name="Google Shape;466;p39"/>
          <p:cNvSpPr txBox="1">
            <a:spLocks noGrp="1"/>
          </p:cNvSpPr>
          <p:nvPr>
            <p:ph type="body" idx="1"/>
          </p:nvPr>
        </p:nvSpPr>
        <p:spPr>
          <a:xfrm>
            <a:off x="636997" y="1714624"/>
            <a:ext cx="7726167" cy="265189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smtClean="0"/>
              <a:t>Pathfinding is a fundamental component of many important applications in the field of GPS,video games,robotics,logistics and can be implemented in static,dynamic,and real-time environments.</a:t>
            </a:r>
          </a:p>
          <a:p>
            <a:pPr marL="0" indent="0">
              <a:buClr>
                <a:schemeClr val="dk1"/>
              </a:buClr>
              <a:buSzPts val="1100"/>
              <a:buNone/>
            </a:pPr>
            <a:r>
              <a:rPr lang="en-US" sz="1400" dirty="0" smtClean="0"/>
              <a:t>Generally,pathfinding consists of two main steps:graph generation and a pathfinding algorithm.</a:t>
            </a:r>
          </a:p>
          <a:p>
            <a:pPr marL="0" indent="0">
              <a:buClr>
                <a:schemeClr val="dk1"/>
              </a:buClr>
              <a:buSzPts val="1100"/>
              <a:buNone/>
            </a:pPr>
            <a:r>
              <a:rPr lang="en-US" sz="1400" dirty="0" smtClean="0"/>
              <a:t>The graph generation problem is considered as a foundation of robotics and video games applications.In this problem,the pathfinding navigation is conducted in different continuous environments,such as known 2D/3D environments and unknown 2D environments.</a:t>
            </a:r>
          </a:p>
          <a:p>
            <a:pPr marL="0" indent="0">
              <a:buClr>
                <a:schemeClr val="dk1"/>
              </a:buClr>
              <a:buSzPts val="1100"/>
              <a:buNone/>
            </a:pPr>
            <a:endParaRPr sz="1400" dirty="0"/>
          </a:p>
        </p:txBody>
      </p:sp>
    </p:spTree>
    <p:extLst>
      <p:ext uri="{BB962C8B-B14F-4D97-AF65-F5344CB8AC3E}">
        <p14:creationId xmlns:p14="http://schemas.microsoft.com/office/powerpoint/2010/main" val="667621882"/>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2"/>
          <p:cNvSpPr txBox="1">
            <a:spLocks noGrp="1"/>
          </p:cNvSpPr>
          <p:nvPr>
            <p:ph type="title"/>
          </p:nvPr>
        </p:nvSpPr>
        <p:spPr>
          <a:xfrm>
            <a:off x="2204045" y="1625080"/>
            <a:ext cx="5419674" cy="1857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400" dirty="0" smtClean="0"/>
              <a:t>THANK YOU...</a:t>
            </a:r>
            <a:endParaRPr sz="5400" dirty="0"/>
          </a:p>
        </p:txBody>
      </p:sp>
    </p:spTree>
    <p:extLst>
      <p:ext uri="{BB962C8B-B14F-4D97-AF65-F5344CB8AC3E}">
        <p14:creationId xmlns:p14="http://schemas.microsoft.com/office/powerpoint/2010/main" val="3057328821"/>
      </p:ext>
    </p:extLst>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477450" y="2188175"/>
            <a:ext cx="8189100" cy="10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INTRODUCTION</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436742" y="414203"/>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PATH FINDING:</a:t>
            </a:r>
            <a:endParaRPr dirty="0"/>
          </a:p>
        </p:txBody>
      </p:sp>
      <p:sp>
        <p:nvSpPr>
          <p:cNvPr id="466" name="Google Shape;466;p39"/>
          <p:cNvSpPr txBox="1">
            <a:spLocks noGrp="1"/>
          </p:cNvSpPr>
          <p:nvPr>
            <p:ph type="body" idx="1"/>
          </p:nvPr>
        </p:nvSpPr>
        <p:spPr>
          <a:xfrm>
            <a:off x="243485" y="1206544"/>
            <a:ext cx="5003515" cy="3472666"/>
          </a:xfrm>
          <a:prstGeom prst="rect">
            <a:avLst/>
          </a:prstGeom>
        </p:spPr>
        <p:txBody>
          <a:bodyPr spcFirstLastPara="1" wrap="square" lIns="91425" tIns="91425" rIns="91425" bIns="91425" anchor="t" anchorCtr="0">
            <a:noAutofit/>
          </a:bodyPr>
          <a:lstStyle/>
          <a:p>
            <a:pPr marL="114300" indent="0">
              <a:buNone/>
            </a:pPr>
            <a:r>
              <a:rPr lang="en-US" sz="1400" b="1" dirty="0"/>
              <a:t>Pathfinding</a:t>
            </a:r>
            <a:r>
              <a:rPr lang="en-US" sz="1400" dirty="0"/>
              <a:t> or </a:t>
            </a:r>
            <a:r>
              <a:rPr lang="en-US" sz="1400" b="1" dirty="0"/>
              <a:t>pathing</a:t>
            </a:r>
            <a:r>
              <a:rPr lang="en-US" sz="1400" dirty="0"/>
              <a:t> is the plotting, by a computer application, of the shortest route between two points. It is a more practical variant on </a:t>
            </a:r>
            <a:r>
              <a:rPr lang="en-US" sz="1400" dirty="0">
                <a:hlinkClick r:id="rId3" tooltip="Maze"/>
              </a:rPr>
              <a:t>solving mazes</a:t>
            </a:r>
            <a:r>
              <a:rPr lang="en-US" sz="1400" dirty="0" smtClean="0"/>
              <a:t>.</a:t>
            </a:r>
          </a:p>
          <a:p>
            <a:pPr marL="114300" indent="0">
              <a:buNone/>
            </a:pPr>
            <a:endParaRPr lang="en-US" sz="1400" dirty="0"/>
          </a:p>
          <a:p>
            <a:pPr marL="114300" indent="0">
              <a:buNone/>
            </a:pPr>
            <a:r>
              <a:rPr lang="en-US" sz="1400" dirty="0"/>
              <a:t>Pathfinding is closely related to the </a:t>
            </a:r>
            <a:r>
              <a:rPr lang="en-US" sz="1400" dirty="0">
                <a:hlinkClick r:id="rId4" tooltip="Shortest path problem"/>
              </a:rPr>
              <a:t>shortest path problem</a:t>
            </a:r>
            <a:r>
              <a:rPr lang="en-US" sz="1400" dirty="0"/>
              <a:t>, within </a:t>
            </a:r>
            <a:r>
              <a:rPr lang="en-US" sz="1400" dirty="0">
                <a:hlinkClick r:id="rId5" tooltip="Graph theory"/>
              </a:rPr>
              <a:t>graph theory</a:t>
            </a:r>
            <a:r>
              <a:rPr lang="en-US" sz="1400" dirty="0"/>
              <a:t>, which examines how to identify the </a:t>
            </a:r>
            <a:r>
              <a:rPr lang="en-US" sz="1400" dirty="0" smtClean="0"/>
              <a:t> </a:t>
            </a:r>
            <a:r>
              <a:rPr lang="en-US" sz="1400" dirty="0"/>
              <a:t>(shortest, cheapest, fastest, </a:t>
            </a:r>
            <a:r>
              <a:rPr lang="en-US" sz="1400" dirty="0" err="1" smtClean="0"/>
              <a:t>etc</a:t>
            </a:r>
            <a:r>
              <a:rPr lang="en-US" sz="1400" dirty="0" smtClean="0"/>
              <a:t>)path </a:t>
            </a:r>
            <a:r>
              <a:rPr lang="en-US" sz="1400" dirty="0"/>
              <a:t>between two points in a large network</a:t>
            </a:r>
            <a:r>
              <a:rPr lang="en-US" sz="1400" dirty="0" smtClean="0"/>
              <a:t>.</a:t>
            </a:r>
          </a:p>
          <a:p>
            <a:pPr marL="114300" indent="0">
              <a:buNone/>
            </a:pPr>
            <a:endParaRPr lang="en-US" sz="1400" dirty="0" smtClean="0"/>
          </a:p>
          <a:p>
            <a:pPr marL="0" indent="0">
              <a:buClr>
                <a:schemeClr val="dk1"/>
              </a:buClr>
              <a:buSzPts val="1100"/>
              <a:buNone/>
            </a:pPr>
            <a:endParaRPr sz="1400" dirty="0"/>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7000" y="1623317"/>
            <a:ext cx="3678147" cy="2639121"/>
          </a:xfrm>
          <a:prstGeom prst="rect">
            <a:avLst/>
          </a:prstGeom>
        </p:spPr>
      </p:pic>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472611" y="672382"/>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PATH FINDING ALGORITHMS:</a:t>
            </a:r>
            <a:endParaRPr dirty="0"/>
          </a:p>
        </p:txBody>
      </p:sp>
      <p:sp>
        <p:nvSpPr>
          <p:cNvPr id="466" name="Google Shape;466;p39"/>
          <p:cNvSpPr txBox="1">
            <a:spLocks noGrp="1"/>
          </p:cNvSpPr>
          <p:nvPr>
            <p:ph type="body" idx="1"/>
          </p:nvPr>
        </p:nvSpPr>
        <p:spPr>
          <a:xfrm>
            <a:off x="287676" y="1671738"/>
            <a:ext cx="4801935" cy="2651894"/>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t>Path finding algorithms build on top of </a:t>
            </a:r>
            <a:r>
              <a:rPr lang="en-US" sz="1400" b="1" dirty="0">
                <a:hlinkClick r:id="rId3"/>
              </a:rPr>
              <a:t>graph search algorithms</a:t>
            </a:r>
            <a:r>
              <a:rPr lang="en-US" sz="1400" dirty="0"/>
              <a:t> and explore routes between nodes, </a:t>
            </a:r>
            <a:r>
              <a:rPr lang="en-US" sz="1400" dirty="0" smtClean="0"/>
              <a:t>starting </a:t>
            </a:r>
            <a:r>
              <a:rPr lang="en-US" sz="1400" dirty="0"/>
              <a:t>at one node and traversing through relationships until the destination has been reached</a:t>
            </a:r>
            <a:r>
              <a:rPr lang="en-US" sz="1400" dirty="0" smtClean="0"/>
              <a:t>.</a:t>
            </a:r>
          </a:p>
          <a:p>
            <a:pPr marL="0" indent="0">
              <a:buClr>
                <a:schemeClr val="dk1"/>
              </a:buClr>
              <a:buSzPts val="1100"/>
              <a:buNone/>
            </a:pPr>
            <a:endParaRPr lang="en-US" sz="1400" dirty="0" smtClean="0"/>
          </a:p>
          <a:p>
            <a:pPr marL="0" indent="0">
              <a:buClr>
                <a:schemeClr val="dk1"/>
              </a:buClr>
              <a:buSzPts val="1100"/>
              <a:buNone/>
            </a:pPr>
            <a:r>
              <a:rPr lang="en-US" sz="1400" dirty="0" smtClean="0"/>
              <a:t>These </a:t>
            </a:r>
            <a:r>
              <a:rPr lang="en-US" sz="1400" dirty="0"/>
              <a:t>algorithms find the cheapest path in terms of the number of hops or weight</a:t>
            </a:r>
            <a:r>
              <a:rPr lang="en-US" sz="1400" dirty="0" smtClean="0"/>
              <a:t>.</a:t>
            </a:r>
          </a:p>
          <a:p>
            <a:pPr marL="0" indent="0">
              <a:buClr>
                <a:schemeClr val="dk1"/>
              </a:buClr>
              <a:buSzPts val="1100"/>
              <a:buNone/>
            </a:pPr>
            <a:r>
              <a:rPr lang="en-US" sz="1400" dirty="0" smtClean="0"/>
              <a:t>Weights </a:t>
            </a:r>
            <a:r>
              <a:rPr lang="en-US" sz="1400" dirty="0"/>
              <a:t>can be anything measured, such as time, distance, capacity, or cost.</a:t>
            </a:r>
            <a:endParaRPr sz="1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0719" y="1245082"/>
            <a:ext cx="3508255" cy="3505207"/>
          </a:xfrm>
          <a:prstGeom prst="rect">
            <a:avLst/>
          </a:prstGeom>
        </p:spPr>
      </p:pic>
    </p:spTree>
    <p:extLst>
      <p:ext uri="{BB962C8B-B14F-4D97-AF65-F5344CB8AC3E}">
        <p14:creationId xmlns:p14="http://schemas.microsoft.com/office/powerpoint/2010/main" val="3413870325"/>
      </p:ext>
    </p:extLst>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9"/>
          <p:cNvSpPr txBox="1">
            <a:spLocks noGrp="1"/>
          </p:cNvSpPr>
          <p:nvPr>
            <p:ph type="title"/>
          </p:nvPr>
        </p:nvSpPr>
        <p:spPr>
          <a:xfrm>
            <a:off x="640274" y="722427"/>
            <a:ext cx="4617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SHORTEST PATH:</a:t>
            </a:r>
            <a:endParaRPr dirty="0"/>
          </a:p>
        </p:txBody>
      </p:sp>
      <p:sp>
        <p:nvSpPr>
          <p:cNvPr id="466" name="Google Shape;466;p39"/>
          <p:cNvSpPr txBox="1">
            <a:spLocks noGrp="1"/>
          </p:cNvSpPr>
          <p:nvPr>
            <p:ph type="body" idx="1"/>
          </p:nvPr>
        </p:nvSpPr>
        <p:spPr>
          <a:xfrm>
            <a:off x="421239" y="1632431"/>
            <a:ext cx="7726167" cy="2651894"/>
          </a:xfrm>
          <a:prstGeom prst="rect">
            <a:avLst/>
          </a:prstGeom>
        </p:spPr>
        <p:txBody>
          <a:bodyPr spcFirstLastPara="1" wrap="square" lIns="91425" tIns="91425" rIns="91425" bIns="91425" anchor="t" anchorCtr="0">
            <a:noAutofit/>
          </a:bodyPr>
          <a:lstStyle/>
          <a:p>
            <a:pPr marL="114300" indent="0">
              <a:buNone/>
            </a:pPr>
            <a:r>
              <a:rPr lang="en-US" sz="1200" dirty="0"/>
              <a:t>The Shortest Path algorithm calculates the shortest (weighted) path between a pair of nodes. Shortest path is considered to be one of the classical graph problems and has been researched as far back as the 19th century. It has the following use cases</a:t>
            </a:r>
            <a:r>
              <a:rPr lang="en-US" sz="1200" dirty="0" smtClean="0"/>
              <a:t>:</a:t>
            </a:r>
          </a:p>
          <a:p>
            <a:pPr marL="114300" indent="0">
              <a:buNone/>
            </a:pPr>
            <a:endParaRPr lang="en-US" sz="1200" dirty="0"/>
          </a:p>
          <a:p>
            <a:r>
              <a:rPr lang="en-US" sz="1200" dirty="0"/>
              <a:t>Finding directions between physical locations. This is the most common usage, and web mapping tools such as Google Maps use the shortest path algorithm, or a variant of it, to provide driving directions.</a:t>
            </a:r>
          </a:p>
          <a:p>
            <a:r>
              <a:rPr lang="en-US" sz="1200" dirty="0"/>
              <a:t>Social networks can use the algorithm to find the degrees of separation between people. </a:t>
            </a:r>
            <a:endParaRPr sz="1200" dirty="0"/>
          </a:p>
        </p:txBody>
      </p:sp>
    </p:spTree>
    <p:extLst>
      <p:ext uri="{BB962C8B-B14F-4D97-AF65-F5344CB8AC3E}">
        <p14:creationId xmlns:p14="http://schemas.microsoft.com/office/powerpoint/2010/main" val="2204727713"/>
      </p:ext>
    </p:extLst>
  </p:cSld>
  <p:clrMapOvr>
    <a:masterClrMapping/>
  </p:clrMapOvr>
  <p:transition spd="slow">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477450" y="2188175"/>
            <a:ext cx="8189100" cy="10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MOTIVATION</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1984611"/>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6" name="Google Shape;466;p39"/>
          <p:cNvSpPr txBox="1">
            <a:spLocks noGrp="1"/>
          </p:cNvSpPr>
          <p:nvPr>
            <p:ph type="body" idx="1"/>
          </p:nvPr>
        </p:nvSpPr>
        <p:spPr>
          <a:xfrm>
            <a:off x="297951" y="941370"/>
            <a:ext cx="5301465" cy="4202130"/>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800" dirty="0"/>
              <a:t>To approximate the shortest path in real-life situations, like- in maps, games where there can be many hindrances</a:t>
            </a:r>
            <a:r>
              <a:rPr lang="en-US" sz="1800" dirty="0" smtClean="0"/>
              <a:t>.</a:t>
            </a:r>
          </a:p>
          <a:p>
            <a:pPr marL="0" indent="0">
              <a:buClr>
                <a:schemeClr val="dk1"/>
              </a:buClr>
              <a:buSzPts val="1100"/>
              <a:buNone/>
            </a:pPr>
            <a:r>
              <a:rPr lang="en-US" sz="1800" dirty="0"/>
              <a:t/>
            </a:r>
            <a:br>
              <a:rPr lang="en-US" sz="1800" dirty="0"/>
            </a:br>
            <a:r>
              <a:rPr lang="en-US" sz="1800" dirty="0"/>
              <a:t>We can consider a 2D Grid having several obstacles and we start from a source cell (</a:t>
            </a:r>
            <a:r>
              <a:rPr lang="en-US" sz="1800" dirty="0" err="1"/>
              <a:t>coloured</a:t>
            </a:r>
            <a:r>
              <a:rPr lang="en-US" sz="1800" dirty="0"/>
              <a:t> </a:t>
            </a:r>
            <a:r>
              <a:rPr lang="en-US" sz="1800" dirty="0" smtClean="0"/>
              <a:t>green) </a:t>
            </a:r>
            <a:r>
              <a:rPr lang="en-US" sz="1800" dirty="0"/>
              <a:t>to reach towards a goal cell (</a:t>
            </a:r>
            <a:r>
              <a:rPr lang="en-US" sz="1800" dirty="0" err="1"/>
              <a:t>coloured</a:t>
            </a:r>
            <a:r>
              <a:rPr lang="en-US" sz="1800" dirty="0"/>
              <a:t> </a:t>
            </a:r>
            <a:r>
              <a:rPr lang="en-US" sz="1800" dirty="0" smtClean="0"/>
              <a:t>blue).</a:t>
            </a:r>
            <a:endParaRPr sz="18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9416" y="1774756"/>
            <a:ext cx="3463033" cy="2380500"/>
          </a:xfrm>
          <a:prstGeom prst="rect">
            <a:avLst/>
          </a:prstGeom>
        </p:spPr>
      </p:pic>
    </p:spTree>
    <p:extLst>
      <p:ext uri="{BB962C8B-B14F-4D97-AF65-F5344CB8AC3E}">
        <p14:creationId xmlns:p14="http://schemas.microsoft.com/office/powerpoint/2010/main" val="203738001"/>
      </p:ext>
    </p:extLst>
  </p:cSld>
  <p:clrMapOvr>
    <a:masterClrMapping/>
  </p:clrMapOvr>
  <p:transition spd="slow">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3"/>
          <p:cNvSpPr/>
          <p:nvPr/>
        </p:nvSpPr>
        <p:spPr>
          <a:xfrm>
            <a:off x="3484500" y="840975"/>
            <a:ext cx="2175000" cy="129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3"/>
          <p:cNvSpPr txBox="1">
            <a:spLocks noGrp="1"/>
          </p:cNvSpPr>
          <p:nvPr>
            <p:ph type="title"/>
          </p:nvPr>
        </p:nvSpPr>
        <p:spPr>
          <a:xfrm>
            <a:off x="477450" y="2188175"/>
            <a:ext cx="8189100" cy="101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PROBLEM STATEMENT</a:t>
            </a:r>
            <a:endParaRPr dirty="0"/>
          </a:p>
        </p:txBody>
      </p:sp>
      <p:sp>
        <p:nvSpPr>
          <p:cNvPr id="530" name="Google Shape;530;p43"/>
          <p:cNvSpPr txBox="1">
            <a:spLocks noGrp="1"/>
          </p:cNvSpPr>
          <p:nvPr>
            <p:ph type="title" idx="2"/>
          </p:nvPr>
        </p:nvSpPr>
        <p:spPr>
          <a:xfrm>
            <a:off x="3653850" y="840975"/>
            <a:ext cx="1836300" cy="129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542" name="Google Shape;542;p43"/>
          <p:cNvSpPr/>
          <p:nvPr/>
        </p:nvSpPr>
        <p:spPr>
          <a:xfrm>
            <a:off x="223725" y="4591988"/>
            <a:ext cx="2466989" cy="91955"/>
          </a:xfrm>
          <a:custGeom>
            <a:avLst/>
            <a:gdLst/>
            <a:ahLst/>
            <a:cxnLst/>
            <a:rect l="l" t="t" r="r" b="b"/>
            <a:pathLst>
              <a:path w="272897" h="14766" extrusionOk="0">
                <a:moveTo>
                  <a:pt x="242123" y="2971"/>
                </a:moveTo>
                <a:cubicBezTo>
                  <a:pt x="242481" y="2971"/>
                  <a:pt x="242624" y="3042"/>
                  <a:pt x="242624" y="3185"/>
                </a:cubicBezTo>
                <a:cubicBezTo>
                  <a:pt x="242517" y="3346"/>
                  <a:pt x="242329" y="3427"/>
                  <a:pt x="242151" y="3427"/>
                </a:cubicBezTo>
                <a:cubicBezTo>
                  <a:pt x="242092" y="3427"/>
                  <a:pt x="242033" y="3418"/>
                  <a:pt x="241980" y="3400"/>
                </a:cubicBezTo>
                <a:cubicBezTo>
                  <a:pt x="241694" y="3400"/>
                  <a:pt x="241407" y="3328"/>
                  <a:pt x="241479" y="3185"/>
                </a:cubicBezTo>
                <a:cubicBezTo>
                  <a:pt x="241550" y="3042"/>
                  <a:pt x="241837" y="2971"/>
                  <a:pt x="242123" y="2971"/>
                </a:cubicBezTo>
                <a:close/>
                <a:moveTo>
                  <a:pt x="254462" y="3445"/>
                </a:moveTo>
                <a:cubicBezTo>
                  <a:pt x="254688" y="3445"/>
                  <a:pt x="254916" y="3454"/>
                  <a:pt x="255148" y="3472"/>
                </a:cubicBezTo>
                <a:cubicBezTo>
                  <a:pt x="254576" y="3662"/>
                  <a:pt x="253971" y="3758"/>
                  <a:pt x="253378" y="3758"/>
                </a:cubicBezTo>
                <a:cubicBezTo>
                  <a:pt x="253081" y="3758"/>
                  <a:pt x="252787" y="3734"/>
                  <a:pt x="252500" y="3686"/>
                </a:cubicBezTo>
                <a:lnTo>
                  <a:pt x="252429" y="3686"/>
                </a:lnTo>
                <a:cubicBezTo>
                  <a:pt x="253126" y="3525"/>
                  <a:pt x="253784" y="3445"/>
                  <a:pt x="254462" y="3445"/>
                </a:cubicBezTo>
                <a:close/>
                <a:moveTo>
                  <a:pt x="54862" y="3997"/>
                </a:moveTo>
                <a:cubicBezTo>
                  <a:pt x="54976" y="3997"/>
                  <a:pt x="55112" y="4014"/>
                  <a:pt x="55260" y="4044"/>
                </a:cubicBezTo>
                <a:cubicBezTo>
                  <a:pt x="55403" y="4044"/>
                  <a:pt x="55761" y="4044"/>
                  <a:pt x="55761" y="4259"/>
                </a:cubicBezTo>
                <a:cubicBezTo>
                  <a:pt x="55761" y="4402"/>
                  <a:pt x="55403" y="4402"/>
                  <a:pt x="55117" y="4402"/>
                </a:cubicBezTo>
                <a:cubicBezTo>
                  <a:pt x="54902" y="4330"/>
                  <a:pt x="54544" y="4330"/>
                  <a:pt x="54544" y="4116"/>
                </a:cubicBezTo>
                <a:cubicBezTo>
                  <a:pt x="54586" y="4032"/>
                  <a:pt x="54702" y="3997"/>
                  <a:pt x="54862" y="3997"/>
                </a:cubicBezTo>
                <a:close/>
                <a:moveTo>
                  <a:pt x="251284" y="4402"/>
                </a:moveTo>
                <a:cubicBezTo>
                  <a:pt x="251355" y="4402"/>
                  <a:pt x="251498" y="4474"/>
                  <a:pt x="251641" y="4474"/>
                </a:cubicBezTo>
                <a:cubicBezTo>
                  <a:pt x="251713" y="4545"/>
                  <a:pt x="251713" y="4545"/>
                  <a:pt x="251498" y="4617"/>
                </a:cubicBezTo>
                <a:lnTo>
                  <a:pt x="251284" y="4617"/>
                </a:lnTo>
                <a:cubicBezTo>
                  <a:pt x="251140" y="4545"/>
                  <a:pt x="251140" y="4474"/>
                  <a:pt x="251284" y="4402"/>
                </a:cubicBezTo>
                <a:close/>
                <a:moveTo>
                  <a:pt x="63887" y="4454"/>
                </a:moveTo>
                <a:cubicBezTo>
                  <a:pt x="64134" y="4454"/>
                  <a:pt x="64277" y="4571"/>
                  <a:pt x="64277" y="4688"/>
                </a:cubicBezTo>
                <a:cubicBezTo>
                  <a:pt x="64277" y="4831"/>
                  <a:pt x="64134" y="4903"/>
                  <a:pt x="63776" y="4975"/>
                </a:cubicBezTo>
                <a:cubicBezTo>
                  <a:pt x="63419" y="4975"/>
                  <a:pt x="63204" y="4903"/>
                  <a:pt x="63204" y="4688"/>
                </a:cubicBezTo>
                <a:cubicBezTo>
                  <a:pt x="63275" y="4545"/>
                  <a:pt x="63419" y="4474"/>
                  <a:pt x="63705" y="4474"/>
                </a:cubicBezTo>
                <a:cubicBezTo>
                  <a:pt x="63771" y="4460"/>
                  <a:pt x="63831" y="4454"/>
                  <a:pt x="63887" y="4454"/>
                </a:cubicBezTo>
                <a:close/>
                <a:moveTo>
                  <a:pt x="220468" y="4310"/>
                </a:moveTo>
                <a:cubicBezTo>
                  <a:pt x="221599" y="4310"/>
                  <a:pt x="222340" y="4846"/>
                  <a:pt x="223372" y="4975"/>
                </a:cubicBezTo>
                <a:cubicBezTo>
                  <a:pt x="222987" y="5034"/>
                  <a:pt x="222601" y="5069"/>
                  <a:pt x="222221" y="5069"/>
                </a:cubicBezTo>
                <a:cubicBezTo>
                  <a:pt x="221683" y="5069"/>
                  <a:pt x="221156" y="4999"/>
                  <a:pt x="220653" y="4831"/>
                </a:cubicBezTo>
                <a:cubicBezTo>
                  <a:pt x="220317" y="4748"/>
                  <a:pt x="219957" y="4713"/>
                  <a:pt x="219602" y="4713"/>
                </a:cubicBezTo>
                <a:cubicBezTo>
                  <a:pt x="219350" y="4713"/>
                  <a:pt x="219101" y="4730"/>
                  <a:pt x="218863" y="4760"/>
                </a:cubicBezTo>
                <a:cubicBezTo>
                  <a:pt x="218184" y="4796"/>
                  <a:pt x="217504" y="4813"/>
                  <a:pt x="216833" y="4813"/>
                </a:cubicBezTo>
                <a:cubicBezTo>
                  <a:pt x="216162" y="4813"/>
                  <a:pt x="215500" y="4796"/>
                  <a:pt x="214856" y="4760"/>
                </a:cubicBezTo>
                <a:cubicBezTo>
                  <a:pt x="216645" y="4617"/>
                  <a:pt x="218434" y="4545"/>
                  <a:pt x="220080" y="4330"/>
                </a:cubicBezTo>
                <a:cubicBezTo>
                  <a:pt x="220215" y="4316"/>
                  <a:pt x="220344" y="4310"/>
                  <a:pt x="220468" y="4310"/>
                </a:cubicBezTo>
                <a:close/>
                <a:moveTo>
                  <a:pt x="233155" y="4321"/>
                </a:moveTo>
                <a:cubicBezTo>
                  <a:pt x="233233" y="4321"/>
                  <a:pt x="233312" y="4324"/>
                  <a:pt x="233392" y="4330"/>
                </a:cubicBezTo>
                <a:cubicBezTo>
                  <a:pt x="232390" y="4975"/>
                  <a:pt x="231173" y="5332"/>
                  <a:pt x="229956" y="5332"/>
                </a:cubicBezTo>
                <a:cubicBezTo>
                  <a:pt x="229527" y="5332"/>
                  <a:pt x="229455" y="5118"/>
                  <a:pt x="229599" y="4975"/>
                </a:cubicBezTo>
                <a:cubicBezTo>
                  <a:pt x="229885" y="4688"/>
                  <a:pt x="230314" y="4545"/>
                  <a:pt x="230744" y="4474"/>
                </a:cubicBezTo>
                <a:lnTo>
                  <a:pt x="230958" y="4474"/>
                </a:lnTo>
                <a:cubicBezTo>
                  <a:pt x="231092" y="4498"/>
                  <a:pt x="231225" y="4508"/>
                  <a:pt x="231359" y="4508"/>
                </a:cubicBezTo>
                <a:cubicBezTo>
                  <a:pt x="231942" y="4508"/>
                  <a:pt x="232531" y="4321"/>
                  <a:pt x="233155" y="4321"/>
                </a:cubicBezTo>
                <a:close/>
                <a:moveTo>
                  <a:pt x="180074" y="5332"/>
                </a:moveTo>
                <a:cubicBezTo>
                  <a:pt x="180360" y="5332"/>
                  <a:pt x="180360" y="5404"/>
                  <a:pt x="180360" y="5547"/>
                </a:cubicBezTo>
                <a:lnTo>
                  <a:pt x="180289" y="5547"/>
                </a:lnTo>
                <a:cubicBezTo>
                  <a:pt x="180217" y="5619"/>
                  <a:pt x="180145" y="5690"/>
                  <a:pt x="180002" y="5690"/>
                </a:cubicBezTo>
                <a:cubicBezTo>
                  <a:pt x="179788" y="5690"/>
                  <a:pt x="179573" y="5690"/>
                  <a:pt x="179573" y="5547"/>
                </a:cubicBezTo>
                <a:cubicBezTo>
                  <a:pt x="179573" y="5332"/>
                  <a:pt x="179716" y="5332"/>
                  <a:pt x="180074" y="5332"/>
                </a:cubicBezTo>
                <a:close/>
                <a:moveTo>
                  <a:pt x="177460" y="5544"/>
                </a:moveTo>
                <a:cubicBezTo>
                  <a:pt x="177685" y="5544"/>
                  <a:pt x="177913" y="5568"/>
                  <a:pt x="178141" y="5619"/>
                </a:cubicBezTo>
                <a:cubicBezTo>
                  <a:pt x="178141" y="5690"/>
                  <a:pt x="178141" y="5762"/>
                  <a:pt x="178141" y="5833"/>
                </a:cubicBezTo>
                <a:cubicBezTo>
                  <a:pt x="177569" y="6120"/>
                  <a:pt x="176925" y="6191"/>
                  <a:pt x="176352" y="6191"/>
                </a:cubicBezTo>
                <a:cubicBezTo>
                  <a:pt x="176066" y="6191"/>
                  <a:pt x="175708" y="6191"/>
                  <a:pt x="175565" y="6048"/>
                </a:cubicBezTo>
                <a:cubicBezTo>
                  <a:pt x="175708" y="5833"/>
                  <a:pt x="175994" y="5833"/>
                  <a:pt x="176281" y="5762"/>
                </a:cubicBezTo>
                <a:cubicBezTo>
                  <a:pt x="176650" y="5623"/>
                  <a:pt x="177050" y="5544"/>
                  <a:pt x="177460" y="5544"/>
                </a:cubicBezTo>
                <a:close/>
                <a:moveTo>
                  <a:pt x="198991" y="2726"/>
                </a:moveTo>
                <a:cubicBezTo>
                  <a:pt x="199169" y="2726"/>
                  <a:pt x="199352" y="2735"/>
                  <a:pt x="199540" y="2756"/>
                </a:cubicBezTo>
                <a:cubicBezTo>
                  <a:pt x="198109" y="3257"/>
                  <a:pt x="198037" y="3257"/>
                  <a:pt x="198467" y="4044"/>
                </a:cubicBezTo>
                <a:cubicBezTo>
                  <a:pt x="198753" y="4617"/>
                  <a:pt x="198109" y="4975"/>
                  <a:pt x="197178" y="5261"/>
                </a:cubicBezTo>
                <a:cubicBezTo>
                  <a:pt x="195604" y="5690"/>
                  <a:pt x="194030" y="5905"/>
                  <a:pt x="192455" y="6048"/>
                </a:cubicBezTo>
                <a:lnTo>
                  <a:pt x="188877" y="6263"/>
                </a:lnTo>
                <a:cubicBezTo>
                  <a:pt x="188658" y="6317"/>
                  <a:pt x="188429" y="6341"/>
                  <a:pt x="188197" y="6341"/>
                </a:cubicBezTo>
                <a:cubicBezTo>
                  <a:pt x="187822" y="6341"/>
                  <a:pt x="187441" y="6280"/>
                  <a:pt x="187087" y="6191"/>
                </a:cubicBezTo>
                <a:cubicBezTo>
                  <a:pt x="186511" y="5982"/>
                  <a:pt x="185896" y="5849"/>
                  <a:pt x="185272" y="5849"/>
                </a:cubicBezTo>
                <a:cubicBezTo>
                  <a:pt x="185043" y="5849"/>
                  <a:pt x="184813" y="5867"/>
                  <a:pt x="184583" y="5905"/>
                </a:cubicBezTo>
                <a:cubicBezTo>
                  <a:pt x="184010" y="5905"/>
                  <a:pt x="183438" y="5905"/>
                  <a:pt x="183223" y="5547"/>
                </a:cubicBezTo>
                <a:cubicBezTo>
                  <a:pt x="183080" y="5261"/>
                  <a:pt x="183509" y="5189"/>
                  <a:pt x="183867" y="5046"/>
                </a:cubicBezTo>
                <a:cubicBezTo>
                  <a:pt x="186300" y="4402"/>
                  <a:pt x="188805" y="3901"/>
                  <a:pt x="191310" y="3543"/>
                </a:cubicBezTo>
                <a:cubicBezTo>
                  <a:pt x="191446" y="3513"/>
                  <a:pt x="191585" y="3502"/>
                  <a:pt x="191729" y="3502"/>
                </a:cubicBezTo>
                <a:cubicBezTo>
                  <a:pt x="192120" y="3502"/>
                  <a:pt x="192540" y="3584"/>
                  <a:pt x="193003" y="3584"/>
                </a:cubicBezTo>
                <a:cubicBezTo>
                  <a:pt x="193172" y="3584"/>
                  <a:pt x="193347" y="3573"/>
                  <a:pt x="193529" y="3543"/>
                </a:cubicBezTo>
                <a:cubicBezTo>
                  <a:pt x="194960" y="3328"/>
                  <a:pt x="196606" y="3472"/>
                  <a:pt x="197751" y="2827"/>
                </a:cubicBezTo>
                <a:cubicBezTo>
                  <a:pt x="198156" y="2777"/>
                  <a:pt x="198561" y="2726"/>
                  <a:pt x="198991" y="2726"/>
                </a:cubicBezTo>
                <a:close/>
                <a:moveTo>
                  <a:pt x="212905" y="7020"/>
                </a:moveTo>
                <a:cubicBezTo>
                  <a:pt x="213133" y="7020"/>
                  <a:pt x="213386" y="7071"/>
                  <a:pt x="213639" y="7122"/>
                </a:cubicBezTo>
                <a:cubicBezTo>
                  <a:pt x="213639" y="7265"/>
                  <a:pt x="213424" y="7336"/>
                  <a:pt x="213210" y="7336"/>
                </a:cubicBezTo>
                <a:cubicBezTo>
                  <a:pt x="213066" y="7372"/>
                  <a:pt x="212923" y="7390"/>
                  <a:pt x="212780" y="7390"/>
                </a:cubicBezTo>
                <a:cubicBezTo>
                  <a:pt x="212637" y="7390"/>
                  <a:pt x="212494" y="7372"/>
                  <a:pt x="212351" y="7336"/>
                </a:cubicBezTo>
                <a:cubicBezTo>
                  <a:pt x="212208" y="7193"/>
                  <a:pt x="212351" y="7122"/>
                  <a:pt x="212637" y="7050"/>
                </a:cubicBezTo>
                <a:cubicBezTo>
                  <a:pt x="212721" y="7029"/>
                  <a:pt x="212811" y="7020"/>
                  <a:pt x="212905" y="7020"/>
                </a:cubicBezTo>
                <a:close/>
                <a:moveTo>
                  <a:pt x="99165" y="9536"/>
                </a:moveTo>
                <a:cubicBezTo>
                  <a:pt x="99244" y="9536"/>
                  <a:pt x="99328" y="9542"/>
                  <a:pt x="99417" y="9555"/>
                </a:cubicBezTo>
                <a:cubicBezTo>
                  <a:pt x="99489" y="9555"/>
                  <a:pt x="99560" y="9626"/>
                  <a:pt x="99632" y="9698"/>
                </a:cubicBezTo>
                <a:cubicBezTo>
                  <a:pt x="99396" y="9875"/>
                  <a:pt x="99112" y="10003"/>
                  <a:pt x="98820" y="10003"/>
                </a:cubicBezTo>
                <a:cubicBezTo>
                  <a:pt x="98757" y="10003"/>
                  <a:pt x="98693" y="9997"/>
                  <a:pt x="98630" y="9984"/>
                </a:cubicBezTo>
                <a:cubicBezTo>
                  <a:pt x="98487" y="9984"/>
                  <a:pt x="98415" y="9913"/>
                  <a:pt x="98415" y="9841"/>
                </a:cubicBezTo>
                <a:cubicBezTo>
                  <a:pt x="98533" y="9664"/>
                  <a:pt x="98796" y="9536"/>
                  <a:pt x="99165" y="9536"/>
                </a:cubicBezTo>
                <a:close/>
                <a:moveTo>
                  <a:pt x="35965" y="12746"/>
                </a:moveTo>
                <a:cubicBezTo>
                  <a:pt x="36026" y="12746"/>
                  <a:pt x="36088" y="12754"/>
                  <a:pt x="36151" y="12775"/>
                </a:cubicBezTo>
                <a:cubicBezTo>
                  <a:pt x="36223" y="12775"/>
                  <a:pt x="36223" y="12919"/>
                  <a:pt x="36223" y="12990"/>
                </a:cubicBezTo>
                <a:cubicBezTo>
                  <a:pt x="36122" y="13041"/>
                  <a:pt x="36021" y="13091"/>
                  <a:pt x="35919" y="13091"/>
                </a:cubicBezTo>
                <a:cubicBezTo>
                  <a:pt x="35877" y="13091"/>
                  <a:pt x="35835" y="13083"/>
                  <a:pt x="35794" y="13062"/>
                </a:cubicBezTo>
                <a:lnTo>
                  <a:pt x="35722" y="13062"/>
                </a:lnTo>
                <a:cubicBezTo>
                  <a:pt x="35507" y="13062"/>
                  <a:pt x="35436" y="12919"/>
                  <a:pt x="35579" y="12847"/>
                </a:cubicBezTo>
                <a:cubicBezTo>
                  <a:pt x="35680" y="12796"/>
                  <a:pt x="35817" y="12746"/>
                  <a:pt x="35965" y="12746"/>
                </a:cubicBezTo>
                <a:close/>
                <a:moveTo>
                  <a:pt x="181675" y="1"/>
                </a:moveTo>
                <a:cubicBezTo>
                  <a:pt x="181434" y="1"/>
                  <a:pt x="181183" y="36"/>
                  <a:pt x="180933" y="108"/>
                </a:cubicBezTo>
                <a:cubicBezTo>
                  <a:pt x="180289" y="323"/>
                  <a:pt x="179644" y="466"/>
                  <a:pt x="178929" y="609"/>
                </a:cubicBezTo>
                <a:cubicBezTo>
                  <a:pt x="177985" y="879"/>
                  <a:pt x="177295" y="1402"/>
                  <a:pt x="176022" y="1402"/>
                </a:cubicBezTo>
                <a:cubicBezTo>
                  <a:pt x="175943" y="1402"/>
                  <a:pt x="175863" y="1400"/>
                  <a:pt x="175780" y="1396"/>
                </a:cubicBezTo>
                <a:cubicBezTo>
                  <a:pt x="175422" y="1396"/>
                  <a:pt x="175207" y="1682"/>
                  <a:pt x="175422" y="1826"/>
                </a:cubicBezTo>
                <a:cubicBezTo>
                  <a:pt x="175851" y="2112"/>
                  <a:pt x="175994" y="2398"/>
                  <a:pt x="175207" y="2613"/>
                </a:cubicBezTo>
                <a:cubicBezTo>
                  <a:pt x="174715" y="2736"/>
                  <a:pt x="174275" y="3071"/>
                  <a:pt x="173706" y="3071"/>
                </a:cubicBezTo>
                <a:cubicBezTo>
                  <a:pt x="173614" y="3071"/>
                  <a:pt x="173518" y="3062"/>
                  <a:pt x="173418" y="3042"/>
                </a:cubicBezTo>
                <a:cubicBezTo>
                  <a:pt x="173215" y="2984"/>
                  <a:pt x="173030" y="2961"/>
                  <a:pt x="172855" y="2961"/>
                </a:cubicBezTo>
                <a:cubicBezTo>
                  <a:pt x="172221" y="2961"/>
                  <a:pt x="171733" y="3263"/>
                  <a:pt x="171076" y="3263"/>
                </a:cubicBezTo>
                <a:cubicBezTo>
                  <a:pt x="171023" y="3263"/>
                  <a:pt x="170969" y="3261"/>
                  <a:pt x="170913" y="3257"/>
                </a:cubicBezTo>
                <a:cubicBezTo>
                  <a:pt x="171056" y="3114"/>
                  <a:pt x="171199" y="3042"/>
                  <a:pt x="171271" y="2899"/>
                </a:cubicBezTo>
                <a:cubicBezTo>
                  <a:pt x="171414" y="2541"/>
                  <a:pt x="173132" y="2327"/>
                  <a:pt x="172130" y="1897"/>
                </a:cubicBezTo>
                <a:cubicBezTo>
                  <a:pt x="171963" y="1831"/>
                  <a:pt x="171789" y="1803"/>
                  <a:pt x="171611" y="1803"/>
                </a:cubicBezTo>
                <a:cubicBezTo>
                  <a:pt x="171023" y="1803"/>
                  <a:pt x="170389" y="2107"/>
                  <a:pt x="169840" y="2327"/>
                </a:cubicBezTo>
                <a:cubicBezTo>
                  <a:pt x="169351" y="2571"/>
                  <a:pt x="168828" y="2682"/>
                  <a:pt x="168272" y="2682"/>
                </a:cubicBezTo>
                <a:cubicBezTo>
                  <a:pt x="168015" y="2682"/>
                  <a:pt x="167750" y="2658"/>
                  <a:pt x="167478" y="2613"/>
                </a:cubicBezTo>
                <a:cubicBezTo>
                  <a:pt x="167406" y="2327"/>
                  <a:pt x="168408" y="2183"/>
                  <a:pt x="167836" y="1897"/>
                </a:cubicBezTo>
                <a:cubicBezTo>
                  <a:pt x="167626" y="1807"/>
                  <a:pt x="167404" y="1767"/>
                  <a:pt x="167179" y="1767"/>
                </a:cubicBezTo>
                <a:cubicBezTo>
                  <a:pt x="166868" y="1767"/>
                  <a:pt x="166552" y="1844"/>
                  <a:pt x="166261" y="1969"/>
                </a:cubicBezTo>
                <a:cubicBezTo>
                  <a:pt x="165760" y="2183"/>
                  <a:pt x="165188" y="2327"/>
                  <a:pt x="164687" y="2398"/>
                </a:cubicBezTo>
                <a:cubicBezTo>
                  <a:pt x="163613" y="2470"/>
                  <a:pt x="163542" y="2684"/>
                  <a:pt x="164401" y="3042"/>
                </a:cubicBezTo>
                <a:cubicBezTo>
                  <a:pt x="165546" y="3472"/>
                  <a:pt x="166691" y="3686"/>
                  <a:pt x="167907" y="3686"/>
                </a:cubicBezTo>
                <a:cubicBezTo>
                  <a:pt x="165617" y="4259"/>
                  <a:pt x="163613" y="4402"/>
                  <a:pt x="161753" y="4688"/>
                </a:cubicBezTo>
                <a:cubicBezTo>
                  <a:pt x="161609" y="4724"/>
                  <a:pt x="161448" y="4742"/>
                  <a:pt x="161287" y="4742"/>
                </a:cubicBezTo>
                <a:cubicBezTo>
                  <a:pt x="161126" y="4742"/>
                  <a:pt x="160965" y="4724"/>
                  <a:pt x="160822" y="4688"/>
                </a:cubicBezTo>
                <a:cubicBezTo>
                  <a:pt x="160235" y="4395"/>
                  <a:pt x="159673" y="4126"/>
                  <a:pt x="159093" y="4126"/>
                </a:cubicBezTo>
                <a:cubicBezTo>
                  <a:pt x="158682" y="4126"/>
                  <a:pt x="158261" y="4261"/>
                  <a:pt x="157816" y="4617"/>
                </a:cubicBezTo>
                <a:lnTo>
                  <a:pt x="157602" y="4617"/>
                </a:lnTo>
                <a:cubicBezTo>
                  <a:pt x="157302" y="4467"/>
                  <a:pt x="157054" y="4413"/>
                  <a:pt x="156836" y="4413"/>
                </a:cubicBezTo>
                <a:cubicBezTo>
                  <a:pt x="156324" y="4413"/>
                  <a:pt x="155978" y="4710"/>
                  <a:pt x="155526" y="4760"/>
                </a:cubicBezTo>
                <a:cubicBezTo>
                  <a:pt x="154166" y="5046"/>
                  <a:pt x="154095" y="5762"/>
                  <a:pt x="153164" y="6263"/>
                </a:cubicBezTo>
                <a:cubicBezTo>
                  <a:pt x="152830" y="5690"/>
                  <a:pt x="152210" y="5499"/>
                  <a:pt x="151410" y="5499"/>
                </a:cubicBezTo>
                <a:cubicBezTo>
                  <a:pt x="151009" y="5499"/>
                  <a:pt x="150564" y="5547"/>
                  <a:pt x="150087" y="5619"/>
                </a:cubicBezTo>
                <a:cubicBezTo>
                  <a:pt x="147582" y="5976"/>
                  <a:pt x="144863" y="5762"/>
                  <a:pt x="142286" y="6120"/>
                </a:cubicBezTo>
                <a:cubicBezTo>
                  <a:pt x="142000" y="6155"/>
                  <a:pt x="141714" y="6173"/>
                  <a:pt x="141418" y="6173"/>
                </a:cubicBezTo>
                <a:cubicBezTo>
                  <a:pt x="141123" y="6173"/>
                  <a:pt x="140819" y="6155"/>
                  <a:pt x="140497" y="6120"/>
                </a:cubicBezTo>
                <a:cubicBezTo>
                  <a:pt x="140439" y="6139"/>
                  <a:pt x="140377" y="6148"/>
                  <a:pt x="140312" y="6148"/>
                </a:cubicBezTo>
                <a:cubicBezTo>
                  <a:pt x="140134" y="6148"/>
                  <a:pt x="139938" y="6081"/>
                  <a:pt x="139781" y="5976"/>
                </a:cubicBezTo>
                <a:cubicBezTo>
                  <a:pt x="139454" y="5649"/>
                  <a:pt x="139010" y="5486"/>
                  <a:pt x="138556" y="5486"/>
                </a:cubicBezTo>
                <a:cubicBezTo>
                  <a:pt x="138216" y="5486"/>
                  <a:pt x="137869" y="5578"/>
                  <a:pt x="137563" y="5762"/>
                </a:cubicBezTo>
                <a:cubicBezTo>
                  <a:pt x="136990" y="6120"/>
                  <a:pt x="136418" y="6334"/>
                  <a:pt x="135773" y="6406"/>
                </a:cubicBezTo>
                <a:cubicBezTo>
                  <a:pt x="135626" y="6443"/>
                  <a:pt x="135478" y="6461"/>
                  <a:pt x="135331" y="6461"/>
                </a:cubicBezTo>
                <a:cubicBezTo>
                  <a:pt x="134910" y="6461"/>
                  <a:pt x="134499" y="6313"/>
                  <a:pt x="134127" y="6048"/>
                </a:cubicBezTo>
                <a:cubicBezTo>
                  <a:pt x="133301" y="5314"/>
                  <a:pt x="132975" y="5050"/>
                  <a:pt x="132130" y="5050"/>
                </a:cubicBezTo>
                <a:cubicBezTo>
                  <a:pt x="131658" y="5050"/>
                  <a:pt x="131023" y="5132"/>
                  <a:pt x="130048" y="5261"/>
                </a:cubicBezTo>
                <a:cubicBezTo>
                  <a:pt x="128116" y="5619"/>
                  <a:pt x="126112" y="5762"/>
                  <a:pt x="124108" y="5905"/>
                </a:cubicBezTo>
                <a:cubicBezTo>
                  <a:pt x="121460" y="5905"/>
                  <a:pt x="118884" y="5905"/>
                  <a:pt x="116951" y="4831"/>
                </a:cubicBezTo>
                <a:cubicBezTo>
                  <a:pt x="116665" y="4688"/>
                  <a:pt x="116450" y="4617"/>
                  <a:pt x="116236" y="4545"/>
                </a:cubicBezTo>
                <a:cubicBezTo>
                  <a:pt x="115941" y="4500"/>
                  <a:pt x="115639" y="4476"/>
                  <a:pt x="115337" y="4476"/>
                </a:cubicBezTo>
                <a:cubicBezTo>
                  <a:pt x="114685" y="4476"/>
                  <a:pt x="114031" y="4587"/>
                  <a:pt x="113444" y="4831"/>
                </a:cubicBezTo>
                <a:cubicBezTo>
                  <a:pt x="112657" y="5046"/>
                  <a:pt x="114017" y="5189"/>
                  <a:pt x="113802" y="5619"/>
                </a:cubicBezTo>
                <a:cubicBezTo>
                  <a:pt x="111655" y="5475"/>
                  <a:pt x="109508" y="5475"/>
                  <a:pt x="107433" y="5261"/>
                </a:cubicBezTo>
                <a:cubicBezTo>
                  <a:pt x="106574" y="5100"/>
                  <a:pt x="105755" y="5019"/>
                  <a:pt x="104917" y="5019"/>
                </a:cubicBezTo>
                <a:cubicBezTo>
                  <a:pt x="104637" y="5019"/>
                  <a:pt x="104355" y="5028"/>
                  <a:pt x="104069" y="5046"/>
                </a:cubicBezTo>
                <a:cubicBezTo>
                  <a:pt x="103943" y="5067"/>
                  <a:pt x="103817" y="5076"/>
                  <a:pt x="103692" y="5076"/>
                </a:cubicBezTo>
                <a:cubicBezTo>
                  <a:pt x="103388" y="5076"/>
                  <a:pt x="103084" y="5025"/>
                  <a:pt x="102781" y="4975"/>
                </a:cubicBezTo>
                <a:cubicBezTo>
                  <a:pt x="102294" y="4886"/>
                  <a:pt x="101780" y="4825"/>
                  <a:pt x="101273" y="4825"/>
                </a:cubicBezTo>
                <a:cubicBezTo>
                  <a:pt x="100959" y="4825"/>
                  <a:pt x="100648" y="4848"/>
                  <a:pt x="100348" y="4903"/>
                </a:cubicBezTo>
                <a:cubicBezTo>
                  <a:pt x="98581" y="5080"/>
                  <a:pt x="96862" y="5208"/>
                  <a:pt x="95153" y="5208"/>
                </a:cubicBezTo>
                <a:cubicBezTo>
                  <a:pt x="94785" y="5208"/>
                  <a:pt x="94417" y="5202"/>
                  <a:pt x="94050" y="5189"/>
                </a:cubicBezTo>
                <a:cubicBezTo>
                  <a:pt x="93939" y="5177"/>
                  <a:pt x="93829" y="5171"/>
                  <a:pt x="93719" y="5171"/>
                </a:cubicBezTo>
                <a:cubicBezTo>
                  <a:pt x="93189" y="5171"/>
                  <a:pt x="92675" y="5310"/>
                  <a:pt x="92260" y="5547"/>
                </a:cubicBezTo>
                <a:cubicBezTo>
                  <a:pt x="91563" y="5869"/>
                  <a:pt x="90865" y="6030"/>
                  <a:pt x="90137" y="6030"/>
                </a:cubicBezTo>
                <a:cubicBezTo>
                  <a:pt x="89894" y="6030"/>
                  <a:pt x="89648" y="6012"/>
                  <a:pt x="89398" y="5976"/>
                </a:cubicBezTo>
                <a:cubicBezTo>
                  <a:pt x="88038" y="5905"/>
                  <a:pt x="86678" y="5833"/>
                  <a:pt x="85318" y="5833"/>
                </a:cubicBezTo>
                <a:cubicBezTo>
                  <a:pt x="83887" y="5833"/>
                  <a:pt x="82456" y="5740"/>
                  <a:pt x="81038" y="5740"/>
                </a:cubicBezTo>
                <a:cubicBezTo>
                  <a:pt x="79974" y="5740"/>
                  <a:pt x="78918" y="5792"/>
                  <a:pt x="77875" y="5976"/>
                </a:cubicBezTo>
                <a:cubicBezTo>
                  <a:pt x="77568" y="5996"/>
                  <a:pt x="77262" y="6005"/>
                  <a:pt x="76956" y="6005"/>
                </a:cubicBezTo>
                <a:cubicBezTo>
                  <a:pt x="76122" y="6005"/>
                  <a:pt x="75297" y="5938"/>
                  <a:pt x="74512" y="5833"/>
                </a:cubicBezTo>
                <a:cubicBezTo>
                  <a:pt x="74011" y="5833"/>
                  <a:pt x="73510" y="5547"/>
                  <a:pt x="73367" y="5046"/>
                </a:cubicBezTo>
                <a:cubicBezTo>
                  <a:pt x="73295" y="4903"/>
                  <a:pt x="72866" y="4831"/>
                  <a:pt x="72436" y="4831"/>
                </a:cubicBezTo>
                <a:cubicBezTo>
                  <a:pt x="69931" y="4831"/>
                  <a:pt x="67426" y="4688"/>
                  <a:pt x="64993" y="4330"/>
                </a:cubicBezTo>
                <a:cubicBezTo>
                  <a:pt x="62488" y="3973"/>
                  <a:pt x="59840" y="4259"/>
                  <a:pt x="57335" y="3901"/>
                </a:cubicBezTo>
                <a:cubicBezTo>
                  <a:pt x="56312" y="3755"/>
                  <a:pt x="55240" y="3728"/>
                  <a:pt x="54151" y="3728"/>
                </a:cubicBezTo>
                <a:cubicBezTo>
                  <a:pt x="53523" y="3728"/>
                  <a:pt x="52889" y="3737"/>
                  <a:pt x="52254" y="3737"/>
                </a:cubicBezTo>
                <a:cubicBezTo>
                  <a:pt x="51295" y="3737"/>
                  <a:pt x="50334" y="3717"/>
                  <a:pt x="49391" y="3615"/>
                </a:cubicBezTo>
                <a:cubicBezTo>
                  <a:pt x="49052" y="3577"/>
                  <a:pt x="48801" y="3554"/>
                  <a:pt x="48623" y="3554"/>
                </a:cubicBezTo>
                <a:cubicBezTo>
                  <a:pt x="48123" y="3554"/>
                  <a:pt x="48179" y="3732"/>
                  <a:pt x="48389" y="4259"/>
                </a:cubicBezTo>
                <a:cubicBezTo>
                  <a:pt x="48180" y="4343"/>
                  <a:pt x="47970" y="4377"/>
                  <a:pt x="47761" y="4377"/>
                </a:cubicBezTo>
                <a:cubicBezTo>
                  <a:pt x="47612" y="4377"/>
                  <a:pt x="47464" y="4360"/>
                  <a:pt x="47316" y="4330"/>
                </a:cubicBezTo>
                <a:cubicBezTo>
                  <a:pt x="43451" y="3829"/>
                  <a:pt x="39515" y="3615"/>
                  <a:pt x="35579" y="3400"/>
                </a:cubicBezTo>
                <a:cubicBezTo>
                  <a:pt x="35364" y="3400"/>
                  <a:pt x="35221" y="3257"/>
                  <a:pt x="35221" y="3114"/>
                </a:cubicBezTo>
                <a:cubicBezTo>
                  <a:pt x="35579" y="3006"/>
                  <a:pt x="36026" y="3006"/>
                  <a:pt x="36500" y="3006"/>
                </a:cubicBezTo>
                <a:cubicBezTo>
                  <a:pt x="36974" y="3006"/>
                  <a:pt x="37475" y="3006"/>
                  <a:pt x="37941" y="2899"/>
                </a:cubicBezTo>
                <a:cubicBezTo>
                  <a:pt x="37153" y="2827"/>
                  <a:pt x="36366" y="2684"/>
                  <a:pt x="35507" y="2470"/>
                </a:cubicBezTo>
                <a:cubicBezTo>
                  <a:pt x="34305" y="2119"/>
                  <a:pt x="32997" y="1944"/>
                  <a:pt x="31707" y="1944"/>
                </a:cubicBezTo>
                <a:cubicBezTo>
                  <a:pt x="31155" y="1944"/>
                  <a:pt x="30605" y="1976"/>
                  <a:pt x="30068" y="2040"/>
                </a:cubicBezTo>
                <a:cubicBezTo>
                  <a:pt x="29567" y="2112"/>
                  <a:pt x="29053" y="2134"/>
                  <a:pt x="28533" y="2134"/>
                </a:cubicBezTo>
                <a:cubicBezTo>
                  <a:pt x="27666" y="2134"/>
                  <a:pt x="26784" y="2072"/>
                  <a:pt x="25923" y="2072"/>
                </a:cubicBezTo>
                <a:cubicBezTo>
                  <a:pt x="25233" y="2072"/>
                  <a:pt x="24557" y="2112"/>
                  <a:pt x="23913" y="2255"/>
                </a:cubicBezTo>
                <a:cubicBezTo>
                  <a:pt x="23734" y="2291"/>
                  <a:pt x="23555" y="2309"/>
                  <a:pt x="23368" y="2309"/>
                </a:cubicBezTo>
                <a:cubicBezTo>
                  <a:pt x="23180" y="2309"/>
                  <a:pt x="22983" y="2291"/>
                  <a:pt x="22768" y="2255"/>
                </a:cubicBezTo>
                <a:cubicBezTo>
                  <a:pt x="20550" y="1826"/>
                  <a:pt x="18188" y="1897"/>
                  <a:pt x="15898" y="1682"/>
                </a:cubicBezTo>
                <a:cubicBezTo>
                  <a:pt x="14681" y="1539"/>
                  <a:pt x="13464" y="1396"/>
                  <a:pt x="12319" y="1038"/>
                </a:cubicBezTo>
                <a:cubicBezTo>
                  <a:pt x="11675" y="752"/>
                  <a:pt x="10960" y="609"/>
                  <a:pt x="10244" y="537"/>
                </a:cubicBezTo>
                <a:cubicBezTo>
                  <a:pt x="8025" y="466"/>
                  <a:pt x="5735" y="251"/>
                  <a:pt x="3517" y="36"/>
                </a:cubicBezTo>
                <a:cubicBezTo>
                  <a:pt x="3335" y="25"/>
                  <a:pt x="3159" y="19"/>
                  <a:pt x="2991" y="19"/>
                </a:cubicBezTo>
                <a:cubicBezTo>
                  <a:pt x="1035" y="19"/>
                  <a:pt x="1" y="760"/>
                  <a:pt x="725" y="1682"/>
                </a:cubicBezTo>
                <a:cubicBezTo>
                  <a:pt x="1298" y="2470"/>
                  <a:pt x="2014" y="3114"/>
                  <a:pt x="2872" y="3543"/>
                </a:cubicBezTo>
                <a:cubicBezTo>
                  <a:pt x="3517" y="3829"/>
                  <a:pt x="3946" y="4116"/>
                  <a:pt x="3946" y="4545"/>
                </a:cubicBezTo>
                <a:cubicBezTo>
                  <a:pt x="3803" y="5475"/>
                  <a:pt x="4876" y="6048"/>
                  <a:pt x="6379" y="6477"/>
                </a:cubicBezTo>
                <a:cubicBezTo>
                  <a:pt x="6809" y="6549"/>
                  <a:pt x="7238" y="6764"/>
                  <a:pt x="7596" y="6978"/>
                </a:cubicBezTo>
                <a:cubicBezTo>
                  <a:pt x="9027" y="7766"/>
                  <a:pt x="10673" y="8267"/>
                  <a:pt x="12319" y="8338"/>
                </a:cubicBezTo>
                <a:cubicBezTo>
                  <a:pt x="12462" y="8553"/>
                  <a:pt x="12105" y="8624"/>
                  <a:pt x="11962" y="8696"/>
                </a:cubicBezTo>
                <a:cubicBezTo>
                  <a:pt x="11642" y="8888"/>
                  <a:pt x="11779" y="9137"/>
                  <a:pt x="12169" y="9137"/>
                </a:cubicBezTo>
                <a:cubicBezTo>
                  <a:pt x="12216" y="9137"/>
                  <a:pt x="12266" y="9133"/>
                  <a:pt x="12319" y="9125"/>
                </a:cubicBezTo>
                <a:cubicBezTo>
                  <a:pt x="12591" y="9042"/>
                  <a:pt x="12875" y="9001"/>
                  <a:pt x="13160" y="9001"/>
                </a:cubicBezTo>
                <a:cubicBezTo>
                  <a:pt x="13852" y="9001"/>
                  <a:pt x="14553" y="9242"/>
                  <a:pt x="15110" y="9698"/>
                </a:cubicBezTo>
                <a:cubicBezTo>
                  <a:pt x="15468" y="9913"/>
                  <a:pt x="15826" y="10056"/>
                  <a:pt x="16256" y="10056"/>
                </a:cubicBezTo>
                <a:cubicBezTo>
                  <a:pt x="16685" y="10056"/>
                  <a:pt x="17043" y="10199"/>
                  <a:pt x="17401" y="10414"/>
                </a:cubicBezTo>
                <a:cubicBezTo>
                  <a:pt x="18259" y="11129"/>
                  <a:pt x="19834" y="11272"/>
                  <a:pt x="21337" y="11272"/>
                </a:cubicBezTo>
                <a:cubicBezTo>
                  <a:pt x="22625" y="11344"/>
                  <a:pt x="23842" y="11487"/>
                  <a:pt x="25130" y="11702"/>
                </a:cubicBezTo>
                <a:cubicBezTo>
                  <a:pt x="25774" y="11845"/>
                  <a:pt x="26347" y="11845"/>
                  <a:pt x="25774" y="12274"/>
                </a:cubicBezTo>
                <a:cubicBezTo>
                  <a:pt x="25559" y="12418"/>
                  <a:pt x="25989" y="12489"/>
                  <a:pt x="26275" y="12489"/>
                </a:cubicBezTo>
                <a:cubicBezTo>
                  <a:pt x="26506" y="12510"/>
                  <a:pt x="26730" y="12519"/>
                  <a:pt x="26952" y="12519"/>
                </a:cubicBezTo>
                <a:cubicBezTo>
                  <a:pt x="27488" y="12519"/>
                  <a:pt x="28009" y="12468"/>
                  <a:pt x="28565" y="12418"/>
                </a:cubicBezTo>
                <a:cubicBezTo>
                  <a:pt x="29022" y="12367"/>
                  <a:pt x="29487" y="12343"/>
                  <a:pt x="29955" y="12343"/>
                </a:cubicBezTo>
                <a:cubicBezTo>
                  <a:pt x="30808" y="12343"/>
                  <a:pt x="31670" y="12422"/>
                  <a:pt x="32501" y="12561"/>
                </a:cubicBezTo>
                <a:cubicBezTo>
                  <a:pt x="31929" y="13133"/>
                  <a:pt x="30426" y="12775"/>
                  <a:pt x="29710" y="13276"/>
                </a:cubicBezTo>
                <a:cubicBezTo>
                  <a:pt x="30391" y="13381"/>
                  <a:pt x="31072" y="13448"/>
                  <a:pt x="31754" y="13448"/>
                </a:cubicBezTo>
                <a:cubicBezTo>
                  <a:pt x="32003" y="13448"/>
                  <a:pt x="32252" y="13439"/>
                  <a:pt x="32501" y="13419"/>
                </a:cubicBezTo>
                <a:cubicBezTo>
                  <a:pt x="32868" y="13335"/>
                  <a:pt x="33247" y="13295"/>
                  <a:pt x="33627" y="13295"/>
                </a:cubicBezTo>
                <a:cubicBezTo>
                  <a:pt x="34211" y="13295"/>
                  <a:pt x="34801" y="13389"/>
                  <a:pt x="35364" y="13563"/>
                </a:cubicBezTo>
                <a:cubicBezTo>
                  <a:pt x="35946" y="13786"/>
                  <a:pt x="36583" y="13898"/>
                  <a:pt x="37224" y="13898"/>
                </a:cubicBezTo>
                <a:cubicBezTo>
                  <a:pt x="37608" y="13898"/>
                  <a:pt x="37994" y="13858"/>
                  <a:pt x="38370" y="13777"/>
                </a:cubicBezTo>
                <a:cubicBezTo>
                  <a:pt x="41519" y="13419"/>
                  <a:pt x="44739" y="13205"/>
                  <a:pt x="47960" y="13205"/>
                </a:cubicBezTo>
                <a:cubicBezTo>
                  <a:pt x="49463" y="13205"/>
                  <a:pt x="50966" y="13133"/>
                  <a:pt x="52469" y="12847"/>
                </a:cubicBezTo>
                <a:cubicBezTo>
                  <a:pt x="53474" y="12686"/>
                  <a:pt x="54478" y="12593"/>
                  <a:pt x="55483" y="12593"/>
                </a:cubicBezTo>
                <a:cubicBezTo>
                  <a:pt x="56267" y="12593"/>
                  <a:pt x="57052" y="12650"/>
                  <a:pt x="57836" y="12775"/>
                </a:cubicBezTo>
                <a:cubicBezTo>
                  <a:pt x="58256" y="12859"/>
                  <a:pt x="58699" y="12894"/>
                  <a:pt x="59139" y="12894"/>
                </a:cubicBezTo>
                <a:cubicBezTo>
                  <a:pt x="59450" y="12894"/>
                  <a:pt x="59759" y="12877"/>
                  <a:pt x="60055" y="12847"/>
                </a:cubicBezTo>
                <a:cubicBezTo>
                  <a:pt x="62631" y="12418"/>
                  <a:pt x="65351" y="12489"/>
                  <a:pt x="68357" y="12131"/>
                </a:cubicBezTo>
                <a:lnTo>
                  <a:pt x="68357" y="12131"/>
                </a:lnTo>
                <a:cubicBezTo>
                  <a:pt x="67856" y="12489"/>
                  <a:pt x="66711" y="12489"/>
                  <a:pt x="66854" y="12919"/>
                </a:cubicBezTo>
                <a:cubicBezTo>
                  <a:pt x="66940" y="12913"/>
                  <a:pt x="67028" y="12910"/>
                  <a:pt x="67118" y="12910"/>
                </a:cubicBezTo>
                <a:cubicBezTo>
                  <a:pt x="67766" y="12910"/>
                  <a:pt x="68502" y="13041"/>
                  <a:pt x="69107" y="13041"/>
                </a:cubicBezTo>
                <a:cubicBezTo>
                  <a:pt x="69468" y="13041"/>
                  <a:pt x="69782" y="12994"/>
                  <a:pt x="70003" y="12847"/>
                </a:cubicBezTo>
                <a:cubicBezTo>
                  <a:pt x="71219" y="11917"/>
                  <a:pt x="73152" y="11917"/>
                  <a:pt x="75084" y="11845"/>
                </a:cubicBezTo>
                <a:cubicBezTo>
                  <a:pt x="75360" y="11845"/>
                  <a:pt x="75663" y="11806"/>
                  <a:pt x="75940" y="11806"/>
                </a:cubicBezTo>
                <a:cubicBezTo>
                  <a:pt x="76311" y="11806"/>
                  <a:pt x="76638" y="11876"/>
                  <a:pt x="76802" y="12203"/>
                </a:cubicBezTo>
                <a:cubicBezTo>
                  <a:pt x="76866" y="12300"/>
                  <a:pt x="77033" y="12338"/>
                  <a:pt x="77236" y="12338"/>
                </a:cubicBezTo>
                <a:cubicBezTo>
                  <a:pt x="77483" y="12338"/>
                  <a:pt x="77783" y="12281"/>
                  <a:pt x="78018" y="12203"/>
                </a:cubicBezTo>
                <a:cubicBezTo>
                  <a:pt x="78877" y="12060"/>
                  <a:pt x="79736" y="11917"/>
                  <a:pt x="80595" y="11917"/>
                </a:cubicBezTo>
                <a:cubicBezTo>
                  <a:pt x="81740" y="11917"/>
                  <a:pt x="82742" y="11630"/>
                  <a:pt x="83744" y="11129"/>
                </a:cubicBezTo>
                <a:cubicBezTo>
                  <a:pt x="83985" y="10992"/>
                  <a:pt x="84275" y="10887"/>
                  <a:pt x="84543" y="10887"/>
                </a:cubicBezTo>
                <a:cubicBezTo>
                  <a:pt x="84833" y="10887"/>
                  <a:pt x="85098" y="11009"/>
                  <a:pt x="85247" y="11344"/>
                </a:cubicBezTo>
                <a:cubicBezTo>
                  <a:pt x="85395" y="11640"/>
                  <a:pt x="85816" y="11801"/>
                  <a:pt x="86322" y="11801"/>
                </a:cubicBezTo>
                <a:cubicBezTo>
                  <a:pt x="86549" y="11801"/>
                  <a:pt x="86792" y="11768"/>
                  <a:pt x="87036" y="11702"/>
                </a:cubicBezTo>
                <a:cubicBezTo>
                  <a:pt x="87823" y="11630"/>
                  <a:pt x="88610" y="11487"/>
                  <a:pt x="89398" y="11272"/>
                </a:cubicBezTo>
                <a:cubicBezTo>
                  <a:pt x="90185" y="11058"/>
                  <a:pt x="91044" y="10915"/>
                  <a:pt x="91903" y="10915"/>
                </a:cubicBezTo>
                <a:cubicBezTo>
                  <a:pt x="91903" y="11344"/>
                  <a:pt x="91616" y="11630"/>
                  <a:pt x="91044" y="11917"/>
                </a:cubicBezTo>
                <a:cubicBezTo>
                  <a:pt x="90543" y="12203"/>
                  <a:pt x="89469" y="11988"/>
                  <a:pt x="88968" y="12346"/>
                </a:cubicBezTo>
                <a:cubicBezTo>
                  <a:pt x="89523" y="12415"/>
                  <a:pt x="90003" y="12455"/>
                  <a:pt x="90427" y="12455"/>
                </a:cubicBezTo>
                <a:cubicBezTo>
                  <a:pt x="91318" y="12455"/>
                  <a:pt x="91965" y="12281"/>
                  <a:pt x="92547" y="11845"/>
                </a:cubicBezTo>
                <a:cubicBezTo>
                  <a:pt x="93692" y="10986"/>
                  <a:pt x="95624" y="10915"/>
                  <a:pt x="97270" y="10915"/>
                </a:cubicBezTo>
                <a:cubicBezTo>
                  <a:pt x="99131" y="10915"/>
                  <a:pt x="100992" y="10771"/>
                  <a:pt x="102852" y="10557"/>
                </a:cubicBezTo>
                <a:cubicBezTo>
                  <a:pt x="103425" y="10485"/>
                  <a:pt x="103997" y="10485"/>
                  <a:pt x="104642" y="10485"/>
                </a:cubicBezTo>
                <a:cubicBezTo>
                  <a:pt x="105121" y="10524"/>
                  <a:pt x="105600" y="10541"/>
                  <a:pt x="106080" y="10541"/>
                </a:cubicBezTo>
                <a:cubicBezTo>
                  <a:pt x="107390" y="10541"/>
                  <a:pt x="108699" y="10409"/>
                  <a:pt x="110009" y="10199"/>
                </a:cubicBezTo>
                <a:cubicBezTo>
                  <a:pt x="110882" y="10074"/>
                  <a:pt x="111755" y="10010"/>
                  <a:pt x="112625" y="10010"/>
                </a:cubicBezTo>
                <a:cubicBezTo>
                  <a:pt x="114251" y="10010"/>
                  <a:pt x="115867" y="10234"/>
                  <a:pt x="117452" y="10700"/>
                </a:cubicBezTo>
                <a:cubicBezTo>
                  <a:pt x="119241" y="11272"/>
                  <a:pt x="120744" y="11988"/>
                  <a:pt x="122748" y="12418"/>
                </a:cubicBezTo>
                <a:cubicBezTo>
                  <a:pt x="123679" y="12704"/>
                  <a:pt x="124609" y="12847"/>
                  <a:pt x="125611" y="12990"/>
                </a:cubicBezTo>
                <a:cubicBezTo>
                  <a:pt x="125869" y="12990"/>
                  <a:pt x="126195" y="12979"/>
                  <a:pt x="126507" y="12979"/>
                </a:cubicBezTo>
                <a:cubicBezTo>
                  <a:pt x="126976" y="12979"/>
                  <a:pt x="127414" y="13004"/>
                  <a:pt x="127543" y="13133"/>
                </a:cubicBezTo>
                <a:cubicBezTo>
                  <a:pt x="127913" y="13651"/>
                  <a:pt x="128456" y="13787"/>
                  <a:pt x="129061" y="13787"/>
                </a:cubicBezTo>
                <a:cubicBezTo>
                  <a:pt x="129627" y="13787"/>
                  <a:pt x="130248" y="13669"/>
                  <a:pt x="130835" y="13634"/>
                </a:cubicBezTo>
                <a:cubicBezTo>
                  <a:pt x="131113" y="13603"/>
                  <a:pt x="131365" y="13559"/>
                  <a:pt x="131584" y="13559"/>
                </a:cubicBezTo>
                <a:cubicBezTo>
                  <a:pt x="131872" y="13559"/>
                  <a:pt x="132104" y="13636"/>
                  <a:pt x="132267" y="13920"/>
                </a:cubicBezTo>
                <a:cubicBezTo>
                  <a:pt x="132410" y="14278"/>
                  <a:pt x="133555" y="14493"/>
                  <a:pt x="134342" y="14708"/>
                </a:cubicBezTo>
                <a:cubicBezTo>
                  <a:pt x="134462" y="14748"/>
                  <a:pt x="134604" y="14765"/>
                  <a:pt x="134741" y="14765"/>
                </a:cubicBezTo>
                <a:cubicBezTo>
                  <a:pt x="135093" y="14765"/>
                  <a:pt x="135407" y="14648"/>
                  <a:pt x="135201" y="14493"/>
                </a:cubicBezTo>
                <a:cubicBezTo>
                  <a:pt x="134628" y="13920"/>
                  <a:pt x="135630" y="13920"/>
                  <a:pt x="136274" y="13849"/>
                </a:cubicBezTo>
                <a:cubicBezTo>
                  <a:pt x="136954" y="13813"/>
                  <a:pt x="137634" y="13795"/>
                  <a:pt x="138314" y="13795"/>
                </a:cubicBezTo>
                <a:cubicBezTo>
                  <a:pt x="138994" y="13795"/>
                  <a:pt x="139674" y="13813"/>
                  <a:pt x="140354" y="13849"/>
                </a:cubicBezTo>
                <a:cubicBezTo>
                  <a:pt x="140891" y="13920"/>
                  <a:pt x="141445" y="13956"/>
                  <a:pt x="142000" y="13956"/>
                </a:cubicBezTo>
                <a:cubicBezTo>
                  <a:pt x="142555" y="13956"/>
                  <a:pt x="143109" y="13920"/>
                  <a:pt x="143646" y="13849"/>
                </a:cubicBezTo>
                <a:cubicBezTo>
                  <a:pt x="144505" y="13658"/>
                  <a:pt x="145364" y="13563"/>
                  <a:pt x="146201" y="13563"/>
                </a:cubicBezTo>
                <a:cubicBezTo>
                  <a:pt x="146620" y="13563"/>
                  <a:pt x="147033" y="13586"/>
                  <a:pt x="147439" y="13634"/>
                </a:cubicBezTo>
                <a:cubicBezTo>
                  <a:pt x="148159" y="13774"/>
                  <a:pt x="148857" y="13822"/>
                  <a:pt x="149542" y="13822"/>
                </a:cubicBezTo>
                <a:cubicBezTo>
                  <a:pt x="150966" y="13822"/>
                  <a:pt x="152335" y="13611"/>
                  <a:pt x="153737" y="13563"/>
                </a:cubicBezTo>
                <a:cubicBezTo>
                  <a:pt x="154166" y="13563"/>
                  <a:pt x="154882" y="13491"/>
                  <a:pt x="154739" y="13276"/>
                </a:cubicBezTo>
                <a:cubicBezTo>
                  <a:pt x="154453" y="12489"/>
                  <a:pt x="155598" y="12704"/>
                  <a:pt x="156385" y="12632"/>
                </a:cubicBezTo>
                <a:cubicBezTo>
                  <a:pt x="156886" y="12632"/>
                  <a:pt x="157387" y="12561"/>
                  <a:pt x="157888" y="12418"/>
                </a:cubicBezTo>
                <a:cubicBezTo>
                  <a:pt x="159892" y="11845"/>
                  <a:pt x="161896" y="11344"/>
                  <a:pt x="163971" y="10771"/>
                </a:cubicBezTo>
                <a:cubicBezTo>
                  <a:pt x="166762" y="10127"/>
                  <a:pt x="169625" y="9770"/>
                  <a:pt x="172488" y="9770"/>
                </a:cubicBezTo>
                <a:cubicBezTo>
                  <a:pt x="173175" y="9770"/>
                  <a:pt x="173862" y="9780"/>
                  <a:pt x="174542" y="9780"/>
                </a:cubicBezTo>
                <a:cubicBezTo>
                  <a:pt x="176413" y="9780"/>
                  <a:pt x="178232" y="9703"/>
                  <a:pt x="179859" y="9125"/>
                </a:cubicBezTo>
                <a:cubicBezTo>
                  <a:pt x="180141" y="9916"/>
                  <a:pt x="180201" y="10083"/>
                  <a:pt x="181269" y="10083"/>
                </a:cubicBezTo>
                <a:cubicBezTo>
                  <a:pt x="181554" y="10083"/>
                  <a:pt x="181911" y="10071"/>
                  <a:pt x="182364" y="10056"/>
                </a:cubicBezTo>
                <a:lnTo>
                  <a:pt x="184153" y="9913"/>
                </a:lnTo>
                <a:cubicBezTo>
                  <a:pt x="185036" y="9865"/>
                  <a:pt x="185926" y="9849"/>
                  <a:pt x="186820" y="9849"/>
                </a:cubicBezTo>
                <a:cubicBezTo>
                  <a:pt x="188606" y="9849"/>
                  <a:pt x="190403" y="9913"/>
                  <a:pt x="192169" y="9913"/>
                </a:cubicBezTo>
                <a:cubicBezTo>
                  <a:pt x="190666" y="10199"/>
                  <a:pt x="189163" y="10342"/>
                  <a:pt x="187588" y="10485"/>
                </a:cubicBezTo>
                <a:cubicBezTo>
                  <a:pt x="187231" y="10557"/>
                  <a:pt x="186873" y="10628"/>
                  <a:pt x="186730" y="10843"/>
                </a:cubicBezTo>
                <a:cubicBezTo>
                  <a:pt x="186586" y="10986"/>
                  <a:pt x="186944" y="11129"/>
                  <a:pt x="187231" y="11272"/>
                </a:cubicBezTo>
                <a:cubicBezTo>
                  <a:pt x="187961" y="11530"/>
                  <a:pt x="188742" y="11659"/>
                  <a:pt x="189513" y="11659"/>
                </a:cubicBezTo>
                <a:cubicBezTo>
                  <a:pt x="190027" y="11659"/>
                  <a:pt x="190537" y="11602"/>
                  <a:pt x="191024" y="11487"/>
                </a:cubicBezTo>
                <a:cubicBezTo>
                  <a:pt x="191954" y="11344"/>
                  <a:pt x="192956" y="11272"/>
                  <a:pt x="193886" y="11129"/>
                </a:cubicBezTo>
                <a:cubicBezTo>
                  <a:pt x="195461" y="10915"/>
                  <a:pt x="197465" y="10843"/>
                  <a:pt x="198324" y="10056"/>
                </a:cubicBezTo>
                <a:cubicBezTo>
                  <a:pt x="199182" y="9483"/>
                  <a:pt x="200256" y="9197"/>
                  <a:pt x="201258" y="9197"/>
                </a:cubicBezTo>
                <a:cubicBezTo>
                  <a:pt x="201454" y="9209"/>
                  <a:pt x="201649" y="9215"/>
                  <a:pt x="201841" y="9215"/>
                </a:cubicBezTo>
                <a:cubicBezTo>
                  <a:pt x="202771" y="9215"/>
                  <a:pt x="203661" y="9076"/>
                  <a:pt x="204550" y="8839"/>
                </a:cubicBezTo>
                <a:cubicBezTo>
                  <a:pt x="205445" y="8541"/>
                  <a:pt x="206389" y="8392"/>
                  <a:pt x="207341" y="8392"/>
                </a:cubicBezTo>
                <a:cubicBezTo>
                  <a:pt x="207532" y="8392"/>
                  <a:pt x="207723" y="8398"/>
                  <a:pt x="207914" y="8410"/>
                </a:cubicBezTo>
                <a:cubicBezTo>
                  <a:pt x="208335" y="8438"/>
                  <a:pt x="208759" y="8452"/>
                  <a:pt x="209184" y="8452"/>
                </a:cubicBezTo>
                <a:cubicBezTo>
                  <a:pt x="210926" y="8452"/>
                  <a:pt x="212686" y="8212"/>
                  <a:pt x="214355" y="7694"/>
                </a:cubicBezTo>
                <a:cubicBezTo>
                  <a:pt x="214817" y="7555"/>
                  <a:pt x="215309" y="7476"/>
                  <a:pt x="215792" y="7476"/>
                </a:cubicBezTo>
                <a:cubicBezTo>
                  <a:pt x="216057" y="7476"/>
                  <a:pt x="216320" y="7500"/>
                  <a:pt x="216573" y="7551"/>
                </a:cubicBezTo>
                <a:cubicBezTo>
                  <a:pt x="216716" y="7599"/>
                  <a:pt x="216868" y="7623"/>
                  <a:pt x="217021" y="7623"/>
                </a:cubicBezTo>
                <a:cubicBezTo>
                  <a:pt x="217329" y="7623"/>
                  <a:pt x="217647" y="7527"/>
                  <a:pt x="217933" y="7336"/>
                </a:cubicBezTo>
                <a:cubicBezTo>
                  <a:pt x="216009" y="7045"/>
                  <a:pt x="214608" y="6183"/>
                  <a:pt x="212568" y="6183"/>
                </a:cubicBezTo>
                <a:cubicBezTo>
                  <a:pt x="212104" y="6183"/>
                  <a:pt x="211607" y="6228"/>
                  <a:pt x="211063" y="6334"/>
                </a:cubicBezTo>
                <a:cubicBezTo>
                  <a:pt x="210973" y="6334"/>
                  <a:pt x="210879" y="6339"/>
                  <a:pt x="210785" y="6339"/>
                </a:cubicBezTo>
                <a:cubicBezTo>
                  <a:pt x="210503" y="6339"/>
                  <a:pt x="210222" y="6299"/>
                  <a:pt x="210061" y="5976"/>
                </a:cubicBezTo>
                <a:cubicBezTo>
                  <a:pt x="211220" y="5976"/>
                  <a:pt x="212148" y="5455"/>
                  <a:pt x="213208" y="5455"/>
                </a:cubicBezTo>
                <a:cubicBezTo>
                  <a:pt x="213326" y="5455"/>
                  <a:pt x="213446" y="5461"/>
                  <a:pt x="213567" y="5475"/>
                </a:cubicBezTo>
                <a:cubicBezTo>
                  <a:pt x="214999" y="5619"/>
                  <a:pt x="216502" y="5619"/>
                  <a:pt x="217862" y="5833"/>
                </a:cubicBezTo>
                <a:cubicBezTo>
                  <a:pt x="218437" y="5922"/>
                  <a:pt x="219039" y="5983"/>
                  <a:pt x="219635" y="5983"/>
                </a:cubicBezTo>
                <a:cubicBezTo>
                  <a:pt x="220003" y="5983"/>
                  <a:pt x="220369" y="5960"/>
                  <a:pt x="220724" y="5905"/>
                </a:cubicBezTo>
                <a:cubicBezTo>
                  <a:pt x="221941" y="5833"/>
                  <a:pt x="223158" y="5690"/>
                  <a:pt x="224303" y="5619"/>
                </a:cubicBezTo>
                <a:cubicBezTo>
                  <a:pt x="224804" y="5619"/>
                  <a:pt x="225233" y="5619"/>
                  <a:pt x="225662" y="5690"/>
                </a:cubicBezTo>
                <a:cubicBezTo>
                  <a:pt x="226202" y="6134"/>
                  <a:pt x="226825" y="6269"/>
                  <a:pt x="227483" y="6269"/>
                </a:cubicBezTo>
                <a:cubicBezTo>
                  <a:pt x="228310" y="6269"/>
                  <a:pt x="229191" y="6056"/>
                  <a:pt x="230028" y="5976"/>
                </a:cubicBezTo>
                <a:cubicBezTo>
                  <a:pt x="230744" y="5905"/>
                  <a:pt x="231388" y="5833"/>
                  <a:pt x="232032" y="5833"/>
                </a:cubicBezTo>
                <a:cubicBezTo>
                  <a:pt x="232426" y="5849"/>
                  <a:pt x="232820" y="5857"/>
                  <a:pt x="233213" y="5857"/>
                </a:cubicBezTo>
                <a:cubicBezTo>
                  <a:pt x="236311" y="5857"/>
                  <a:pt x="239352" y="5363"/>
                  <a:pt x="242338" y="4474"/>
                </a:cubicBezTo>
                <a:cubicBezTo>
                  <a:pt x="242767" y="4330"/>
                  <a:pt x="243268" y="4259"/>
                  <a:pt x="243769" y="4259"/>
                </a:cubicBezTo>
                <a:cubicBezTo>
                  <a:pt x="244190" y="4240"/>
                  <a:pt x="244576" y="4230"/>
                  <a:pt x="244933" y="4230"/>
                </a:cubicBezTo>
                <a:cubicBezTo>
                  <a:pt x="247303" y="4230"/>
                  <a:pt x="248328" y="4679"/>
                  <a:pt x="249137" y="6048"/>
                </a:cubicBezTo>
                <a:cubicBezTo>
                  <a:pt x="249374" y="6285"/>
                  <a:pt x="249660" y="6424"/>
                  <a:pt x="249955" y="6424"/>
                </a:cubicBezTo>
                <a:cubicBezTo>
                  <a:pt x="250016" y="6424"/>
                  <a:pt x="250077" y="6418"/>
                  <a:pt x="250139" y="6406"/>
                </a:cubicBezTo>
                <a:cubicBezTo>
                  <a:pt x="250826" y="6520"/>
                  <a:pt x="251513" y="6578"/>
                  <a:pt x="252200" y="6578"/>
                </a:cubicBezTo>
                <a:cubicBezTo>
                  <a:pt x="253230" y="6578"/>
                  <a:pt x="254261" y="6449"/>
                  <a:pt x="255291" y="6191"/>
                </a:cubicBezTo>
                <a:cubicBezTo>
                  <a:pt x="255506" y="6120"/>
                  <a:pt x="255792" y="6048"/>
                  <a:pt x="255792" y="5905"/>
                </a:cubicBezTo>
                <a:cubicBezTo>
                  <a:pt x="255792" y="5762"/>
                  <a:pt x="255435" y="5619"/>
                  <a:pt x="255077" y="5547"/>
                </a:cubicBezTo>
                <a:cubicBezTo>
                  <a:pt x="254733" y="5433"/>
                  <a:pt x="254378" y="5410"/>
                  <a:pt x="254021" y="5410"/>
                </a:cubicBezTo>
                <a:cubicBezTo>
                  <a:pt x="253783" y="5410"/>
                  <a:pt x="253544" y="5420"/>
                  <a:pt x="253306" y="5420"/>
                </a:cubicBezTo>
                <a:cubicBezTo>
                  <a:pt x="253009" y="5420"/>
                  <a:pt x="252715" y="5404"/>
                  <a:pt x="252429" y="5332"/>
                </a:cubicBezTo>
                <a:cubicBezTo>
                  <a:pt x="254146" y="5189"/>
                  <a:pt x="255649" y="4831"/>
                  <a:pt x="257438" y="4688"/>
                </a:cubicBezTo>
                <a:cubicBezTo>
                  <a:pt x="259371" y="4617"/>
                  <a:pt x="261375" y="4402"/>
                  <a:pt x="263307" y="3901"/>
                </a:cubicBezTo>
                <a:cubicBezTo>
                  <a:pt x="264959" y="3475"/>
                  <a:pt x="266650" y="3247"/>
                  <a:pt x="268352" y="3247"/>
                </a:cubicBezTo>
                <a:cubicBezTo>
                  <a:pt x="268936" y="3247"/>
                  <a:pt x="269521" y="3274"/>
                  <a:pt x="270106" y="3328"/>
                </a:cubicBezTo>
                <a:cubicBezTo>
                  <a:pt x="270310" y="3358"/>
                  <a:pt x="270512" y="3372"/>
                  <a:pt x="270711" y="3372"/>
                </a:cubicBezTo>
                <a:cubicBezTo>
                  <a:pt x="271485" y="3372"/>
                  <a:pt x="272214" y="3155"/>
                  <a:pt x="272897" y="2756"/>
                </a:cubicBezTo>
                <a:cubicBezTo>
                  <a:pt x="270863" y="2688"/>
                  <a:pt x="269471" y="2106"/>
                  <a:pt x="267687" y="2106"/>
                </a:cubicBezTo>
                <a:cubicBezTo>
                  <a:pt x="267588" y="2106"/>
                  <a:pt x="267488" y="2108"/>
                  <a:pt x="267386" y="2112"/>
                </a:cubicBezTo>
                <a:cubicBezTo>
                  <a:pt x="266967" y="2133"/>
                  <a:pt x="266554" y="2141"/>
                  <a:pt x="266143" y="2141"/>
                </a:cubicBezTo>
                <a:cubicBezTo>
                  <a:pt x="265152" y="2141"/>
                  <a:pt x="264176" y="2091"/>
                  <a:pt x="263164" y="2040"/>
                </a:cubicBezTo>
                <a:cubicBezTo>
                  <a:pt x="262377" y="2004"/>
                  <a:pt x="261589" y="1987"/>
                  <a:pt x="260802" y="1987"/>
                </a:cubicBezTo>
                <a:cubicBezTo>
                  <a:pt x="260015" y="1987"/>
                  <a:pt x="259228" y="2004"/>
                  <a:pt x="258440" y="2040"/>
                </a:cubicBezTo>
                <a:cubicBezTo>
                  <a:pt x="255680" y="2296"/>
                  <a:pt x="252883" y="2332"/>
                  <a:pt x="250102" y="2332"/>
                </a:cubicBezTo>
                <a:cubicBezTo>
                  <a:pt x="248989" y="2332"/>
                  <a:pt x="247879" y="2327"/>
                  <a:pt x="246775" y="2327"/>
                </a:cubicBezTo>
                <a:cubicBezTo>
                  <a:pt x="246250" y="2327"/>
                  <a:pt x="245757" y="2295"/>
                  <a:pt x="245253" y="2295"/>
                </a:cubicBezTo>
                <a:cubicBezTo>
                  <a:pt x="245002" y="2295"/>
                  <a:pt x="244747" y="2303"/>
                  <a:pt x="244485" y="2327"/>
                </a:cubicBezTo>
                <a:cubicBezTo>
                  <a:pt x="241717" y="2517"/>
                  <a:pt x="238886" y="2581"/>
                  <a:pt x="236056" y="2581"/>
                </a:cubicBezTo>
                <a:cubicBezTo>
                  <a:pt x="234640" y="2581"/>
                  <a:pt x="233225" y="2565"/>
                  <a:pt x="231817" y="2541"/>
                </a:cubicBezTo>
                <a:cubicBezTo>
                  <a:pt x="231173" y="2541"/>
                  <a:pt x="230457" y="2541"/>
                  <a:pt x="229813" y="2684"/>
                </a:cubicBezTo>
                <a:cubicBezTo>
                  <a:pt x="228982" y="2873"/>
                  <a:pt x="228131" y="2962"/>
                  <a:pt x="227271" y="2962"/>
                </a:cubicBezTo>
                <a:cubicBezTo>
                  <a:pt x="226501" y="2962"/>
                  <a:pt x="225724" y="2891"/>
                  <a:pt x="224947" y="2756"/>
                </a:cubicBezTo>
                <a:cubicBezTo>
                  <a:pt x="224460" y="2667"/>
                  <a:pt x="223946" y="2606"/>
                  <a:pt x="223439" y="2606"/>
                </a:cubicBezTo>
                <a:cubicBezTo>
                  <a:pt x="223125" y="2606"/>
                  <a:pt x="222814" y="2630"/>
                  <a:pt x="222513" y="2684"/>
                </a:cubicBezTo>
                <a:cubicBezTo>
                  <a:pt x="221762" y="2845"/>
                  <a:pt x="221000" y="2896"/>
                  <a:pt x="220236" y="2896"/>
                </a:cubicBezTo>
                <a:cubicBezTo>
                  <a:pt x="218963" y="2896"/>
                  <a:pt x="217683" y="2756"/>
                  <a:pt x="216430" y="2756"/>
                </a:cubicBezTo>
                <a:cubicBezTo>
                  <a:pt x="215929" y="2756"/>
                  <a:pt x="215643" y="2613"/>
                  <a:pt x="215714" y="2327"/>
                </a:cubicBezTo>
                <a:cubicBezTo>
                  <a:pt x="215812" y="1889"/>
                  <a:pt x="215843" y="1749"/>
                  <a:pt x="215449" y="1749"/>
                </a:cubicBezTo>
                <a:cubicBezTo>
                  <a:pt x="215263" y="1749"/>
                  <a:pt x="214982" y="1780"/>
                  <a:pt x="214569" y="1826"/>
                </a:cubicBezTo>
                <a:cubicBezTo>
                  <a:pt x="214276" y="1909"/>
                  <a:pt x="213982" y="1944"/>
                  <a:pt x="213689" y="1944"/>
                </a:cubicBezTo>
                <a:cubicBezTo>
                  <a:pt x="213482" y="1944"/>
                  <a:pt x="213274" y="1927"/>
                  <a:pt x="213066" y="1897"/>
                </a:cubicBezTo>
                <a:cubicBezTo>
                  <a:pt x="213210" y="1611"/>
                  <a:pt x="214140" y="1611"/>
                  <a:pt x="213854" y="1325"/>
                </a:cubicBezTo>
                <a:cubicBezTo>
                  <a:pt x="213746" y="1181"/>
                  <a:pt x="213550" y="1146"/>
                  <a:pt x="213326" y="1146"/>
                </a:cubicBezTo>
                <a:cubicBezTo>
                  <a:pt x="213102" y="1146"/>
                  <a:pt x="212852" y="1181"/>
                  <a:pt x="212637" y="1181"/>
                </a:cubicBezTo>
                <a:cubicBezTo>
                  <a:pt x="212243" y="1164"/>
                  <a:pt x="211850" y="1155"/>
                  <a:pt x="211456" y="1155"/>
                </a:cubicBezTo>
                <a:cubicBezTo>
                  <a:pt x="210275" y="1155"/>
                  <a:pt x="209094" y="1235"/>
                  <a:pt x="207914" y="1396"/>
                </a:cubicBezTo>
                <a:cubicBezTo>
                  <a:pt x="207341" y="1468"/>
                  <a:pt x="206769" y="1539"/>
                  <a:pt x="206124" y="1539"/>
                </a:cubicBezTo>
                <a:cubicBezTo>
                  <a:pt x="205498" y="1515"/>
                  <a:pt x="204872" y="1503"/>
                  <a:pt x="204246" y="1503"/>
                </a:cubicBezTo>
                <a:cubicBezTo>
                  <a:pt x="201224" y="1503"/>
                  <a:pt x="198211" y="1781"/>
                  <a:pt x="195246" y="2255"/>
                </a:cubicBezTo>
                <a:cubicBezTo>
                  <a:pt x="194656" y="2391"/>
                  <a:pt x="194038" y="2441"/>
                  <a:pt x="193409" y="2441"/>
                </a:cubicBezTo>
                <a:cubicBezTo>
                  <a:pt x="193045" y="2441"/>
                  <a:pt x="192679" y="2424"/>
                  <a:pt x="192312" y="2398"/>
                </a:cubicBezTo>
                <a:cubicBezTo>
                  <a:pt x="191599" y="2325"/>
                  <a:pt x="190890" y="2299"/>
                  <a:pt x="190184" y="2299"/>
                </a:cubicBezTo>
                <a:cubicBezTo>
                  <a:pt x="188345" y="2299"/>
                  <a:pt x="186521" y="2478"/>
                  <a:pt x="184670" y="2478"/>
                </a:cubicBezTo>
                <a:cubicBezTo>
                  <a:pt x="184451" y="2478"/>
                  <a:pt x="184231" y="2475"/>
                  <a:pt x="184010" y="2470"/>
                </a:cubicBezTo>
                <a:cubicBezTo>
                  <a:pt x="183724" y="2470"/>
                  <a:pt x="183438" y="2541"/>
                  <a:pt x="183151" y="2613"/>
                </a:cubicBezTo>
                <a:cubicBezTo>
                  <a:pt x="182560" y="2810"/>
                  <a:pt x="181940" y="2901"/>
                  <a:pt x="181316" y="2901"/>
                </a:cubicBezTo>
                <a:cubicBezTo>
                  <a:pt x="180580" y="2901"/>
                  <a:pt x="179841" y="2774"/>
                  <a:pt x="179143" y="2541"/>
                </a:cubicBezTo>
                <a:cubicBezTo>
                  <a:pt x="178356" y="2327"/>
                  <a:pt x="178285" y="1969"/>
                  <a:pt x="179072" y="1826"/>
                </a:cubicBezTo>
                <a:cubicBezTo>
                  <a:pt x="180002" y="1539"/>
                  <a:pt x="180933" y="1181"/>
                  <a:pt x="181791" y="680"/>
                </a:cubicBezTo>
                <a:cubicBezTo>
                  <a:pt x="182221" y="537"/>
                  <a:pt x="182793" y="394"/>
                  <a:pt x="182364" y="108"/>
                </a:cubicBezTo>
                <a:cubicBezTo>
                  <a:pt x="182149" y="36"/>
                  <a:pt x="181917" y="1"/>
                  <a:pt x="1816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30309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inimalist Retro Collage Style Pitch Deck by Slidesgo">
  <a:themeElements>
    <a:clrScheme name="Simple Light">
      <a:dk1>
        <a:srgbClr val="000000"/>
      </a:dk1>
      <a:lt1>
        <a:srgbClr val="F3EADD"/>
      </a:lt1>
      <a:dk2>
        <a:srgbClr val="000000"/>
      </a:dk2>
      <a:lt2>
        <a:srgbClr val="F3EADD"/>
      </a:lt2>
      <a:accent1>
        <a:srgbClr val="D14031"/>
      </a:accent1>
      <a:accent2>
        <a:srgbClr val="9DBEB7"/>
      </a:accent2>
      <a:accent3>
        <a:srgbClr val="D14031"/>
      </a:accent3>
      <a:accent4>
        <a:srgbClr val="D14031"/>
      </a:accent4>
      <a:accent5>
        <a:srgbClr val="000000"/>
      </a:accent5>
      <a:accent6>
        <a:srgbClr val="9DBEB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TotalTime>
  <Words>876</Words>
  <Application>Microsoft Office PowerPoint</Application>
  <PresentationFormat>On-screen Show (16:9)</PresentationFormat>
  <Paragraphs>88</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Oswald</vt:lpstr>
      <vt:lpstr>Oswald Regular</vt:lpstr>
      <vt:lpstr>Roboto</vt:lpstr>
      <vt:lpstr>Roboto Mono</vt:lpstr>
      <vt:lpstr>Wingdings</vt:lpstr>
      <vt:lpstr>Minimalist Retro Collage Style Pitch Deck by Slidesgo</vt:lpstr>
      <vt:lpstr>ADA MINI PROJECT</vt:lpstr>
      <vt:lpstr>PATH FINDING USING A* ALGORITHM</vt:lpstr>
      <vt:lpstr>INTRODUCTION</vt:lpstr>
      <vt:lpstr>PATH FINDING:</vt:lpstr>
      <vt:lpstr>PATH FINDING ALGORITHMS:</vt:lpstr>
      <vt:lpstr>SHORTEST PATH:</vt:lpstr>
      <vt:lpstr>MOTIVATION</vt:lpstr>
      <vt:lpstr>PowerPoint Presentation</vt:lpstr>
      <vt:lpstr>PROBLEM STATEMENT</vt:lpstr>
      <vt:lpstr>PowerPoint Presentation</vt:lpstr>
      <vt:lpstr> ALGORITHM USED</vt:lpstr>
      <vt:lpstr>A* ALGORITHM</vt:lpstr>
      <vt:lpstr>TIME COMPLEXITY:</vt:lpstr>
      <vt:lpstr>PowerPoint Presentation</vt:lpstr>
      <vt:lpstr>DESIGN</vt:lpstr>
      <vt:lpstr>PowerPoint Presentation</vt:lpstr>
      <vt:lpstr>RESULTS </vt:lpstr>
      <vt:lpstr>PowerPoint Presentation</vt:lpstr>
      <vt:lpstr>PowerPoint Presentation</vt:lpstr>
      <vt:lpstr>PowerPoint Presentation</vt:lpstr>
      <vt:lpstr>PowerPoint Presentation</vt:lpstr>
      <vt:lpstr>PowerPoint Presentation</vt:lpstr>
      <vt:lpstr>CONCLUSION AND FUTURE ENHANCEMENT </vt:lpstr>
      <vt:lpstr>CONCLUSION:</vt:lpstr>
      <vt:lpstr>FUTURE ENHANCEMENT:</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MINI PROJECT</dc:title>
  <cp:lastModifiedBy>Microsoft account</cp:lastModifiedBy>
  <cp:revision>42</cp:revision>
  <dcterms:modified xsi:type="dcterms:W3CDTF">2021-04-20T09:19:20Z</dcterms:modified>
</cp:coreProperties>
</file>