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99" r:id="rId4"/>
  </p:sldMasterIdLst>
  <p:notesMasterIdLst>
    <p:notesMasterId r:id="rId24"/>
  </p:notesMasterIdLst>
  <p:sldIdLst>
    <p:sldId id="337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5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E39"/>
    <a:srgbClr val="002854"/>
    <a:srgbClr val="FFFFFF"/>
    <a:srgbClr val="000099"/>
    <a:srgbClr val="91CC41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B2BB4-21C9-4BD4-BBC2-FA299C4B7E07}" v="127" dt="2020-12-12T19:28:23.6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TarekSamir" userId="S::201727036_std.sci.cu.edu.eg#ext#@yat703.onmicrosoft.com::c7ad8a80-8832-4744-9708-59b95f3c8843" providerId="AD" clId="Web-{477B2BB4-21C9-4BD4-BBC2-FA299C4B7E07}"/>
    <pc:docChg chg="addSld modSld">
      <pc:chgData name="MohamedTarekSamir" userId="S::201727036_std.sci.cu.edu.eg#ext#@yat703.onmicrosoft.com::c7ad8a80-8832-4744-9708-59b95f3c8843" providerId="AD" clId="Web-{477B2BB4-21C9-4BD4-BBC2-FA299C4B7E07}" dt="2020-12-12T19:28:23.639" v="99" actId="14100"/>
      <pc:docMkLst>
        <pc:docMk/>
      </pc:docMkLst>
      <pc:sldChg chg="addSp delSp modSp new mod setBg">
        <pc:chgData name="MohamedTarekSamir" userId="S::201727036_std.sci.cu.edu.eg#ext#@yat703.onmicrosoft.com::c7ad8a80-8832-4744-9708-59b95f3c8843" providerId="AD" clId="Web-{477B2BB4-21C9-4BD4-BBC2-FA299C4B7E07}" dt="2020-12-12T19:22:26.913" v="11"/>
        <pc:sldMkLst>
          <pc:docMk/>
          <pc:sldMk cId="3128515506" sldId="352"/>
        </pc:sldMkLst>
        <pc:spChg chg="del">
          <ac:chgData name="MohamedTarekSamir" userId="S::201727036_std.sci.cu.edu.eg#ext#@yat703.onmicrosoft.com::c7ad8a80-8832-4744-9708-59b95f3c8843" providerId="AD" clId="Web-{477B2BB4-21C9-4BD4-BBC2-FA299C4B7E07}" dt="2020-12-12T19:21:49.303" v="5"/>
          <ac:spMkLst>
            <pc:docMk/>
            <pc:sldMk cId="3128515506" sldId="352"/>
            <ac:spMk id="2" creationId="{DC5EBF23-EF79-479D-9085-571AC5A2FEA5}"/>
          </ac:spMkLst>
        </pc:spChg>
        <pc:spChg chg="mod">
          <ac:chgData name="MohamedTarekSamir" userId="S::201727036_std.sci.cu.edu.eg#ext#@yat703.onmicrosoft.com::c7ad8a80-8832-4744-9708-59b95f3c8843" providerId="AD" clId="Web-{477B2BB4-21C9-4BD4-BBC2-FA299C4B7E07}" dt="2020-12-12T19:22:26.913" v="11"/>
          <ac:spMkLst>
            <pc:docMk/>
            <pc:sldMk cId="3128515506" sldId="352"/>
            <ac:spMk id="3" creationId="{6F1F41AB-F59F-4C5B-9BBC-D0AB34A9AF51}"/>
          </ac:spMkLst>
        </pc:spChg>
        <pc:picChg chg="add mod">
          <ac:chgData name="MohamedTarekSamir" userId="S::201727036_std.sci.cu.edu.eg#ext#@yat703.onmicrosoft.com::c7ad8a80-8832-4744-9708-59b95f3c8843" providerId="AD" clId="Web-{477B2BB4-21C9-4BD4-BBC2-FA299C4B7E07}" dt="2020-12-12T19:22:26.913" v="11"/>
          <ac:picMkLst>
            <pc:docMk/>
            <pc:sldMk cId="3128515506" sldId="352"/>
            <ac:picMk id="4" creationId="{8735C074-A726-4012-9D31-CC1AE8845612}"/>
          </ac:picMkLst>
        </pc:picChg>
      </pc:sldChg>
      <pc:sldChg chg="modSp new">
        <pc:chgData name="MohamedTarekSamir" userId="S::201727036_std.sci.cu.edu.eg#ext#@yat703.onmicrosoft.com::c7ad8a80-8832-4744-9708-59b95f3c8843" providerId="AD" clId="Web-{477B2BB4-21C9-4BD4-BBC2-FA299C4B7E07}" dt="2020-12-12T19:23:00.523" v="19" actId="20577"/>
        <pc:sldMkLst>
          <pc:docMk/>
          <pc:sldMk cId="3241857773" sldId="353"/>
        </pc:sldMkLst>
        <pc:spChg chg="mod">
          <ac:chgData name="MohamedTarekSamir" userId="S::201727036_std.sci.cu.edu.eg#ext#@yat703.onmicrosoft.com::c7ad8a80-8832-4744-9708-59b95f3c8843" providerId="AD" clId="Web-{477B2BB4-21C9-4BD4-BBC2-FA299C4B7E07}" dt="2020-12-12T19:22:55.508" v="15" actId="20577"/>
          <ac:spMkLst>
            <pc:docMk/>
            <pc:sldMk cId="3241857773" sldId="353"/>
            <ac:spMk id="2" creationId="{A3E24D5E-A4A4-4D90-942B-819AED240939}"/>
          </ac:spMkLst>
        </pc:spChg>
        <pc:spChg chg="mod">
          <ac:chgData name="MohamedTarekSamir" userId="S::201727036_std.sci.cu.edu.eg#ext#@yat703.onmicrosoft.com::c7ad8a80-8832-4744-9708-59b95f3c8843" providerId="AD" clId="Web-{477B2BB4-21C9-4BD4-BBC2-FA299C4B7E07}" dt="2020-12-12T19:23:00.523" v="19" actId="20577"/>
          <ac:spMkLst>
            <pc:docMk/>
            <pc:sldMk cId="3241857773" sldId="353"/>
            <ac:spMk id="3" creationId="{972F2826-BC68-4280-81D6-BA7F151F892E}"/>
          </ac:spMkLst>
        </pc:spChg>
      </pc:sldChg>
      <pc:sldChg chg="modSp new">
        <pc:chgData name="MohamedTarekSamir" userId="S::201727036_std.sci.cu.edu.eg#ext#@yat703.onmicrosoft.com::c7ad8a80-8832-4744-9708-59b95f3c8843" providerId="AD" clId="Web-{477B2BB4-21C9-4BD4-BBC2-FA299C4B7E07}" dt="2020-12-12T19:23:35.165" v="27" actId="20577"/>
        <pc:sldMkLst>
          <pc:docMk/>
          <pc:sldMk cId="3107092176" sldId="354"/>
        </pc:sldMkLst>
        <pc:spChg chg="mod">
          <ac:chgData name="MohamedTarekSamir" userId="S::201727036_std.sci.cu.edu.eg#ext#@yat703.onmicrosoft.com::c7ad8a80-8832-4744-9708-59b95f3c8843" providerId="AD" clId="Web-{477B2BB4-21C9-4BD4-BBC2-FA299C4B7E07}" dt="2020-12-12T19:23:13.805" v="22" actId="20577"/>
          <ac:spMkLst>
            <pc:docMk/>
            <pc:sldMk cId="3107092176" sldId="354"/>
            <ac:spMk id="2" creationId="{8A8B4AC2-D1E0-446C-930E-D22913EB33DA}"/>
          </ac:spMkLst>
        </pc:spChg>
        <pc:spChg chg="mod">
          <ac:chgData name="MohamedTarekSamir" userId="S::201727036_std.sci.cu.edu.eg#ext#@yat703.onmicrosoft.com::c7ad8a80-8832-4744-9708-59b95f3c8843" providerId="AD" clId="Web-{477B2BB4-21C9-4BD4-BBC2-FA299C4B7E07}" dt="2020-12-12T19:23:35.165" v="27" actId="20577"/>
          <ac:spMkLst>
            <pc:docMk/>
            <pc:sldMk cId="3107092176" sldId="354"/>
            <ac:spMk id="3" creationId="{D5234B07-4777-42ED-9BEC-D9C5C4C2B19A}"/>
          </ac:spMkLst>
        </pc:spChg>
      </pc:sldChg>
      <pc:sldChg chg="addSp delSp modSp new">
        <pc:chgData name="MohamedTarekSamir" userId="S::201727036_std.sci.cu.edu.eg#ext#@yat703.onmicrosoft.com::c7ad8a80-8832-4744-9708-59b95f3c8843" providerId="AD" clId="Web-{477B2BB4-21C9-4BD4-BBC2-FA299C4B7E07}" dt="2020-12-12T19:24:18.275" v="38" actId="1076"/>
        <pc:sldMkLst>
          <pc:docMk/>
          <pc:sldMk cId="1227649793" sldId="355"/>
        </pc:sldMkLst>
        <pc:spChg chg="mod">
          <ac:chgData name="MohamedTarekSamir" userId="S::201727036_std.sci.cu.edu.eg#ext#@yat703.onmicrosoft.com::c7ad8a80-8832-4744-9708-59b95f3c8843" providerId="AD" clId="Web-{477B2BB4-21C9-4BD4-BBC2-FA299C4B7E07}" dt="2020-12-12T19:23:50.399" v="30" actId="20577"/>
          <ac:spMkLst>
            <pc:docMk/>
            <pc:sldMk cId="1227649793" sldId="355"/>
            <ac:spMk id="2" creationId="{7F3115EF-6DAC-445F-95CC-414EDBE50095}"/>
          </ac:spMkLst>
        </pc:spChg>
        <pc:spChg chg="del">
          <ac:chgData name="MohamedTarekSamir" userId="S::201727036_std.sci.cu.edu.eg#ext#@yat703.onmicrosoft.com::c7ad8a80-8832-4744-9708-59b95f3c8843" providerId="AD" clId="Web-{477B2BB4-21C9-4BD4-BBC2-FA299C4B7E07}" dt="2020-12-12T19:23:57.899" v="33"/>
          <ac:spMkLst>
            <pc:docMk/>
            <pc:sldMk cId="1227649793" sldId="355"/>
            <ac:spMk id="3" creationId="{8FD8B578-DFAB-4C46-8F22-4B26305F6079}"/>
          </ac:spMkLst>
        </pc:spChg>
        <pc:picChg chg="add mod">
          <ac:chgData name="MohamedTarekSamir" userId="S::201727036_std.sci.cu.edu.eg#ext#@yat703.onmicrosoft.com::c7ad8a80-8832-4744-9708-59b95f3c8843" providerId="AD" clId="Web-{477B2BB4-21C9-4BD4-BBC2-FA299C4B7E07}" dt="2020-12-12T19:24:18.275" v="38" actId="1076"/>
          <ac:picMkLst>
            <pc:docMk/>
            <pc:sldMk cId="1227649793" sldId="355"/>
            <ac:picMk id="4" creationId="{949910CB-5A86-46FB-9E0B-54D4D6CE90E9}"/>
          </ac:picMkLst>
        </pc:picChg>
      </pc:sldChg>
      <pc:sldChg chg="addSp delSp modSp new">
        <pc:chgData name="MohamedTarekSamir" userId="S::201727036_std.sci.cu.edu.eg#ext#@yat703.onmicrosoft.com::c7ad8a80-8832-4744-9708-59b95f3c8843" providerId="AD" clId="Web-{477B2BB4-21C9-4BD4-BBC2-FA299C4B7E07}" dt="2020-12-12T19:24:43.416" v="41" actId="20577"/>
        <pc:sldMkLst>
          <pc:docMk/>
          <pc:sldMk cId="1676230163" sldId="356"/>
        </pc:sldMkLst>
        <pc:spChg chg="mod">
          <ac:chgData name="MohamedTarekSamir" userId="S::201727036_std.sci.cu.edu.eg#ext#@yat703.onmicrosoft.com::c7ad8a80-8832-4744-9708-59b95f3c8843" providerId="AD" clId="Web-{477B2BB4-21C9-4BD4-BBC2-FA299C4B7E07}" dt="2020-12-12T19:24:43.416" v="41" actId="20577"/>
          <ac:spMkLst>
            <pc:docMk/>
            <pc:sldMk cId="1676230163" sldId="356"/>
            <ac:spMk id="2" creationId="{378C6162-01C7-4972-8D00-186EB228D4D0}"/>
          </ac:spMkLst>
        </pc:spChg>
        <pc:spChg chg="del">
          <ac:chgData name="MohamedTarekSamir" userId="S::201727036_std.sci.cu.edu.eg#ext#@yat703.onmicrosoft.com::c7ad8a80-8832-4744-9708-59b95f3c8843" providerId="AD" clId="Web-{477B2BB4-21C9-4BD4-BBC2-FA299C4B7E07}" dt="2020-12-12T19:24:38.103" v="40"/>
          <ac:spMkLst>
            <pc:docMk/>
            <pc:sldMk cId="1676230163" sldId="356"/>
            <ac:spMk id="3" creationId="{6E00D9E5-6399-4E13-BF83-5A4B7895F45C}"/>
          </ac:spMkLst>
        </pc:spChg>
        <pc:picChg chg="add mod ord">
          <ac:chgData name="MohamedTarekSamir" userId="S::201727036_std.sci.cu.edu.eg#ext#@yat703.onmicrosoft.com::c7ad8a80-8832-4744-9708-59b95f3c8843" providerId="AD" clId="Web-{477B2BB4-21C9-4BD4-BBC2-FA299C4B7E07}" dt="2020-12-12T19:24:38.103" v="40"/>
          <ac:picMkLst>
            <pc:docMk/>
            <pc:sldMk cId="1676230163" sldId="356"/>
            <ac:picMk id="4" creationId="{1D0CC8BF-B2CA-4FAD-9DD6-496BD940986B}"/>
          </ac:picMkLst>
        </pc:picChg>
      </pc:sldChg>
      <pc:sldChg chg="addSp delSp modSp new">
        <pc:chgData name="MohamedTarekSamir" userId="S::201727036_std.sci.cu.edu.eg#ext#@yat703.onmicrosoft.com::c7ad8a80-8832-4744-9708-59b95f3c8843" providerId="AD" clId="Web-{477B2BB4-21C9-4BD4-BBC2-FA299C4B7E07}" dt="2020-12-12T19:25:09.401" v="48"/>
        <pc:sldMkLst>
          <pc:docMk/>
          <pc:sldMk cId="1111719066" sldId="357"/>
        </pc:sldMkLst>
        <pc:spChg chg="mod">
          <ac:chgData name="MohamedTarekSamir" userId="S::201727036_std.sci.cu.edu.eg#ext#@yat703.onmicrosoft.com::c7ad8a80-8832-4744-9708-59b95f3c8843" providerId="AD" clId="Web-{477B2BB4-21C9-4BD4-BBC2-FA299C4B7E07}" dt="2020-12-12T19:25:04.151" v="45" actId="20577"/>
          <ac:spMkLst>
            <pc:docMk/>
            <pc:sldMk cId="1111719066" sldId="357"/>
            <ac:spMk id="2" creationId="{7B3B4F87-9A13-4CFE-B87E-80BBE08B9FFD}"/>
          </ac:spMkLst>
        </pc:spChg>
        <pc:spChg chg="del">
          <ac:chgData name="MohamedTarekSamir" userId="S::201727036_std.sci.cu.edu.eg#ext#@yat703.onmicrosoft.com::c7ad8a80-8832-4744-9708-59b95f3c8843" providerId="AD" clId="Web-{477B2BB4-21C9-4BD4-BBC2-FA299C4B7E07}" dt="2020-12-12T19:25:09.401" v="48"/>
          <ac:spMkLst>
            <pc:docMk/>
            <pc:sldMk cId="1111719066" sldId="357"/>
            <ac:spMk id="3" creationId="{D6D37FF5-FE5D-46BB-93F8-3121FD99CB05}"/>
          </ac:spMkLst>
        </pc:spChg>
        <pc:picChg chg="add mod ord">
          <ac:chgData name="MohamedTarekSamir" userId="S::201727036_std.sci.cu.edu.eg#ext#@yat703.onmicrosoft.com::c7ad8a80-8832-4744-9708-59b95f3c8843" providerId="AD" clId="Web-{477B2BB4-21C9-4BD4-BBC2-FA299C4B7E07}" dt="2020-12-12T19:25:09.401" v="48"/>
          <ac:picMkLst>
            <pc:docMk/>
            <pc:sldMk cId="1111719066" sldId="357"/>
            <ac:picMk id="4" creationId="{AA02360E-030B-44F6-B093-25286C3AB9C3}"/>
          </ac:picMkLst>
        </pc:picChg>
      </pc:sldChg>
      <pc:sldChg chg="addSp delSp modSp new">
        <pc:chgData name="MohamedTarekSamir" userId="S::201727036_std.sci.cu.edu.eg#ext#@yat703.onmicrosoft.com::c7ad8a80-8832-4744-9708-59b95f3c8843" providerId="AD" clId="Web-{477B2BB4-21C9-4BD4-BBC2-FA299C4B7E07}" dt="2020-12-12T19:25:32.714" v="53"/>
        <pc:sldMkLst>
          <pc:docMk/>
          <pc:sldMk cId="2209382090" sldId="358"/>
        </pc:sldMkLst>
        <pc:spChg chg="mod">
          <ac:chgData name="MohamedTarekSamir" userId="S::201727036_std.sci.cu.edu.eg#ext#@yat703.onmicrosoft.com::c7ad8a80-8832-4744-9708-59b95f3c8843" providerId="AD" clId="Web-{477B2BB4-21C9-4BD4-BBC2-FA299C4B7E07}" dt="2020-12-12T19:25:27.057" v="50" actId="20577"/>
          <ac:spMkLst>
            <pc:docMk/>
            <pc:sldMk cId="2209382090" sldId="358"/>
            <ac:spMk id="2" creationId="{A9687C2D-E112-4680-8ED0-712CF10C9C70}"/>
          </ac:spMkLst>
        </pc:spChg>
        <pc:spChg chg="del">
          <ac:chgData name="MohamedTarekSamir" userId="S::201727036_std.sci.cu.edu.eg#ext#@yat703.onmicrosoft.com::c7ad8a80-8832-4744-9708-59b95f3c8843" providerId="AD" clId="Web-{477B2BB4-21C9-4BD4-BBC2-FA299C4B7E07}" dt="2020-12-12T19:25:32.714" v="53"/>
          <ac:spMkLst>
            <pc:docMk/>
            <pc:sldMk cId="2209382090" sldId="358"/>
            <ac:spMk id="3" creationId="{E7A278A9-A94D-4D42-A52C-3551294CB880}"/>
          </ac:spMkLst>
        </pc:spChg>
        <pc:picChg chg="add mod ord">
          <ac:chgData name="MohamedTarekSamir" userId="S::201727036_std.sci.cu.edu.eg#ext#@yat703.onmicrosoft.com::c7ad8a80-8832-4744-9708-59b95f3c8843" providerId="AD" clId="Web-{477B2BB4-21C9-4BD4-BBC2-FA299C4B7E07}" dt="2020-12-12T19:25:32.714" v="53"/>
          <ac:picMkLst>
            <pc:docMk/>
            <pc:sldMk cId="2209382090" sldId="358"/>
            <ac:picMk id="4" creationId="{2F612152-DFA4-448F-9F0B-1447CB8F6CC4}"/>
          </ac:picMkLst>
        </pc:picChg>
      </pc:sldChg>
      <pc:sldChg chg="addSp delSp modSp new">
        <pc:chgData name="MohamedTarekSamir" userId="S::201727036_std.sci.cu.edu.eg#ext#@yat703.onmicrosoft.com::c7ad8a80-8832-4744-9708-59b95f3c8843" providerId="AD" clId="Web-{477B2BB4-21C9-4BD4-BBC2-FA299C4B7E07}" dt="2020-12-12T19:25:52.605" v="58"/>
        <pc:sldMkLst>
          <pc:docMk/>
          <pc:sldMk cId="4162456932" sldId="359"/>
        </pc:sldMkLst>
        <pc:spChg chg="mod">
          <ac:chgData name="MohamedTarekSamir" userId="S::201727036_std.sci.cu.edu.eg#ext#@yat703.onmicrosoft.com::c7ad8a80-8832-4744-9708-59b95f3c8843" providerId="AD" clId="Web-{477B2BB4-21C9-4BD4-BBC2-FA299C4B7E07}" dt="2020-12-12T19:25:47.073" v="55" actId="20577"/>
          <ac:spMkLst>
            <pc:docMk/>
            <pc:sldMk cId="4162456932" sldId="359"/>
            <ac:spMk id="2" creationId="{FF634194-5708-454A-964F-5603D6F8C317}"/>
          </ac:spMkLst>
        </pc:spChg>
        <pc:spChg chg="del">
          <ac:chgData name="MohamedTarekSamir" userId="S::201727036_std.sci.cu.edu.eg#ext#@yat703.onmicrosoft.com::c7ad8a80-8832-4744-9708-59b95f3c8843" providerId="AD" clId="Web-{477B2BB4-21C9-4BD4-BBC2-FA299C4B7E07}" dt="2020-12-12T19:25:52.605" v="58"/>
          <ac:spMkLst>
            <pc:docMk/>
            <pc:sldMk cId="4162456932" sldId="359"/>
            <ac:spMk id="3" creationId="{6DA9DC52-5D30-46E4-BC00-3C8F07A132E5}"/>
          </ac:spMkLst>
        </pc:spChg>
        <pc:picChg chg="add mod ord">
          <ac:chgData name="MohamedTarekSamir" userId="S::201727036_std.sci.cu.edu.eg#ext#@yat703.onmicrosoft.com::c7ad8a80-8832-4744-9708-59b95f3c8843" providerId="AD" clId="Web-{477B2BB4-21C9-4BD4-BBC2-FA299C4B7E07}" dt="2020-12-12T19:25:52.605" v="58"/>
          <ac:picMkLst>
            <pc:docMk/>
            <pc:sldMk cId="4162456932" sldId="359"/>
            <ac:picMk id="4" creationId="{6884F097-4FDC-4EC9-92B2-4D375EBA72C0}"/>
          </ac:picMkLst>
        </pc:picChg>
      </pc:sldChg>
      <pc:sldChg chg="addSp delSp modSp new">
        <pc:chgData name="MohamedTarekSamir" userId="S::201727036_std.sci.cu.edu.eg#ext#@yat703.onmicrosoft.com::c7ad8a80-8832-4744-9708-59b95f3c8843" providerId="AD" clId="Web-{477B2BB4-21C9-4BD4-BBC2-FA299C4B7E07}" dt="2020-12-12T19:26:11.058" v="63"/>
        <pc:sldMkLst>
          <pc:docMk/>
          <pc:sldMk cId="3865095705" sldId="360"/>
        </pc:sldMkLst>
        <pc:spChg chg="mod">
          <ac:chgData name="MohamedTarekSamir" userId="S::201727036_std.sci.cu.edu.eg#ext#@yat703.onmicrosoft.com::c7ad8a80-8832-4744-9708-59b95f3c8843" providerId="AD" clId="Web-{477B2BB4-21C9-4BD4-BBC2-FA299C4B7E07}" dt="2020-12-12T19:26:05.918" v="60" actId="20577"/>
          <ac:spMkLst>
            <pc:docMk/>
            <pc:sldMk cId="3865095705" sldId="360"/>
            <ac:spMk id="2" creationId="{D4C79A57-0650-4CE9-AE9C-A881A445767A}"/>
          </ac:spMkLst>
        </pc:spChg>
        <pc:spChg chg="del">
          <ac:chgData name="MohamedTarekSamir" userId="S::201727036_std.sci.cu.edu.eg#ext#@yat703.onmicrosoft.com::c7ad8a80-8832-4744-9708-59b95f3c8843" providerId="AD" clId="Web-{477B2BB4-21C9-4BD4-BBC2-FA299C4B7E07}" dt="2020-12-12T19:26:11.058" v="63"/>
          <ac:spMkLst>
            <pc:docMk/>
            <pc:sldMk cId="3865095705" sldId="360"/>
            <ac:spMk id="3" creationId="{C4D2FB54-D120-49F6-97D1-61F9239DF658}"/>
          </ac:spMkLst>
        </pc:spChg>
        <pc:picChg chg="add mod ord">
          <ac:chgData name="MohamedTarekSamir" userId="S::201727036_std.sci.cu.edu.eg#ext#@yat703.onmicrosoft.com::c7ad8a80-8832-4744-9708-59b95f3c8843" providerId="AD" clId="Web-{477B2BB4-21C9-4BD4-BBC2-FA299C4B7E07}" dt="2020-12-12T19:26:11.058" v="63"/>
          <ac:picMkLst>
            <pc:docMk/>
            <pc:sldMk cId="3865095705" sldId="360"/>
            <ac:picMk id="4" creationId="{05061A85-D551-420E-A07C-7EA9D969E490}"/>
          </ac:picMkLst>
        </pc:picChg>
      </pc:sldChg>
      <pc:sldChg chg="addSp delSp modSp new">
        <pc:chgData name="MohamedTarekSamir" userId="S::201727036_std.sci.cu.edu.eg#ext#@yat703.onmicrosoft.com::c7ad8a80-8832-4744-9708-59b95f3c8843" providerId="AD" clId="Web-{477B2BB4-21C9-4BD4-BBC2-FA299C4B7E07}" dt="2020-12-12T19:26:33.090" v="68"/>
        <pc:sldMkLst>
          <pc:docMk/>
          <pc:sldMk cId="1350207325" sldId="361"/>
        </pc:sldMkLst>
        <pc:spChg chg="mod">
          <ac:chgData name="MohamedTarekSamir" userId="S::201727036_std.sci.cu.edu.eg#ext#@yat703.onmicrosoft.com::c7ad8a80-8832-4744-9708-59b95f3c8843" providerId="AD" clId="Web-{477B2BB4-21C9-4BD4-BBC2-FA299C4B7E07}" dt="2020-12-12T19:26:26.980" v="65" actId="20577"/>
          <ac:spMkLst>
            <pc:docMk/>
            <pc:sldMk cId="1350207325" sldId="361"/>
            <ac:spMk id="2" creationId="{6B626F3E-D393-4CA5-9132-47020AE0C8F0}"/>
          </ac:spMkLst>
        </pc:spChg>
        <pc:spChg chg="del">
          <ac:chgData name="MohamedTarekSamir" userId="S::201727036_std.sci.cu.edu.eg#ext#@yat703.onmicrosoft.com::c7ad8a80-8832-4744-9708-59b95f3c8843" providerId="AD" clId="Web-{477B2BB4-21C9-4BD4-BBC2-FA299C4B7E07}" dt="2020-12-12T19:26:33.090" v="68"/>
          <ac:spMkLst>
            <pc:docMk/>
            <pc:sldMk cId="1350207325" sldId="361"/>
            <ac:spMk id="3" creationId="{184B79B1-9505-4D99-B72D-8D401B3B6701}"/>
          </ac:spMkLst>
        </pc:spChg>
        <pc:picChg chg="add mod ord">
          <ac:chgData name="MohamedTarekSamir" userId="S::201727036_std.sci.cu.edu.eg#ext#@yat703.onmicrosoft.com::c7ad8a80-8832-4744-9708-59b95f3c8843" providerId="AD" clId="Web-{477B2BB4-21C9-4BD4-BBC2-FA299C4B7E07}" dt="2020-12-12T19:26:33.090" v="68"/>
          <ac:picMkLst>
            <pc:docMk/>
            <pc:sldMk cId="1350207325" sldId="361"/>
            <ac:picMk id="4" creationId="{E3D75208-EF14-4EAE-8C44-5640DD4F7C7A}"/>
          </ac:picMkLst>
        </pc:picChg>
      </pc:sldChg>
      <pc:sldChg chg="addSp delSp modSp new">
        <pc:chgData name="MohamedTarekSamir" userId="S::201727036_std.sci.cu.edu.eg#ext#@yat703.onmicrosoft.com::c7ad8a80-8832-4744-9708-59b95f3c8843" providerId="AD" clId="Web-{477B2BB4-21C9-4BD4-BBC2-FA299C4B7E07}" dt="2020-12-12T19:26:48.950" v="73"/>
        <pc:sldMkLst>
          <pc:docMk/>
          <pc:sldMk cId="955778143" sldId="362"/>
        </pc:sldMkLst>
        <pc:spChg chg="mod">
          <ac:chgData name="MohamedTarekSamir" userId="S::201727036_std.sci.cu.edu.eg#ext#@yat703.onmicrosoft.com::c7ad8a80-8832-4744-9708-59b95f3c8843" providerId="AD" clId="Web-{477B2BB4-21C9-4BD4-BBC2-FA299C4B7E07}" dt="2020-12-12T19:26:43.856" v="70" actId="20577"/>
          <ac:spMkLst>
            <pc:docMk/>
            <pc:sldMk cId="955778143" sldId="362"/>
            <ac:spMk id="2" creationId="{08466D55-C625-4EED-A73B-BF68C741C9E1}"/>
          </ac:spMkLst>
        </pc:spChg>
        <pc:spChg chg="del">
          <ac:chgData name="MohamedTarekSamir" userId="S::201727036_std.sci.cu.edu.eg#ext#@yat703.onmicrosoft.com::c7ad8a80-8832-4744-9708-59b95f3c8843" providerId="AD" clId="Web-{477B2BB4-21C9-4BD4-BBC2-FA299C4B7E07}" dt="2020-12-12T19:26:48.950" v="73"/>
          <ac:spMkLst>
            <pc:docMk/>
            <pc:sldMk cId="955778143" sldId="362"/>
            <ac:spMk id="3" creationId="{75FED5E1-778D-447A-BC5C-027087EB4055}"/>
          </ac:spMkLst>
        </pc:spChg>
        <pc:picChg chg="add mod ord">
          <ac:chgData name="MohamedTarekSamir" userId="S::201727036_std.sci.cu.edu.eg#ext#@yat703.onmicrosoft.com::c7ad8a80-8832-4744-9708-59b95f3c8843" providerId="AD" clId="Web-{477B2BB4-21C9-4BD4-BBC2-FA299C4B7E07}" dt="2020-12-12T19:26:48.950" v="73"/>
          <ac:picMkLst>
            <pc:docMk/>
            <pc:sldMk cId="955778143" sldId="362"/>
            <ac:picMk id="4" creationId="{AD676669-C90D-4D6A-903D-27AE5D75CD4C}"/>
          </ac:picMkLst>
        </pc:picChg>
      </pc:sldChg>
      <pc:sldChg chg="addSp delSp modSp new">
        <pc:chgData name="MohamedTarekSamir" userId="S::201727036_std.sci.cu.edu.eg#ext#@yat703.onmicrosoft.com::c7ad8a80-8832-4744-9708-59b95f3c8843" providerId="AD" clId="Web-{477B2BB4-21C9-4BD4-BBC2-FA299C4B7E07}" dt="2020-12-12T19:27:06.778" v="78"/>
        <pc:sldMkLst>
          <pc:docMk/>
          <pc:sldMk cId="956792427" sldId="363"/>
        </pc:sldMkLst>
        <pc:spChg chg="mod">
          <ac:chgData name="MohamedTarekSamir" userId="S::201727036_std.sci.cu.edu.eg#ext#@yat703.onmicrosoft.com::c7ad8a80-8832-4744-9708-59b95f3c8843" providerId="AD" clId="Web-{477B2BB4-21C9-4BD4-BBC2-FA299C4B7E07}" dt="2020-12-12T19:27:00.841" v="75" actId="20577"/>
          <ac:spMkLst>
            <pc:docMk/>
            <pc:sldMk cId="956792427" sldId="363"/>
            <ac:spMk id="2" creationId="{E8765B4E-52F7-4C14-BACA-35C0665721AB}"/>
          </ac:spMkLst>
        </pc:spChg>
        <pc:spChg chg="del">
          <ac:chgData name="MohamedTarekSamir" userId="S::201727036_std.sci.cu.edu.eg#ext#@yat703.onmicrosoft.com::c7ad8a80-8832-4744-9708-59b95f3c8843" providerId="AD" clId="Web-{477B2BB4-21C9-4BD4-BBC2-FA299C4B7E07}" dt="2020-12-12T19:27:06.778" v="78"/>
          <ac:spMkLst>
            <pc:docMk/>
            <pc:sldMk cId="956792427" sldId="363"/>
            <ac:spMk id="3" creationId="{24A91CEE-3B2B-4630-B7F7-940055F4A3EA}"/>
          </ac:spMkLst>
        </pc:spChg>
        <pc:picChg chg="add mod ord">
          <ac:chgData name="MohamedTarekSamir" userId="S::201727036_std.sci.cu.edu.eg#ext#@yat703.onmicrosoft.com::c7ad8a80-8832-4744-9708-59b95f3c8843" providerId="AD" clId="Web-{477B2BB4-21C9-4BD4-BBC2-FA299C4B7E07}" dt="2020-12-12T19:27:06.778" v="78"/>
          <ac:picMkLst>
            <pc:docMk/>
            <pc:sldMk cId="956792427" sldId="363"/>
            <ac:picMk id="4" creationId="{773E3D02-9E57-4C79-88F1-A08D1B72FAF8}"/>
          </ac:picMkLst>
        </pc:picChg>
      </pc:sldChg>
      <pc:sldChg chg="addSp delSp modSp new">
        <pc:chgData name="MohamedTarekSamir" userId="S::201727036_std.sci.cu.edu.eg#ext#@yat703.onmicrosoft.com::c7ad8a80-8832-4744-9708-59b95f3c8843" providerId="AD" clId="Web-{477B2BB4-21C9-4BD4-BBC2-FA299C4B7E07}" dt="2020-12-12T19:27:26.904" v="83"/>
        <pc:sldMkLst>
          <pc:docMk/>
          <pc:sldMk cId="298981227" sldId="364"/>
        </pc:sldMkLst>
        <pc:spChg chg="mod">
          <ac:chgData name="MohamedTarekSamir" userId="S::201727036_std.sci.cu.edu.eg#ext#@yat703.onmicrosoft.com::c7ad8a80-8832-4744-9708-59b95f3c8843" providerId="AD" clId="Web-{477B2BB4-21C9-4BD4-BBC2-FA299C4B7E07}" dt="2020-12-12T19:27:20.794" v="80" actId="20577"/>
          <ac:spMkLst>
            <pc:docMk/>
            <pc:sldMk cId="298981227" sldId="364"/>
            <ac:spMk id="2" creationId="{875F00C0-1EF0-4A9B-A128-623AC76221BD}"/>
          </ac:spMkLst>
        </pc:spChg>
        <pc:spChg chg="del">
          <ac:chgData name="MohamedTarekSamir" userId="S::201727036_std.sci.cu.edu.eg#ext#@yat703.onmicrosoft.com::c7ad8a80-8832-4744-9708-59b95f3c8843" providerId="AD" clId="Web-{477B2BB4-21C9-4BD4-BBC2-FA299C4B7E07}" dt="2020-12-12T19:27:26.904" v="83"/>
          <ac:spMkLst>
            <pc:docMk/>
            <pc:sldMk cId="298981227" sldId="364"/>
            <ac:spMk id="3" creationId="{2A5FD5F4-2123-4D7D-B240-380BD671B074}"/>
          </ac:spMkLst>
        </pc:spChg>
        <pc:picChg chg="add mod ord">
          <ac:chgData name="MohamedTarekSamir" userId="S::201727036_std.sci.cu.edu.eg#ext#@yat703.onmicrosoft.com::c7ad8a80-8832-4744-9708-59b95f3c8843" providerId="AD" clId="Web-{477B2BB4-21C9-4BD4-BBC2-FA299C4B7E07}" dt="2020-12-12T19:27:26.904" v="83"/>
          <ac:picMkLst>
            <pc:docMk/>
            <pc:sldMk cId="298981227" sldId="364"/>
            <ac:picMk id="4" creationId="{068797D4-D648-4872-924A-264B16C6656F}"/>
          </ac:picMkLst>
        </pc:picChg>
      </pc:sldChg>
      <pc:sldChg chg="addSp delSp modSp new">
        <pc:chgData name="MohamedTarekSamir" userId="S::201727036_std.sci.cu.edu.eg#ext#@yat703.onmicrosoft.com::c7ad8a80-8832-4744-9708-59b95f3c8843" providerId="AD" clId="Web-{477B2BB4-21C9-4BD4-BBC2-FA299C4B7E07}" dt="2020-12-12T19:27:42.716" v="88"/>
        <pc:sldMkLst>
          <pc:docMk/>
          <pc:sldMk cId="134143245" sldId="365"/>
        </pc:sldMkLst>
        <pc:spChg chg="mod">
          <ac:chgData name="MohamedTarekSamir" userId="S::201727036_std.sci.cu.edu.eg#ext#@yat703.onmicrosoft.com::c7ad8a80-8832-4744-9708-59b95f3c8843" providerId="AD" clId="Web-{477B2BB4-21C9-4BD4-BBC2-FA299C4B7E07}" dt="2020-12-12T19:27:37.029" v="85" actId="20577"/>
          <ac:spMkLst>
            <pc:docMk/>
            <pc:sldMk cId="134143245" sldId="365"/>
            <ac:spMk id="2" creationId="{37503E9C-380D-46BE-AAF4-3A95D60020B2}"/>
          </ac:spMkLst>
        </pc:spChg>
        <pc:spChg chg="del">
          <ac:chgData name="MohamedTarekSamir" userId="S::201727036_std.sci.cu.edu.eg#ext#@yat703.onmicrosoft.com::c7ad8a80-8832-4744-9708-59b95f3c8843" providerId="AD" clId="Web-{477B2BB4-21C9-4BD4-BBC2-FA299C4B7E07}" dt="2020-12-12T19:27:42.716" v="88"/>
          <ac:spMkLst>
            <pc:docMk/>
            <pc:sldMk cId="134143245" sldId="365"/>
            <ac:spMk id="3" creationId="{59A31A56-357F-4F08-8EA6-4327092BDFC0}"/>
          </ac:spMkLst>
        </pc:spChg>
        <pc:picChg chg="add mod ord">
          <ac:chgData name="MohamedTarekSamir" userId="S::201727036_std.sci.cu.edu.eg#ext#@yat703.onmicrosoft.com::c7ad8a80-8832-4744-9708-59b95f3c8843" providerId="AD" clId="Web-{477B2BB4-21C9-4BD4-BBC2-FA299C4B7E07}" dt="2020-12-12T19:27:42.716" v="88"/>
          <ac:picMkLst>
            <pc:docMk/>
            <pc:sldMk cId="134143245" sldId="365"/>
            <ac:picMk id="4" creationId="{4DF3882E-EF71-4183-8D83-AC44022BC782}"/>
          </ac:picMkLst>
        </pc:picChg>
      </pc:sldChg>
      <pc:sldChg chg="addSp delSp modSp new">
        <pc:chgData name="MohamedTarekSamir" userId="S::201727036_std.sci.cu.edu.eg#ext#@yat703.onmicrosoft.com::c7ad8a80-8832-4744-9708-59b95f3c8843" providerId="AD" clId="Web-{477B2BB4-21C9-4BD4-BBC2-FA299C4B7E07}" dt="2020-12-12T19:27:59.670" v="93"/>
        <pc:sldMkLst>
          <pc:docMk/>
          <pc:sldMk cId="916647095" sldId="366"/>
        </pc:sldMkLst>
        <pc:spChg chg="mod">
          <ac:chgData name="MohamedTarekSamir" userId="S::201727036_std.sci.cu.edu.eg#ext#@yat703.onmicrosoft.com::c7ad8a80-8832-4744-9708-59b95f3c8843" providerId="AD" clId="Web-{477B2BB4-21C9-4BD4-BBC2-FA299C4B7E07}" dt="2020-12-12T19:27:54.560" v="90" actId="20577"/>
          <ac:spMkLst>
            <pc:docMk/>
            <pc:sldMk cId="916647095" sldId="366"/>
            <ac:spMk id="2" creationId="{41988ECB-85CE-4EC3-8B92-4C8D883F9CC1}"/>
          </ac:spMkLst>
        </pc:spChg>
        <pc:spChg chg="del">
          <ac:chgData name="MohamedTarekSamir" userId="S::201727036_std.sci.cu.edu.eg#ext#@yat703.onmicrosoft.com::c7ad8a80-8832-4744-9708-59b95f3c8843" providerId="AD" clId="Web-{477B2BB4-21C9-4BD4-BBC2-FA299C4B7E07}" dt="2020-12-12T19:27:59.670" v="93"/>
          <ac:spMkLst>
            <pc:docMk/>
            <pc:sldMk cId="916647095" sldId="366"/>
            <ac:spMk id="3" creationId="{A6740302-A45A-4CC8-AAC3-91328943EB57}"/>
          </ac:spMkLst>
        </pc:spChg>
        <pc:picChg chg="add mod ord">
          <ac:chgData name="MohamedTarekSamir" userId="S::201727036_std.sci.cu.edu.eg#ext#@yat703.onmicrosoft.com::c7ad8a80-8832-4744-9708-59b95f3c8843" providerId="AD" clId="Web-{477B2BB4-21C9-4BD4-BBC2-FA299C4B7E07}" dt="2020-12-12T19:27:59.670" v="93"/>
          <ac:picMkLst>
            <pc:docMk/>
            <pc:sldMk cId="916647095" sldId="366"/>
            <ac:picMk id="4" creationId="{7BA45BBA-5C13-4573-89AE-CA5B58FA9924}"/>
          </ac:picMkLst>
        </pc:picChg>
      </pc:sldChg>
      <pc:sldChg chg="addSp delSp modSp new">
        <pc:chgData name="MohamedTarekSamir" userId="S::201727036_std.sci.cu.edu.eg#ext#@yat703.onmicrosoft.com::c7ad8a80-8832-4744-9708-59b95f3c8843" providerId="AD" clId="Web-{477B2BB4-21C9-4BD4-BBC2-FA299C4B7E07}" dt="2020-12-12T19:28:23.639" v="99" actId="14100"/>
        <pc:sldMkLst>
          <pc:docMk/>
          <pc:sldMk cId="20710165" sldId="367"/>
        </pc:sldMkLst>
        <pc:spChg chg="mod">
          <ac:chgData name="MohamedTarekSamir" userId="S::201727036_std.sci.cu.edu.eg#ext#@yat703.onmicrosoft.com::c7ad8a80-8832-4744-9708-59b95f3c8843" providerId="AD" clId="Web-{477B2BB4-21C9-4BD4-BBC2-FA299C4B7E07}" dt="2020-12-12T19:28:13.498" v="95" actId="20577"/>
          <ac:spMkLst>
            <pc:docMk/>
            <pc:sldMk cId="20710165" sldId="367"/>
            <ac:spMk id="2" creationId="{E7880BD2-B1D2-4062-8F82-FE79640D12F0}"/>
          </ac:spMkLst>
        </pc:spChg>
        <pc:spChg chg="del">
          <ac:chgData name="MohamedTarekSamir" userId="S::201727036_std.sci.cu.edu.eg#ext#@yat703.onmicrosoft.com::c7ad8a80-8832-4744-9708-59b95f3c8843" providerId="AD" clId="Web-{477B2BB4-21C9-4BD4-BBC2-FA299C4B7E07}" dt="2020-12-12T19:28:18.717" v="98"/>
          <ac:spMkLst>
            <pc:docMk/>
            <pc:sldMk cId="20710165" sldId="367"/>
            <ac:spMk id="3" creationId="{58EC07B9-48DD-46B7-97B7-F6C4F9FB6F52}"/>
          </ac:spMkLst>
        </pc:spChg>
        <pc:picChg chg="add mod ord">
          <ac:chgData name="MohamedTarekSamir" userId="S::201727036_std.sci.cu.edu.eg#ext#@yat703.onmicrosoft.com::c7ad8a80-8832-4744-9708-59b95f3c8843" providerId="AD" clId="Web-{477B2BB4-21C9-4BD4-BBC2-FA299C4B7E07}" dt="2020-12-12T19:28:23.639" v="99" actId="14100"/>
          <ac:picMkLst>
            <pc:docMk/>
            <pc:sldMk cId="20710165" sldId="367"/>
            <ac:picMk id="4" creationId="{BB073F2B-C489-4413-91F7-F72C4A3B196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E5CDA-B40A-4491-A45A-D2EED6F985F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F7AAB-0583-41D6-A289-E594AC14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9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4B1-5FE9-436E-8A9A-1774CB14892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1"/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>
            <a:lvl1pPr>
              <a:defRPr b="0"/>
            </a:lvl1pPr>
          </a:lstStyle>
          <a:p>
            <a:fld id="{FA95B3D7-073E-4469-895F-95496440A0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4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4292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52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249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32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4B1-5FE9-436E-8A9A-1774CB14892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0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4B1-5FE9-436E-8A9A-1774CB14892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4B1-5FE9-436E-8A9A-1774CB14892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rtl="1"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ar-SA" dirty="0"/>
              <a:t>مبادرة تمكين الشباب للعمل لمهني الحر</a:t>
            </a:r>
            <a:r>
              <a:rPr lang="en-US" dirty="0"/>
              <a:t> </a:t>
            </a:r>
            <a:r>
              <a:rPr lang="ar-SA" dirty="0"/>
              <a:t> </a:t>
            </a:r>
            <a:r>
              <a:rPr lang="en-US" dirty="0"/>
              <a:t>Youth Enablement for Freelancing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0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4B1-5FE9-436E-8A9A-1774CB14892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8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4B1-5FE9-436E-8A9A-1774CB14892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1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2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4B1-5FE9-436E-8A9A-1774CB14892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2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4B1-5FE9-436E-8A9A-1774CB14892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9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91C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9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202C58-7EAC-4C51-9F45-36AAEA7D0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2" b="21162"/>
          <a:stretch/>
        </p:blipFill>
        <p:spPr>
          <a:xfrm>
            <a:off x="4412492" y="1038533"/>
            <a:ext cx="3616166" cy="20856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BFB508-89B3-462A-9DF0-50A4726ED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453" y="3286760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ar-SA" sz="4000" b="1" dirty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مبادرة وزارة الاتصالات وتكنولوجيا المعلومات لتمكين الشباب للعمل المهني الحر</a:t>
            </a:r>
            <a:br>
              <a:rPr lang="ar-SA" sz="4000" b="1" dirty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Youth Enablement for Freelancing</a:t>
            </a:r>
          </a:p>
        </p:txBody>
      </p:sp>
    </p:spTree>
    <p:extLst>
      <p:ext uri="{BB962C8B-B14F-4D97-AF65-F5344CB8AC3E}">
        <p14:creationId xmlns:p14="http://schemas.microsoft.com/office/powerpoint/2010/main" val="142955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4194-5708-454A-964F-5603D6F8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75" y="1224185"/>
            <a:ext cx="8911687" cy="1280890"/>
          </a:xfrm>
        </p:spPr>
        <p:txBody>
          <a:bodyPr/>
          <a:lstStyle/>
          <a:p>
            <a:r>
              <a:rPr lang="en-US" cap="all" dirty="0">
                <a:ea typeface="+mj-lt"/>
                <a:cs typeface="+mj-lt"/>
              </a:rPr>
              <a:t>Brand ,category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C2CF0-BEB2-4269-AD81-91E05498D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13" y="109333"/>
            <a:ext cx="7215187" cy="4058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B8888B-8586-416A-8668-C7757BEFA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12" y="2372208"/>
            <a:ext cx="7215187" cy="405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5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9A57-0650-4CE9-AE9C-A881A445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ea typeface="+mj-lt"/>
                <a:cs typeface="+mj-lt"/>
              </a:rPr>
              <a:t>Admin view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5819CF-ABCC-44FB-8AB3-D2CB2D6B3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8" y="1418630"/>
            <a:ext cx="9229724" cy="519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9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6F3E-D393-4CA5-9132-47020AE0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ea typeface="+mj-lt"/>
                <a:cs typeface="+mj-lt"/>
              </a:rPr>
              <a:t>Login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B5F2CA-2E14-4AA7-8D26-A78BAC18D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458519"/>
            <a:ext cx="9599075" cy="58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0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6D55-C625-4EED-A73B-BF68C741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ea typeface="+mj-lt"/>
                <a:cs typeface="+mj-lt"/>
              </a:rPr>
              <a:t>Register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FBD5C6-785A-4BF1-B23F-1CE85D5C6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000" y="1457925"/>
            <a:ext cx="9227599" cy="57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7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5B4E-52F7-4C14-BACA-35C06657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650" y="100235"/>
            <a:ext cx="8911687" cy="1280890"/>
          </a:xfrm>
        </p:spPr>
        <p:txBody>
          <a:bodyPr/>
          <a:lstStyle/>
          <a:p>
            <a:r>
              <a:rPr lang="en-US" cap="all" dirty="0">
                <a:ea typeface="+mj-lt"/>
                <a:cs typeface="+mj-lt"/>
              </a:rPr>
              <a:t>Create product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FDF849-A216-441A-AC5B-3112B308B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32" y="790574"/>
            <a:ext cx="9736667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92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00C0-1EF0-4A9B-A128-623AC762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ea typeface="+mj-lt"/>
                <a:cs typeface="+mj-lt"/>
              </a:rPr>
              <a:t>Admin (Delete, Edit)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B3AA87-B91F-4C86-B191-912326B89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513" y="1504949"/>
            <a:ext cx="10575262" cy="59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1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3E9C-380D-46BE-AAF4-3A95D600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ea typeface="+mj-lt"/>
                <a:cs typeface="+mj-lt"/>
              </a:rPr>
              <a:t>shop (</a:t>
            </a:r>
            <a:r>
              <a:rPr lang="en-US" cap="all" dirty="0" err="1">
                <a:ea typeface="+mj-lt"/>
                <a:cs typeface="+mj-lt"/>
              </a:rPr>
              <a:t>product_view</a:t>
            </a:r>
            <a:r>
              <a:rPr lang="en-US" cap="all" dirty="0">
                <a:ea typeface="+mj-lt"/>
                <a:cs typeface="+mj-lt"/>
              </a:rPr>
              <a:t>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69698-C3E8-40AC-8EFA-3C6D0670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4" y="1141214"/>
            <a:ext cx="10163175" cy="57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3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8ECB-85CE-4EC3-8B92-4C8D883F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ea typeface="+mj-lt"/>
                <a:cs typeface="+mj-lt"/>
              </a:rPr>
              <a:t>Details product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18493-EF7E-4993-820E-2CC11CE3E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230" y="1191820"/>
            <a:ext cx="9599075" cy="53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47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0BD2-B1D2-4062-8F82-FE79640D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ea typeface="+mj-lt"/>
                <a:cs typeface="+mj-lt"/>
              </a:rPr>
              <a:t>checkout 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83BC05-0F4D-4C7F-970C-28E0EECA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458520"/>
            <a:ext cx="9599075" cy="53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ABD1FD-CA42-458F-80EB-C99E7BBF8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1350168"/>
            <a:ext cx="9791700" cy="55078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A2E7925-6C71-4716-9B27-55B747427155}"/>
              </a:ext>
            </a:extLst>
          </p:cNvPr>
          <p:cNvSpPr txBox="1">
            <a:spLocks/>
          </p:cNvSpPr>
          <p:nvPr/>
        </p:nvSpPr>
        <p:spPr>
          <a:xfrm>
            <a:off x="1126075" y="243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all" dirty="0">
                <a:ea typeface="+mj-lt"/>
                <a:cs typeface="+mj-lt"/>
              </a:rPr>
              <a:t>Many Thanks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1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B508-89B3-462A-9DF0-50A4726ED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7093" y="3007360"/>
            <a:ext cx="8915399" cy="22627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Development</a:t>
            </a:r>
            <a:br>
              <a:rPr lang="en-US" sz="4000" b="1" dirty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ar-SA" sz="4000" b="1" dirty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مطور صفحات انترنت</a:t>
            </a:r>
          </a:p>
        </p:txBody>
      </p:sp>
    </p:spTree>
    <p:extLst>
      <p:ext uri="{BB962C8B-B14F-4D97-AF65-F5344CB8AC3E}">
        <p14:creationId xmlns:p14="http://schemas.microsoft.com/office/powerpoint/2010/main" val="403736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F41AB-F59F-4C5B-9BBC-D0AB34A9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>
                <a:ea typeface="+mn-lt"/>
                <a:cs typeface="+mn-lt"/>
              </a:rPr>
              <a:t>Present : Abdelrahman Mohamed </a:t>
            </a:r>
            <a:r>
              <a:rPr lang="en-US" cap="all" dirty="0" err="1">
                <a:ea typeface="+mn-lt"/>
                <a:cs typeface="+mn-lt"/>
              </a:rPr>
              <a:t>ramy</a:t>
            </a:r>
            <a:r>
              <a:rPr lang="en-US" cap="all" dirty="0">
                <a:ea typeface="+mn-lt"/>
                <a:cs typeface="+mn-lt"/>
              </a:rPr>
              <a:t> </a:t>
            </a:r>
            <a:r>
              <a:rPr lang="en-US" cap="all" dirty="0" err="1">
                <a:ea typeface="+mn-lt"/>
                <a:cs typeface="+mn-lt"/>
              </a:rPr>
              <a:t>abdelsalam</a:t>
            </a:r>
            <a:endParaRPr lang="en-US" dirty="0"/>
          </a:p>
          <a:p>
            <a:r>
              <a:rPr lang="en-US" cap="all" dirty="0">
                <a:ea typeface="+mn-lt"/>
                <a:cs typeface="+mn-lt"/>
              </a:rPr>
              <a:t>Mobile store (electronics) </a:t>
            </a:r>
            <a:endParaRPr lang="en-US" dirty="0"/>
          </a:p>
          <a:p>
            <a:r>
              <a:rPr lang="en-US" cap="all" dirty="0">
                <a:ea typeface="+mn-lt"/>
                <a:cs typeface="+mn-lt"/>
              </a:rPr>
              <a:t>Supervision : </a:t>
            </a:r>
            <a:r>
              <a:rPr lang="en-US" b="1" cap="all" dirty="0" err="1">
                <a:ea typeface="+mn-lt"/>
                <a:cs typeface="+mn-lt"/>
              </a:rPr>
              <a:t>Abdulnaser</a:t>
            </a:r>
            <a:r>
              <a:rPr lang="en-US" b="1" cap="all" dirty="0">
                <a:ea typeface="+mn-lt"/>
                <a:cs typeface="+mn-lt"/>
              </a:rPr>
              <a:t> Mohsen 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735C074-A726-4012-9D31-CC1AE8845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516" y="394013"/>
            <a:ext cx="24479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1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4D5E-A4A4-4D90-942B-819AED24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ea typeface="+mj-lt"/>
                <a:cs typeface="+mj-lt"/>
              </a:rPr>
              <a:t>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2826-BC68-4280-81D6-BA7F151F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site for selling mobiles of all kinds and the latest international brands. The site is multilingual and multi-user.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5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4AC2-D1E0-446C-930E-D22913EB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ea typeface="+mj-lt"/>
                <a:cs typeface="+mj-lt"/>
              </a:rPr>
              <a:t>Technology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4B07-4777-42ED-9BEC-D9C5C4C2B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•Html and html5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•Css3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•Bootstrap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</a:t>
            </a:r>
            <a:r>
              <a:rPr lang="en-US" dirty="0" err="1">
                <a:ea typeface="+mn-lt"/>
                <a:cs typeface="+mn-lt"/>
              </a:rPr>
              <a:t>Javascript</a:t>
            </a:r>
            <a:r>
              <a:rPr lang="en-US" dirty="0">
                <a:ea typeface="+mn-lt"/>
                <a:cs typeface="+mn-lt"/>
              </a:rPr>
              <a:t> , </a:t>
            </a:r>
            <a:r>
              <a:rPr lang="en-US" dirty="0" err="1">
                <a:ea typeface="+mn-lt"/>
                <a:cs typeface="+mn-lt"/>
              </a:rPr>
              <a:t>jquary</a:t>
            </a:r>
            <a:r>
              <a:rPr lang="en-US" dirty="0">
                <a:ea typeface="+mn-lt"/>
                <a:cs typeface="+mn-lt"/>
              </a:rPr>
              <a:t>, Ajax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</a:t>
            </a:r>
            <a:r>
              <a:rPr lang="en-US" dirty="0" err="1">
                <a:ea typeface="+mn-lt"/>
                <a:cs typeface="+mn-lt"/>
              </a:rPr>
              <a:t>Mysql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•Php , Laravel 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9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15EF-6DAC-445F-95CC-414EDBE5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err="1">
                <a:ea typeface="+mj-lt"/>
                <a:cs typeface="+mj-lt"/>
              </a:rPr>
              <a:t>DataBase</a:t>
            </a:r>
            <a:endParaRPr lang="en-US" dirty="0" err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F01AE-5F94-4736-8C04-3FF72598A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1349236"/>
            <a:ext cx="10429875" cy="558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4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6162-01C7-4972-8D00-186EB228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05010"/>
            <a:ext cx="8911687" cy="1280890"/>
          </a:xfrm>
        </p:spPr>
        <p:txBody>
          <a:bodyPr/>
          <a:lstStyle/>
          <a:p>
            <a:r>
              <a:rPr lang="en-US" cap="all" dirty="0">
                <a:ea typeface="+mj-lt"/>
                <a:cs typeface="+mj-lt"/>
              </a:rPr>
              <a:t>Database (s)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75FAC8-37DB-4F57-A77E-40AA983D9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4" y="1216224"/>
            <a:ext cx="10029826" cy="56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3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4F87-9A13-4CFE-B87E-80BBE08B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F89005-B74E-40AE-BCA9-329EDFFD1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1232408"/>
            <a:ext cx="9582150" cy="538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1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7C2D-E112-4680-8ED0-712CF10C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ea typeface="+mj-lt"/>
                <a:cs typeface="+mj-lt"/>
              </a:rPr>
              <a:t>Product color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601329-FC16-4F0D-9913-26318C6A0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934" y="1295400"/>
            <a:ext cx="9889066" cy="55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820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C9B59056A1034DB77A0974BB43166D" ma:contentTypeVersion="6" ma:contentTypeDescription="Create a new document." ma:contentTypeScope="" ma:versionID="35a98347203e6a0aa1b6aa80b93c6569">
  <xsd:schema xmlns:xsd="http://www.w3.org/2001/XMLSchema" xmlns:xs="http://www.w3.org/2001/XMLSchema" xmlns:p="http://schemas.microsoft.com/office/2006/metadata/properties" xmlns:ns2="febd86b8-3ab3-41d1-b470-3304758fbbad" targetNamespace="http://schemas.microsoft.com/office/2006/metadata/properties" ma:root="true" ma:fieldsID="c1436f7aec345115b63cf16eb7819a38" ns2:_="">
    <xsd:import namespace="febd86b8-3ab3-41d1-b470-3304758fbb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bd86b8-3ab3-41d1-b470-3304758fbb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F8128D-1FD4-4390-9191-87186F6FB8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7387DD-CF56-4617-9C92-288A9A68DDA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5047823-B02E-423C-B214-7A941F45D8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bd86b8-3ab3-41d1-b470-3304758fbb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113</Words>
  <Application>Microsoft Office PowerPoint</Application>
  <PresentationFormat>Widescreen</PresentationFormat>
  <Paragraphs>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Wisp</vt:lpstr>
      <vt:lpstr>مبادرة وزارة الاتصالات وتكنولوجيا المعلومات لتمكين الشباب للعمل المهني الحر Youth Enablement for Freelancing</vt:lpstr>
      <vt:lpstr>Web Development مطور صفحات انترنت</vt:lpstr>
      <vt:lpstr>PowerPoint Presentation</vt:lpstr>
      <vt:lpstr>Description</vt:lpstr>
      <vt:lpstr>Technology</vt:lpstr>
      <vt:lpstr>DataBase</vt:lpstr>
      <vt:lpstr>Database (s)</vt:lpstr>
      <vt:lpstr>Users</vt:lpstr>
      <vt:lpstr>Product color</vt:lpstr>
      <vt:lpstr>Brand ,category</vt:lpstr>
      <vt:lpstr>Admin view</vt:lpstr>
      <vt:lpstr>Login</vt:lpstr>
      <vt:lpstr>Register</vt:lpstr>
      <vt:lpstr>Create product</vt:lpstr>
      <vt:lpstr>Admin (Delete, Edit)</vt:lpstr>
      <vt:lpstr>shop (product_view)</vt:lpstr>
      <vt:lpstr>Details product</vt:lpstr>
      <vt:lpstr>checkout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YAT Company Profile</dc:title>
  <dc:creator>Amira Mostafa</dc:creator>
  <cp:lastModifiedBy>eng.abdelrahman.mohamed.ramy45@gmail.com</cp:lastModifiedBy>
  <cp:revision>277</cp:revision>
  <dcterms:created xsi:type="dcterms:W3CDTF">2017-12-17T10:50:54Z</dcterms:created>
  <dcterms:modified xsi:type="dcterms:W3CDTF">2021-01-06T20:58:14Z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0x010100ECC9B59056A1034DB77A0974BB43166D</vt:lpwstr>
  </property>
</Properties>
</file>