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99" r:id="rId1"/>
  </p:sldMasterIdLst>
  <p:notesMasterIdLst>
    <p:notesMasterId r:id="rId5"/>
  </p:notesMasterIdLst>
  <p:sldIdLst>
    <p:sldId id="337" r:id="rId2"/>
    <p:sldId id="351" r:id="rId3"/>
    <p:sldId id="35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E39"/>
    <a:srgbClr val="002854"/>
    <a:srgbClr val="FFFFFF"/>
    <a:srgbClr val="000099"/>
    <a:srgbClr val="91CC41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E5CDA-B40A-4491-A45A-D2EED6F985F4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7AAB-0583-41D6-A289-E594AC14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9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1"/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>
            <a:lvl1pPr>
              <a:defRPr b="0"/>
            </a:lvl1pPr>
          </a:lstStyle>
          <a:p>
            <a:fld id="{FA95B3D7-073E-4469-895F-95496440A0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4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292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2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49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32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0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rtl="1"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ar-SA" dirty="0"/>
              <a:t>مبادرة تمكين الشباب للعمل لمهني الحر</a:t>
            </a:r>
            <a:r>
              <a:rPr lang="en-US" dirty="0"/>
              <a:t> </a:t>
            </a:r>
            <a:r>
              <a:rPr lang="ar-SA" dirty="0"/>
              <a:t> </a:t>
            </a:r>
            <a:r>
              <a:rPr lang="en-US" dirty="0"/>
              <a:t>Youth Enablement for Freelancing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0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1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19-Oct-20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2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4B1-5FE9-436E-8A9A-1774CB148922}" type="datetimeFigureOut">
              <a:rPr lang="en-US" smtClean="0"/>
              <a:t>19-Oct-20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2854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9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91C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95B3D7-073E-4469-895F-95496440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9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02C58-7EAC-4C51-9F45-36AAEA7D0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2" b="21162"/>
          <a:stretch/>
        </p:blipFill>
        <p:spPr>
          <a:xfrm>
            <a:off x="4412492" y="1038533"/>
            <a:ext cx="3616166" cy="20856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BFB508-89B3-462A-9DF0-50A4726ED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453" y="328676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ar-SA" sz="4000" b="1" dirty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مبادرة وزارة الاتصالات وتكنولوجيا المعلومات لتمكين الشباب للعمل </a:t>
            </a:r>
            <a:r>
              <a:rPr lang="ar-SA" sz="4000" b="1" dirty="0" smtClean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المهني </a:t>
            </a:r>
            <a:r>
              <a:rPr lang="ar-SA" sz="4000" b="1" dirty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الحر</a:t>
            </a:r>
            <a:br>
              <a:rPr lang="ar-SA" sz="4000" b="1" dirty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Youth Enablement for Freelancing</a:t>
            </a:r>
          </a:p>
        </p:txBody>
      </p:sp>
    </p:spTree>
    <p:extLst>
      <p:ext uri="{BB962C8B-B14F-4D97-AF65-F5344CB8AC3E}">
        <p14:creationId xmlns:p14="http://schemas.microsoft.com/office/powerpoint/2010/main" val="14295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B508-89B3-462A-9DF0-50A4726ED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7093" y="3007360"/>
            <a:ext cx="8915399" cy="22627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Development</a:t>
            </a:r>
            <a:br>
              <a:rPr lang="en-US" sz="4000" b="1" dirty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ar-SA" sz="4000" b="1" dirty="0">
                <a:solidFill>
                  <a:srgbClr val="0028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مطور صفحات انترنت</a:t>
            </a:r>
          </a:p>
        </p:txBody>
      </p:sp>
    </p:spTree>
    <p:extLst>
      <p:ext uri="{BB962C8B-B14F-4D97-AF65-F5344CB8AC3E}">
        <p14:creationId xmlns:p14="http://schemas.microsoft.com/office/powerpoint/2010/main" val="40373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637" y="1229009"/>
            <a:ext cx="6710363" cy="446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107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C9B59056A1034DB77A0974BB43166D" ma:contentTypeVersion="6" ma:contentTypeDescription="Create a new document." ma:contentTypeScope="" ma:versionID="35a98347203e6a0aa1b6aa80b93c6569">
  <xsd:schema xmlns:xsd="http://www.w3.org/2001/XMLSchema" xmlns:xs="http://www.w3.org/2001/XMLSchema" xmlns:p="http://schemas.microsoft.com/office/2006/metadata/properties" xmlns:ns2="febd86b8-3ab3-41d1-b470-3304758fbbad" targetNamespace="http://schemas.microsoft.com/office/2006/metadata/properties" ma:root="true" ma:fieldsID="c1436f7aec345115b63cf16eb7819a38" ns2:_="">
    <xsd:import namespace="febd86b8-3ab3-41d1-b470-3304758fbb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bd86b8-3ab3-41d1-b470-3304758fbb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F0A28E-94EA-453B-9AE8-A2528FE83A53}"/>
</file>

<file path=customXml/itemProps2.xml><?xml version="1.0" encoding="utf-8"?>
<ds:datastoreItem xmlns:ds="http://schemas.openxmlformats.org/officeDocument/2006/customXml" ds:itemID="{297ED548-A65B-454E-B655-21388695A1FE}"/>
</file>

<file path=customXml/itemProps3.xml><?xml version="1.0" encoding="utf-8"?>
<ds:datastoreItem xmlns:ds="http://schemas.openxmlformats.org/officeDocument/2006/customXml" ds:itemID="{128305E8-EED2-4160-8D66-CA4F3944987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</TotalTime>
  <Words>21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Wisp</vt:lpstr>
      <vt:lpstr>مبادرة وزارة الاتصالات وتكنولوجيا المعلومات لتمكين الشباب للعمل المهني الحر Youth Enablement for Freelancing</vt:lpstr>
      <vt:lpstr>Web Development مطور صفحات انترنت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YAT Company Profile</dc:title>
  <dc:creator>Amira Mostafa</dc:creator>
  <cp:lastModifiedBy>Dr.Ahmed El-Warith</cp:lastModifiedBy>
  <cp:revision>222</cp:revision>
  <dcterms:created xsi:type="dcterms:W3CDTF">2017-12-17T10:50:54Z</dcterms:created>
  <dcterms:modified xsi:type="dcterms:W3CDTF">2020-10-19T19:40:19Z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0x010100ECC9B59056A1034DB77A0974BB43166D</vt:lpwstr>
  </property>
</Properties>
</file>