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1"/>
  </p:sldMasterIdLst>
  <p:sldIdLst>
    <p:sldId id="289" r:id="rId2"/>
    <p:sldId id="290" r:id="rId3"/>
    <p:sldId id="291" r:id="rId4"/>
    <p:sldId id="292" r:id="rId5"/>
    <p:sldId id="293" r:id="rId6"/>
    <p:sldId id="29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mc="http://schemas.openxmlformats.org/markup-compatibility/2006" xmlns:mv="urn:schemas-microsoft-com:mac:vml" xmlns="" xmlns:p14="http://schemas.microsoft.com/office/powerpoint/2010/main" val="0"/>
    </p:ext>
    <p:ext uri="{D31A062A-798A-4329-ABDD-BBA856620510}">
      <p14:defaultImageDpi xmlns:mc="http://schemas.openxmlformats.org/markup-compatibility/2006" xmlns:mv="urn:schemas-microsoft-com:mac:vml"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06" autoAdjust="0"/>
  </p:normalViewPr>
  <p:slideViewPr>
    <p:cSldViewPr snapToGrid="0" snapToObjects="1">
      <p:cViewPr varScale="1">
        <p:scale>
          <a:sx n="104" d="100"/>
          <a:sy n="104" d="100"/>
        </p:scale>
        <p:origin x="-5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B86EDB7-E582-2E4E-96FF-171591D8E3E7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375"/>
            <a:ext cx="9155043" cy="49695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9260" y="390219"/>
            <a:ext cx="8229600" cy="460114"/>
          </a:xfrm>
        </p:spPr>
        <p:txBody>
          <a:bodyPr/>
          <a:lstStyle/>
          <a:p>
            <a:pPr algn="l"/>
            <a:r>
              <a:rPr lang="en-US" sz="2800" b="1" dirty="0" err="1" smtClean="0">
                <a:solidFill>
                  <a:schemeClr val="bg1"/>
                </a:solidFill>
                <a:latin typeface="Helvetica"/>
                <a:cs typeface="Helvetica"/>
              </a:rPr>
              <a:t>Tittel</a:t>
            </a:r>
            <a:endParaRPr lang="en-US" sz="28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3"/>
          </p:nvPr>
        </p:nvSpPr>
        <p:spPr>
          <a:xfrm>
            <a:off x="615366" y="1342134"/>
            <a:ext cx="3662017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Bruk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denne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malen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for 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å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lage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en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presentasjon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.</a:t>
            </a:r>
          </a:p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Hver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smtClean="0">
                <a:solidFill>
                  <a:schemeClr val="tx1"/>
                </a:solidFill>
                <a:latin typeface="Helvetica"/>
                <a:cs typeface="Helvetica"/>
              </a:rPr>
              <a:t>slide inneholder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en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oppgave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.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Alle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oppgavene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skal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besvares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og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resultatet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skal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deretter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presenteres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for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klassen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.</a:t>
            </a:r>
            <a:endParaRPr lang="en-US" sz="1800" b="1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Legg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til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en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ny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slide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hvis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blir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for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lite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plass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på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noen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av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oppgavene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.</a:t>
            </a:r>
            <a:endParaRPr lang="en-US" sz="20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20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20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2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4823850" y="1342134"/>
            <a:ext cx="3662017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Presentasjonen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skal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også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inneholde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: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- et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bilde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eller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illustrasjon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av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gruppa</a:t>
            </a:r>
            <a:endParaRPr lang="en-US" sz="20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-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navn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på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deltakerne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gruppa</a:t>
            </a:r>
            <a:endParaRPr lang="en-US" sz="1800" b="1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044" y="84219"/>
            <a:ext cx="1580589" cy="200356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4110176775"/>
      </p:ext>
    </p:extLst>
  </p:cSld>
  <p:clrMapOvr>
    <a:masterClrMapping/>
  </p:clrMapOvr>
  <mc:AlternateContent xmlns:mc="http://schemas.openxmlformats.org/markup-compatibility/2006">
    <mc:Choice xmlns:mv="urn:schemas-microsoft-com:mac:vml" xmlns=""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375"/>
            <a:ext cx="9155043" cy="49695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9260" y="390219"/>
            <a:ext cx="8229600" cy="460114"/>
          </a:xfrm>
        </p:spPr>
        <p:txBody>
          <a:bodyPr/>
          <a:lstStyle/>
          <a:p>
            <a:pPr algn="l"/>
            <a:r>
              <a:rPr lang="en-US" sz="2800" b="1" dirty="0" err="1" smtClean="0">
                <a:solidFill>
                  <a:schemeClr val="bg1"/>
                </a:solidFill>
                <a:latin typeface="Helvetica"/>
                <a:cs typeface="Helvetica"/>
              </a:rPr>
              <a:t>Hva</a:t>
            </a:r>
            <a:r>
              <a:rPr lang="en-US" sz="2800" b="1" dirty="0" smtClean="0">
                <a:solidFill>
                  <a:schemeClr val="bg1"/>
                </a:solidFill>
                <a:latin typeface="Helvetica"/>
                <a:cs typeface="Helvetica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Helvetica"/>
                <a:cs typeface="Helvetica"/>
              </a:rPr>
              <a:t>trodde</a:t>
            </a:r>
            <a:r>
              <a:rPr lang="en-US" sz="2800" b="1" dirty="0" smtClean="0">
                <a:solidFill>
                  <a:schemeClr val="bg1"/>
                </a:solidFill>
                <a:latin typeface="Helvetica"/>
                <a:cs typeface="Helvetica"/>
              </a:rPr>
              <a:t> vi </a:t>
            </a:r>
            <a:r>
              <a:rPr lang="en-US" sz="2800" b="1" dirty="0" err="1" smtClean="0">
                <a:solidFill>
                  <a:schemeClr val="bg1"/>
                </a:solidFill>
                <a:latin typeface="Helvetica"/>
                <a:cs typeface="Helvetica"/>
              </a:rPr>
              <a:t>før</a:t>
            </a:r>
            <a:r>
              <a:rPr lang="en-US" sz="2800" b="1" dirty="0" smtClean="0">
                <a:solidFill>
                  <a:schemeClr val="bg1"/>
                </a:solidFill>
                <a:latin typeface="Helvetica"/>
                <a:cs typeface="Helvetica"/>
              </a:rPr>
              <a:t>?</a:t>
            </a:r>
            <a:endParaRPr lang="en-US" sz="28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3"/>
          </p:nvPr>
        </p:nvSpPr>
        <p:spPr>
          <a:xfrm>
            <a:off x="615366" y="1342134"/>
            <a:ext cx="3662017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Hva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trodde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energi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var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?</a:t>
            </a:r>
          </a:p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Hva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trodde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om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hvordan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energi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kunne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utnyttes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mer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effektivt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?</a:t>
            </a:r>
          </a:p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Plukk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opp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noen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punkter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skrev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ned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begynnelsen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av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prosjektet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. Word-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dokumentet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skrev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tidligere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finner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på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ressurssida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.</a:t>
            </a:r>
          </a:p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20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2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4823850" y="1342134"/>
            <a:ext cx="3662017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Hvordan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vil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vurdere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trodde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da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sett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lys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av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vet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nå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?</a:t>
            </a:r>
          </a:p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Vurder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hva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trodde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og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forklar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gjerne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hvorfor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trodde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før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feil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.</a:t>
            </a:r>
            <a:endParaRPr lang="en-US" sz="1800" b="1" dirty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044" y="84219"/>
            <a:ext cx="1580589" cy="200356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4110176775"/>
      </p:ext>
    </p:extLst>
  </p:cSld>
  <p:clrMapOvr>
    <a:masterClrMapping/>
  </p:clrMapOvr>
  <mc:AlternateContent xmlns:mc="http://schemas.openxmlformats.org/markup-compatibility/2006">
    <mc:Choice xmlns:mv="urn:schemas-microsoft-com:mac:vml" xmlns=""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375"/>
            <a:ext cx="9155043" cy="49695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9260" y="390219"/>
            <a:ext cx="8229600" cy="460114"/>
          </a:xfrm>
        </p:spPr>
        <p:txBody>
          <a:bodyPr/>
          <a:lstStyle/>
          <a:p>
            <a:pPr algn="l"/>
            <a:r>
              <a:rPr lang="en-US" sz="2800" b="1" dirty="0" err="1" smtClean="0">
                <a:solidFill>
                  <a:schemeClr val="bg1"/>
                </a:solidFill>
                <a:latin typeface="Helvetica"/>
                <a:cs typeface="Helvetica"/>
              </a:rPr>
              <a:t>Eksperimentene</a:t>
            </a:r>
            <a:endParaRPr lang="en-US" sz="28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3"/>
          </p:nvPr>
        </p:nvSpPr>
        <p:spPr>
          <a:xfrm>
            <a:off x="615366" y="1342134"/>
            <a:ext cx="3662017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Plukk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ut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en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eller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to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videoer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jobbet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med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og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skriv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hovedpunktene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.</a:t>
            </a:r>
          </a:p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20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2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4823850" y="1342134"/>
            <a:ext cx="3662017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Hvordan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vil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vurdere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trodde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da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, sett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lys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av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vet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nå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?</a:t>
            </a:r>
          </a:p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Vurder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hva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sa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og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forklar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gjerne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hvorfor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feil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eller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riktig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044" y="84219"/>
            <a:ext cx="1580589" cy="200356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4110176775"/>
      </p:ext>
    </p:extLst>
  </p:cSld>
  <p:clrMapOvr>
    <a:masterClrMapping/>
  </p:clrMapOvr>
  <mc:AlternateContent xmlns:mc="http://schemas.openxmlformats.org/markup-compatibility/2006">
    <mc:Choice xmlns:mv="urn:schemas-microsoft-com:mac:vml" xmlns=""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375"/>
            <a:ext cx="9155043" cy="49695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9260" y="390219"/>
            <a:ext cx="8229600" cy="460114"/>
          </a:xfrm>
        </p:spPr>
        <p:txBody>
          <a:bodyPr/>
          <a:lstStyle/>
          <a:p>
            <a:pPr algn="l"/>
            <a:r>
              <a:rPr lang="en-US" sz="2800" b="1" dirty="0" err="1" smtClean="0">
                <a:solidFill>
                  <a:schemeClr val="bg1"/>
                </a:solidFill>
                <a:latin typeface="Helvetica"/>
                <a:cs typeface="Helvetica"/>
              </a:rPr>
              <a:t>Varmepumpa</a:t>
            </a:r>
            <a:endParaRPr lang="en-US" sz="28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3"/>
          </p:nvPr>
        </p:nvSpPr>
        <p:spPr>
          <a:xfrm>
            <a:off x="615366" y="1342134"/>
            <a:ext cx="3662017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Lim inn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skjermdumper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tok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når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jobbet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med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modellene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av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varmepumpa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. </a:t>
            </a:r>
          </a:p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Bruk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gjerne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også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tekst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fra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huskelappene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som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laget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varmepumpeanimasjonen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.</a:t>
            </a:r>
            <a:endParaRPr lang="en-US" sz="20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20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20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2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4823850" y="1342134"/>
            <a:ext cx="3662017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Hvordan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vil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vurdere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trodde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da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, sett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lys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av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vet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nå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?</a:t>
            </a:r>
          </a:p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Vurder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hva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sa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og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forklar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gjerne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hvorfor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feil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eller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riktig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044" y="84219"/>
            <a:ext cx="1580589" cy="200356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4110176775"/>
      </p:ext>
    </p:extLst>
  </p:cSld>
  <p:clrMapOvr>
    <a:masterClrMapping/>
  </p:clrMapOvr>
  <mc:AlternateContent xmlns:mc="http://schemas.openxmlformats.org/markup-compatibility/2006">
    <mc:Choice xmlns:mv="urn:schemas-microsoft-com:mac:vml" xmlns=""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375"/>
            <a:ext cx="9155043" cy="49695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9260" y="390219"/>
            <a:ext cx="8229600" cy="460114"/>
          </a:xfrm>
        </p:spPr>
        <p:txBody>
          <a:bodyPr/>
          <a:lstStyle/>
          <a:p>
            <a:pPr algn="l"/>
            <a:r>
              <a:rPr lang="en-US" sz="2800" b="1" dirty="0" err="1" smtClean="0">
                <a:solidFill>
                  <a:schemeClr val="bg1"/>
                </a:solidFill>
                <a:latin typeface="Helvetica"/>
                <a:cs typeface="Helvetica"/>
              </a:rPr>
              <a:t>Hva</a:t>
            </a:r>
            <a:r>
              <a:rPr lang="en-US" sz="2800" b="1" dirty="0" smtClean="0">
                <a:solidFill>
                  <a:schemeClr val="bg1"/>
                </a:solidFill>
                <a:latin typeface="Helvetica"/>
                <a:cs typeface="Helvetica"/>
              </a:rPr>
              <a:t> vet vi </a:t>
            </a:r>
            <a:r>
              <a:rPr lang="en-US" sz="2800" b="1" dirty="0" err="1" smtClean="0">
                <a:solidFill>
                  <a:schemeClr val="bg1"/>
                </a:solidFill>
                <a:latin typeface="Helvetica"/>
                <a:cs typeface="Helvetica"/>
              </a:rPr>
              <a:t>nå</a:t>
            </a:r>
            <a:r>
              <a:rPr lang="en-US" sz="2800" b="1" dirty="0" smtClean="0">
                <a:solidFill>
                  <a:schemeClr val="bg1"/>
                </a:solidFill>
                <a:latin typeface="Helvetica"/>
                <a:cs typeface="Helvetica"/>
              </a:rPr>
              <a:t>?</a:t>
            </a:r>
            <a:endParaRPr lang="en-US" sz="28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3"/>
          </p:nvPr>
        </p:nvSpPr>
        <p:spPr>
          <a:xfrm>
            <a:off x="615366" y="1342134"/>
            <a:ext cx="3662017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Sett inn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skjermdump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av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varmepumpa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her.</a:t>
            </a:r>
            <a:endParaRPr lang="en-US" sz="20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20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20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2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4823850" y="1342134"/>
            <a:ext cx="3662017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Forklar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hvordan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varmepumpa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fungerer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.</a:t>
            </a:r>
          </a:p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Hvordan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klarer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den å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omforme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energi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?</a:t>
            </a:r>
            <a:endParaRPr lang="en-US" sz="1800" b="1" dirty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044" y="84219"/>
            <a:ext cx="1580589" cy="200356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4110176775"/>
      </p:ext>
    </p:extLst>
  </p:cSld>
  <p:clrMapOvr>
    <a:masterClrMapping/>
  </p:clrMapOvr>
  <mc:AlternateContent xmlns:mc="http://schemas.openxmlformats.org/markup-compatibility/2006">
    <mc:Choice xmlns:mv="urn:schemas-microsoft-com:mac:vml" xmlns=""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375"/>
            <a:ext cx="9155043" cy="49695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9260" y="390219"/>
            <a:ext cx="8229600" cy="460114"/>
          </a:xfrm>
        </p:spPr>
        <p:txBody>
          <a:bodyPr/>
          <a:lstStyle/>
          <a:p>
            <a:pPr algn="l"/>
            <a:r>
              <a:rPr lang="en-US" sz="2800" b="1" dirty="0" err="1" smtClean="0">
                <a:solidFill>
                  <a:schemeClr val="bg1"/>
                </a:solidFill>
                <a:latin typeface="Helvetica"/>
                <a:cs typeface="Helvetica"/>
              </a:rPr>
              <a:t>Oppsummering</a:t>
            </a:r>
            <a:endParaRPr lang="en-US" sz="28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3"/>
          </p:nvPr>
        </p:nvSpPr>
        <p:spPr>
          <a:xfrm>
            <a:off x="615366" y="1342134"/>
            <a:ext cx="3662017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Hva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hovedforskjellene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mellom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hva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trodde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før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og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tror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nå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;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om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energi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om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energioverføring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og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om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varmepumper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?</a:t>
            </a:r>
            <a:endParaRPr lang="en-US" sz="20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20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20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2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4823850" y="1342134"/>
            <a:ext cx="3662017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044" y="84219"/>
            <a:ext cx="1580589" cy="200356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4110176775"/>
      </p:ext>
    </p:extLst>
  </p:cSld>
  <p:clrMapOvr>
    <a:masterClrMapping/>
  </p:clrMapOvr>
  <mc:AlternateContent xmlns:mc="http://schemas.openxmlformats.org/markup-compatibility/2006">
    <mc:Choice xmlns:mv="urn:schemas-microsoft-com:mac:vml" xmlns=""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492</TotalTime>
  <Words>289</Words>
  <Application>Microsoft Office PowerPoint</Application>
  <PresentationFormat>On-screen Show (4:3)</PresentationFormat>
  <Paragraphs>63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Executive</vt:lpstr>
      <vt:lpstr>Tittel</vt:lpstr>
      <vt:lpstr>Hva trodde vi før?</vt:lpstr>
      <vt:lpstr>Eksperimentene</vt:lpstr>
      <vt:lpstr>Varmepumpa</vt:lpstr>
      <vt:lpstr>Hva vet vi nå?</vt:lpstr>
      <vt:lpstr>Oppsummering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RETNINGSLINJER</dc:title>
  <dc:creator>Edith I</dc:creator>
  <cp:lastModifiedBy>svenmba</cp:lastModifiedBy>
  <cp:revision>50</cp:revision>
  <dcterms:created xsi:type="dcterms:W3CDTF">2012-03-30T09:06:35Z</dcterms:created>
  <dcterms:modified xsi:type="dcterms:W3CDTF">2012-05-07T10:37:17Z</dcterms:modified>
</cp:coreProperties>
</file>