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notesSlides/notesSlide3.xml" ContentType="application/vnd.openxmlformats-officedocument.presentationml.notesSlide+xml"/>
  <Default Extension="emf" ContentType="image/x-emf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37722-8E29-ED42-96BC-5C6FD382356C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4CEAF-CFE4-4B48-A893-F6B926D5C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4CEAF-CFE4-4B48-A893-F6B926D5C2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Ragnar</a:t>
            </a:r>
            <a:r>
              <a:rPr lang="en-US" dirty="0" smtClean="0"/>
              <a:t>: </a:t>
            </a:r>
            <a:r>
              <a:rPr lang="en-US" dirty="0" err="1" smtClean="0"/>
              <a:t>fortell</a:t>
            </a:r>
            <a:r>
              <a:rPr lang="en-US" baseline="0" dirty="0" smtClean="0"/>
              <a:t> de at </a:t>
            </a:r>
            <a:r>
              <a:rPr lang="en-US" baseline="0" dirty="0" err="1" smtClean="0"/>
              <a:t>dette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temaer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dekket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oppgaver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museet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skolen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senere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4CEAF-CFE4-4B48-A893-F6B926D5C2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Ragnar</a:t>
            </a:r>
            <a:r>
              <a:rPr lang="en-US" dirty="0" smtClean="0"/>
              <a:t>: </a:t>
            </a:r>
            <a:r>
              <a:rPr lang="en-US" dirty="0" err="1" smtClean="0"/>
              <a:t>Fortell</a:t>
            </a:r>
            <a:r>
              <a:rPr lang="en-US" baseline="0" dirty="0" smtClean="0"/>
              <a:t> at de </a:t>
            </a:r>
            <a:r>
              <a:rPr lang="en-US" baseline="0" dirty="0" err="1" smtClean="0"/>
              <a:t>går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trappa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etage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først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hvor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finner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energiutstillingen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første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omvisningen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Deretter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bgår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bort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vitensenteret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hvor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finner</a:t>
            </a:r>
            <a:r>
              <a:rPr lang="en-US" baseline="0" dirty="0" smtClean="0"/>
              <a:t> de to </a:t>
            </a:r>
            <a:r>
              <a:rPr lang="en-US" baseline="0" dirty="0" err="1" smtClean="0"/>
              <a:t>installasjonene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vamepumpe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solcellepanel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4CEAF-CFE4-4B48-A893-F6B926D5C2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1B5A-54B0-054D-8217-EB5EEFC927F4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0AE8-71AA-DB49-9E8A-328C00AB5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1B5A-54B0-054D-8217-EB5EEFC927F4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0AE8-71AA-DB49-9E8A-328C00AB5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1B5A-54B0-054D-8217-EB5EEFC927F4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0AE8-71AA-DB49-9E8A-328C00AB5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1B5A-54B0-054D-8217-EB5EEFC927F4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0AE8-71AA-DB49-9E8A-328C00AB5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1B5A-54B0-054D-8217-EB5EEFC927F4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0AE8-71AA-DB49-9E8A-328C00AB5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1B5A-54B0-054D-8217-EB5EEFC927F4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0AE8-71AA-DB49-9E8A-328C00AB5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1B5A-54B0-054D-8217-EB5EEFC927F4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0AE8-71AA-DB49-9E8A-328C00AB5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1B5A-54B0-054D-8217-EB5EEFC927F4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0AE8-71AA-DB49-9E8A-328C00AB5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1B5A-54B0-054D-8217-EB5EEFC927F4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0AE8-71AA-DB49-9E8A-328C00AB5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1B5A-54B0-054D-8217-EB5EEFC927F4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0AE8-71AA-DB49-9E8A-328C00AB5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1B5A-54B0-054D-8217-EB5EEFC927F4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0AE8-71AA-DB49-9E8A-328C00AB5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1B5A-54B0-054D-8217-EB5EEFC927F4}" type="datetimeFigureOut">
              <a:rPr lang="en-US" smtClean="0"/>
              <a:pPr/>
              <a:t>3/30/12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0AE8-71AA-DB49-9E8A-328C00AB5C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jpeg"/><Relationship Id="rId5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Besøk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Teknisk</a:t>
            </a:r>
            <a:r>
              <a:rPr lang="en-US" dirty="0" smtClean="0"/>
              <a:t> Museum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r>
              <a:rPr lang="nb-NO" dirty="0" smtClean="0">
                <a:latin typeface="Helvetica"/>
                <a:cs typeface="Helvetica"/>
              </a:rPr>
              <a:t>Omvisning</a:t>
            </a:r>
            <a:r>
              <a:rPr lang="nb-NO" dirty="0" smtClean="0">
                <a:latin typeface="Helvetica"/>
                <a:cs typeface="Helvetica"/>
              </a:rPr>
              <a:t> </a:t>
            </a:r>
            <a:r>
              <a:rPr lang="nb-NO" dirty="0" smtClean="0">
                <a:latin typeface="Helvetica"/>
                <a:cs typeface="Helvetica"/>
              </a:rPr>
              <a:t>i</a:t>
            </a:r>
            <a:r>
              <a:rPr lang="nb-NO" dirty="0" smtClean="0">
                <a:latin typeface="Helvetica"/>
                <a:cs typeface="Helvetica"/>
              </a:rPr>
              <a:t> </a:t>
            </a:r>
            <a:r>
              <a:rPr lang="nb-NO" dirty="0" smtClean="0">
                <a:latin typeface="Helvetica"/>
                <a:cs typeface="Helvetica"/>
              </a:rPr>
              <a:t>energiutstillingen</a:t>
            </a:r>
          </a:p>
          <a:p>
            <a:pPr>
              <a:buNone/>
            </a:pPr>
            <a:endParaRPr lang="nb-NO" dirty="0" smtClean="0">
              <a:latin typeface="Helvetica"/>
              <a:cs typeface="Helvetica"/>
            </a:endParaRPr>
          </a:p>
          <a:p>
            <a:r>
              <a:rPr lang="nb-NO" dirty="0" smtClean="0">
                <a:latin typeface="Helvetica"/>
                <a:cs typeface="Helvetica"/>
              </a:rPr>
              <a:t>Utforske</a:t>
            </a:r>
            <a:r>
              <a:rPr lang="nb-NO" dirty="0" smtClean="0">
                <a:solidFill>
                  <a:schemeClr val="tx1"/>
                </a:solidFill>
                <a:latin typeface="Helvetica"/>
                <a:cs typeface="Helvetica"/>
              </a:rPr>
              <a:t> </a:t>
            </a:r>
            <a:r>
              <a:rPr lang="nb-NO" dirty="0" smtClean="0">
                <a:solidFill>
                  <a:schemeClr val="tx1"/>
                </a:solidFill>
                <a:latin typeface="Helvetica"/>
                <a:cs typeface="Helvetica"/>
              </a:rPr>
              <a:t>installasjonene om varmepumpe og solcellepanel</a:t>
            </a:r>
          </a:p>
          <a:p>
            <a:pPr>
              <a:buNone/>
            </a:pPr>
            <a:endParaRPr lang="nb-NO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r>
              <a:rPr lang="nb-NO" dirty="0" smtClean="0">
                <a:latin typeface="Helvetica"/>
                <a:cs typeface="Helvetica"/>
              </a:rPr>
              <a:t>Utforske utstillingen på egenhånd i grupper og gjøre oppgaver</a:t>
            </a:r>
            <a:endParaRPr lang="nb-NO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10176775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800">
        <p14:flythrough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569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</a:t>
            </a:r>
            <a:r>
              <a:rPr lang="en-US" dirty="0" err="1" smtClean="0"/>
              <a:t>emaer</a:t>
            </a:r>
            <a:r>
              <a:rPr lang="en-US" dirty="0" smtClean="0"/>
              <a:t> </a:t>
            </a:r>
            <a:r>
              <a:rPr lang="en-US" dirty="0" smtClean="0"/>
              <a:t>under </a:t>
            </a:r>
            <a:r>
              <a:rPr lang="en-US" dirty="0" err="1" smtClean="0"/>
              <a:t>museumsbesøket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r>
              <a:rPr lang="nb-NO" dirty="0" smtClean="0"/>
              <a:t>Hvordan virker en varmepumpe</a:t>
            </a:r>
          </a:p>
          <a:p>
            <a:r>
              <a:rPr lang="nb-NO" dirty="0" smtClean="0"/>
              <a:t>Overgang mellom energiformer</a:t>
            </a:r>
          </a:p>
          <a:p>
            <a:r>
              <a:rPr lang="nb-NO" dirty="0" smtClean="0"/>
              <a:t>Bærekraftig energiutnyttelse og fremtidens energiformer</a:t>
            </a: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13" name="Content Placeholder 12" descr="socelle_inst.jpg"/>
          <p:cNvPicPr>
            <a:picLocks noGrp="1" noChangeAspect="1"/>
          </p:cNvPicPr>
          <p:nvPr>
            <p:ph sz="half" idx="2"/>
          </p:nvPr>
        </p:nvPicPr>
        <p:blipFill>
          <a:blip r:embed="rId4"/>
          <a:srcRect t="-34380" b="-34380"/>
          <a:stretch>
            <a:fillRect/>
          </a:stretch>
        </p:blipFill>
        <p:spPr/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10176775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800">
        <p14:flythrough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375"/>
            <a:ext cx="9155043" cy="496958"/>
          </a:xfrm>
          <a:prstGeom prst="rect">
            <a:avLst/>
          </a:prstGeom>
        </p:spPr>
      </p:pic>
      <p:sp>
        <p:nvSpPr>
          <p:cNvPr id="12" name="Content Placeholder 6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 smtClean="0">
              <a:solidFill>
                <a:schemeClr val="tx1"/>
              </a:solidFill>
              <a:latin typeface="Helvetica"/>
              <a:cs typeface="Helvetica"/>
            </a:endParaRPr>
          </a:p>
          <a:p>
            <a:endParaRPr lang="en-US" sz="20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044" y="84219"/>
            <a:ext cx="1580589" cy="200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064" y="403294"/>
            <a:ext cx="6683305" cy="6683305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10176775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800">
        <p14:flythrough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105</Words>
  <Application>Microsoft Macintosh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Besøk på Teknisk Museum </vt:lpstr>
      <vt:lpstr>Temaer under museumsbesøket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Hovedaktiviteter under museumsbesøket</dc:title>
  <dc:creator>Ansatt Intermedia</dc:creator>
  <cp:lastModifiedBy>Kari-Anne Ulfsnes</cp:lastModifiedBy>
  <cp:revision>3</cp:revision>
  <dcterms:created xsi:type="dcterms:W3CDTF">2012-03-30T13:24:59Z</dcterms:created>
  <dcterms:modified xsi:type="dcterms:W3CDTF">2012-03-30T13:28:58Z</dcterms:modified>
</cp:coreProperties>
</file>