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4" r:id="rId1"/>
  </p:sldMasterIdLst>
  <p:sldIdLst>
    <p:sldId id="292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4" autoAdjust="0"/>
    <p:restoredTop sz="94606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20000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 advTm="20000">
    <p:wipe dir="u"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>
                <a:solidFill>
                  <a:schemeClr val="bg1"/>
                </a:solidFill>
                <a:latin typeface="Helvetica"/>
                <a:cs typeface="Helvetica"/>
              </a:rPr>
              <a:t>V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armepumpe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Nivå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1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Svar på spørsmålene på Post-it-lappene. Trekk lappene inn i figuren.</a:t>
            </a:r>
          </a:p>
          <a:p>
            <a:pPr marL="0" indent="0">
              <a:buNone/>
            </a:pPr>
            <a:endParaRPr lang="nb-NO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1) Hva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er det de forskjellige delene av figuren illustrerer?</a:t>
            </a:r>
          </a:p>
          <a:p>
            <a:pPr marL="0" indent="0">
              <a:buNone/>
            </a:pPr>
            <a:endParaRPr lang="nb-NO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2)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Prøv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å endre verdien i feltet med tilført elektrisitet.</a:t>
            </a:r>
          </a:p>
          <a:p>
            <a:pPr marL="0" indent="0">
              <a:buNone/>
            </a:pPr>
            <a:endParaRPr lang="nb-NO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Energieffektiviteten er forholdet mellom hvor mye elektrisitet som tilføres og hvor mye energi som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kommer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fra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varmepumpen totalt.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Hva er energieffektiviteten her? </a:t>
            </a:r>
            <a:endParaRPr lang="nb-NO" sz="18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nb-NO" sz="18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  <p:pic>
        <p:nvPicPr>
          <p:cNvPr id="2" name="Picture 1" descr="nivå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4000" y="1879600"/>
            <a:ext cx="4445000" cy="20991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176775"/>
      </p:ext>
    </p:extLst>
  </p:cSld>
  <p:clrMapOvr>
    <a:masterClrMapping/>
  </p:clrMapOvr>
  <p:transition spd="slow" advTm="20000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Varmepumpe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nivå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2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og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3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TEKST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855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På nivå 2 og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3 i animasjonen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vil dere finne mer informasjon om varmepumpa.</a:t>
            </a:r>
          </a:p>
          <a:p>
            <a:pPr marL="0" indent="0">
              <a:buNone/>
            </a:pPr>
            <a:endParaRPr lang="nb-NO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Bruk animasjonene til å forklare hvordan varmepumpa virker. </a:t>
            </a:r>
            <a:endParaRPr lang="nb-NO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nb-NO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Besvar spørsmålene dere får på nivå 2 om de fire hoveddelene inne i </a:t>
            </a:r>
            <a:r>
              <a:rPr lang="nb-NO" sz="1800" b="1" dirty="0">
                <a:solidFill>
                  <a:schemeClr val="tx1"/>
                </a:solidFill>
                <a:latin typeface="Helvetica"/>
                <a:cs typeface="Helvetica"/>
              </a:rPr>
              <a:t>pumpen. Forklar gjerne med de eksperimentene dere gjorde med sykkelpumpe, sprøyte og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sprayboks. Dere skal også bruke animasjonen på nivå 3 for å besvare spørsmålene.</a:t>
            </a:r>
            <a:endParaRPr lang="nb-NO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nb-NO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Bruk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nb-NO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Post-it</a:t>
            </a:r>
            <a:r>
              <a:rPr lang="nb-NO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lapper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til dette, og forklar også andre ting dere mener er viktig på begge </a:t>
            </a:r>
            <a:r>
              <a:rPr lang="nb-NO" sz="1800" b="1" dirty="0">
                <a:solidFill>
                  <a:schemeClr val="tx1"/>
                </a:solidFill>
                <a:latin typeface="Helvetica"/>
                <a:cs typeface="Helvetica"/>
              </a:rPr>
              <a:t>n</a:t>
            </a:r>
            <a:r>
              <a:rPr lang="nb-NO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ivåene.</a:t>
            </a:r>
          </a:p>
          <a:p>
            <a:pPr marL="0" indent="0">
              <a:buNone/>
            </a:pPr>
            <a:endParaRPr lang="nb-NO" sz="18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  <p:pic>
        <p:nvPicPr>
          <p:cNvPr id="2" name="Picture 1" descr="nivaa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5366" y="1168401"/>
            <a:ext cx="3225340" cy="2035036"/>
          </a:xfrm>
          <a:prstGeom prst="rect">
            <a:avLst/>
          </a:prstGeom>
        </p:spPr>
      </p:pic>
      <p:pic>
        <p:nvPicPr>
          <p:cNvPr id="3" name="Picture 2" descr="niva3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117601" y="3403599"/>
            <a:ext cx="2209110" cy="29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176775"/>
      </p:ext>
    </p:extLst>
  </p:cSld>
  <p:clrMapOvr>
    <a:masterClrMapping/>
  </p:clrMapOvr>
  <p:transition spd="slow" advTm="20000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408</TotalTime>
  <Words>159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Varmepumpe Nivå 1</vt:lpstr>
      <vt:lpstr>Varmepumpe nivå 2 og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RETNINGSLINJER</dc:title>
  <dc:creator>Edith I</dc:creator>
  <cp:lastModifiedBy>Kari-Anne Ulfsnes</cp:lastModifiedBy>
  <cp:revision>38</cp:revision>
  <dcterms:created xsi:type="dcterms:W3CDTF">2012-03-30T12:30:32Z</dcterms:created>
  <dcterms:modified xsi:type="dcterms:W3CDTF">2012-03-30T13:16:17Z</dcterms:modified>
</cp:coreProperties>
</file>