
<file path=[Content_Types].xml><?xml version="1.0" encoding="utf-8"?>
<Types xmlns="http://schemas.openxmlformats.org/package/2006/content-types">
  <Default Extension="emf" ContentType="image/x-emf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29DA-83A5-2842-B545-2444C9CDEE7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F329-885B-0642-A743-3837041B4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040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29DA-83A5-2842-B545-2444C9CDEE7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F329-885B-0642-A743-3837041B4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361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29DA-83A5-2842-B545-2444C9CDEE7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F329-885B-0642-A743-3837041B4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29DA-83A5-2842-B545-2444C9CDEE7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F329-885B-0642-A743-3837041B4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552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29DA-83A5-2842-B545-2444C9CDEE7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F329-885B-0642-A743-3837041B4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919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29DA-83A5-2842-B545-2444C9CDEE7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F329-885B-0642-A743-3837041B4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7149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29DA-83A5-2842-B545-2444C9CDEE7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F329-885B-0642-A743-3837041B4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67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29DA-83A5-2842-B545-2444C9CDEE7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F329-885B-0642-A743-3837041B4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695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29DA-83A5-2842-B545-2444C9CDEE7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F329-885B-0642-A743-3837041B4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2487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29DA-83A5-2842-B545-2444C9CDEE7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F329-885B-0642-A743-3837041B4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587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29DA-83A5-2842-B545-2444C9CDEE7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F329-885B-0642-A743-3837041B4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747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29DA-83A5-2842-B545-2444C9CDEE72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F329-885B-0642-A743-3837041B4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976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 err="1">
                <a:solidFill>
                  <a:schemeClr val="bg1"/>
                </a:solidFill>
                <a:latin typeface="Helvetica"/>
                <a:cs typeface="Helvetica"/>
              </a:rPr>
              <a:t>Tre</a:t>
            </a:r>
            <a:r>
              <a:rPr lang="en-US" sz="2800" b="1" dirty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Helvetica"/>
                <a:cs typeface="Helvetica"/>
              </a:rPr>
              <a:t>fysiske</a:t>
            </a:r>
            <a:r>
              <a:rPr lang="en-US" sz="2800" b="1" dirty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prinsipper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65760" y="1600200"/>
            <a:ext cx="3662017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Når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Helvetica"/>
                <a:cs typeface="Helvetica"/>
              </a:rPr>
              <a:t>trykket</a:t>
            </a:r>
            <a:r>
              <a:rPr lang="en-US" sz="1800" b="1" dirty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Helvetica"/>
                <a:cs typeface="Helvetica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Helvetica"/>
                <a:cs typeface="Helvetica"/>
              </a:rPr>
              <a:t> en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gass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øker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, </a:t>
            </a:r>
            <a:r>
              <a:rPr lang="en-US" sz="1800" b="1" dirty="0" err="1" smtClean="0">
                <a:latin typeface="Helvetica"/>
                <a:cs typeface="Helvetica"/>
              </a:rPr>
              <a:t>stiger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temperaturen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  <a:r>
              <a:rPr lang="en-US" sz="1800" b="1" dirty="0" smtClean="0"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Når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Helvetica"/>
                <a:cs typeface="Helvetica"/>
              </a:rPr>
              <a:t>trykket</a:t>
            </a:r>
            <a:r>
              <a:rPr lang="en-US" sz="1800" b="1" dirty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Helvetica"/>
                <a:cs typeface="Helvetica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Helvetica"/>
                <a:cs typeface="Helvetica"/>
              </a:rPr>
              <a:t> en </a:t>
            </a:r>
            <a:r>
              <a:rPr lang="en-US" sz="1800" b="1" dirty="0" err="1">
                <a:solidFill>
                  <a:schemeClr val="tx1"/>
                </a:solidFill>
                <a:latin typeface="Helvetica"/>
                <a:cs typeface="Helvetica"/>
              </a:rPr>
              <a:t>gass</a:t>
            </a:r>
            <a:r>
              <a:rPr lang="en-US" sz="1800" b="1" dirty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Helvetica"/>
                <a:cs typeface="Helvetica"/>
              </a:rPr>
              <a:t>synker</a:t>
            </a:r>
            <a:r>
              <a:rPr lang="en-US" sz="1800" b="1" dirty="0">
                <a:solidFill>
                  <a:schemeClr val="tx1"/>
                </a:solidFill>
                <a:latin typeface="Helvetica"/>
                <a:cs typeface="Helvetica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synker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Helvetica"/>
                <a:cs typeface="Helvetica"/>
              </a:rPr>
              <a:t>temperaturen</a:t>
            </a:r>
            <a:r>
              <a:rPr lang="en-US" sz="1800" b="1" dirty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Helvetica"/>
                <a:cs typeface="Helvetica"/>
              </a:rPr>
              <a:t>Kokepunktet</a:t>
            </a:r>
            <a:r>
              <a:rPr lang="en-US" sz="1800" b="1" dirty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Helvetica"/>
                <a:cs typeface="Helvetica"/>
              </a:rPr>
              <a:t>til</a:t>
            </a:r>
            <a:r>
              <a:rPr lang="en-US" sz="1800" b="1" dirty="0">
                <a:solidFill>
                  <a:schemeClr val="tx1"/>
                </a:solidFill>
                <a:latin typeface="Helvetica"/>
                <a:cs typeface="Helvetica"/>
              </a:rPr>
              <a:t> en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væske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synker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når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Helvetica"/>
                <a:cs typeface="Helvetica"/>
              </a:rPr>
              <a:t>trykket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over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væsken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latin typeface="Helvetica"/>
                <a:cs typeface="Helvetica"/>
              </a:rPr>
              <a:t>blir</a:t>
            </a:r>
            <a:r>
              <a:rPr lang="en-US" sz="1800" b="1" dirty="0" smtClean="0"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latin typeface="Helvetica"/>
                <a:cs typeface="Helvetica"/>
              </a:rPr>
              <a:t>lavere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Kokepunktet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en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væske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latin typeface="Helvetica"/>
                <a:cs typeface="Helvetica"/>
              </a:rPr>
              <a:t>stiger</a:t>
            </a:r>
            <a:r>
              <a:rPr lang="en-US" sz="1800" b="1" dirty="0" smtClean="0"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når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trykket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øker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1800" b="1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For at en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væske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skal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over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gass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kreves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energi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Når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en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gass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går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over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væske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frigjøres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energi</a:t>
            </a:r>
            <a:r>
              <a:rPr lang="en-US" sz="1800" b="1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  <a:endParaRPr lang="en-US" sz="180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4315909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800">
        <p14:flythrough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Tre fysiske prinsipper</vt:lpstr>
    </vt:vector>
  </TitlesOfParts>
  <Company>University of Oslo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 fysiske prinsipper</dc:title>
  <dc:creator>Ole Smørdal</dc:creator>
  <cp:lastModifiedBy>Kari-Anne Ulfsnes</cp:lastModifiedBy>
  <cp:revision>2</cp:revision>
  <dcterms:created xsi:type="dcterms:W3CDTF">2012-03-30T09:36:37Z</dcterms:created>
  <dcterms:modified xsi:type="dcterms:W3CDTF">2012-03-30T09:47:39Z</dcterms:modified>
</cp:coreProperties>
</file>